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4"/>
    <p:sldMasterId id="2147483714" r:id="rId5"/>
    <p:sldMasterId id="214748371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y="5143500" cx="9144000"/>
  <p:notesSz cx="6858000" cy="9144000"/>
  <p:embeddedFontLst>
    <p:embeddedFont>
      <p:font typeface="Proxima Nova"/>
      <p:regular r:id="rId95"/>
      <p:bold r:id="rId96"/>
      <p:italic r:id="rId97"/>
      <p:boldItalic r:id="rId98"/>
    </p:embeddedFont>
    <p:embeddedFont>
      <p:font typeface="Roboto Medium"/>
      <p:regular r:id="rId99"/>
      <p:bold r:id="rId100"/>
      <p:italic r:id="rId101"/>
      <p:boldItalic r:id="rId102"/>
    </p:embeddedFont>
    <p:embeddedFont>
      <p:font typeface="Amatic SC"/>
      <p:regular r:id="rId103"/>
      <p:bold r:id="rId104"/>
    </p:embeddedFont>
    <p:embeddedFont>
      <p:font typeface="DM Serif Text"/>
      <p:regular r:id="rId105"/>
      <p:italic r:id="rId106"/>
    </p:embeddedFont>
    <p:embeddedFont>
      <p:font typeface="Quicksand"/>
      <p:regular r:id="rId107"/>
      <p:bold r:id="rId108"/>
    </p:embeddedFont>
    <p:embeddedFont>
      <p:font typeface="Denk One"/>
      <p:regular r:id="rId109"/>
    </p:embeddedFont>
    <p:embeddedFont>
      <p:font typeface="Proxima Nova Semibold"/>
      <p:regular r:id="rId110"/>
      <p:bold r:id="rId111"/>
      <p:boldItalic r:id="rId112"/>
    </p:embeddedFont>
    <p:embeddedFont>
      <p:font typeface="Orbitron"/>
      <p:regular r:id="rId113"/>
      <p:bold r:id="rId114"/>
    </p:embeddedFont>
    <p:embeddedFont>
      <p:font typeface="Fira Sans Extra Condensed"/>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412649-0633-48FA-9940-1964C4439C55}">
  <a:tblStyle styleId="{59412649-0633-48FA-9940-1964C4439C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Quicksand-regular.fntdata"/><Relationship Id="rId106" Type="http://schemas.openxmlformats.org/officeDocument/2006/relationships/font" Target="fonts/DMSerifText-italic.fntdata"/><Relationship Id="rId105" Type="http://schemas.openxmlformats.org/officeDocument/2006/relationships/font" Target="fonts/DMSerifText-regular.fntdata"/><Relationship Id="rId104" Type="http://schemas.openxmlformats.org/officeDocument/2006/relationships/font" Target="fonts/AmaticSC-bold.fntdata"/><Relationship Id="rId109" Type="http://schemas.openxmlformats.org/officeDocument/2006/relationships/font" Target="fonts/DenkOne-regular.fntdata"/><Relationship Id="rId108" Type="http://schemas.openxmlformats.org/officeDocument/2006/relationships/font" Target="fonts/Quicksand-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AmaticSC-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regular.fntdata"/><Relationship Id="rId94" Type="http://schemas.openxmlformats.org/officeDocument/2006/relationships/slide" Target="slides/slide87.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4.xml"/><Relationship Id="rId99" Type="http://schemas.openxmlformats.org/officeDocument/2006/relationships/font" Target="fonts/RobotoMedium-regular.fntdata"/><Relationship Id="rId10" Type="http://schemas.openxmlformats.org/officeDocument/2006/relationships/slide" Target="slides/slide3.xml"/><Relationship Id="rId98" Type="http://schemas.openxmlformats.org/officeDocument/2006/relationships/font" Target="fonts/ProximaNova-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FiraSansExtraCondensed-boldItalic.fntdata"/><Relationship Id="rId117" Type="http://schemas.openxmlformats.org/officeDocument/2006/relationships/font" Target="fonts/FiraSansExtraCondensed-italic.fntdata"/><Relationship Id="rId116" Type="http://schemas.openxmlformats.org/officeDocument/2006/relationships/font" Target="fonts/FiraSansExtraCondensed-bold.fntdata"/><Relationship Id="rId115" Type="http://schemas.openxmlformats.org/officeDocument/2006/relationships/font" Target="fonts/FiraSansExtraCondensed-regular.fntdata"/><Relationship Id="rId15" Type="http://schemas.openxmlformats.org/officeDocument/2006/relationships/slide" Target="slides/slide8.xml"/><Relationship Id="rId110" Type="http://schemas.openxmlformats.org/officeDocument/2006/relationships/font" Target="fonts/ProximaNovaSemibold-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Orbitron-bold.fntdata"/><Relationship Id="rId18" Type="http://schemas.openxmlformats.org/officeDocument/2006/relationships/slide" Target="slides/slide11.xml"/><Relationship Id="rId113" Type="http://schemas.openxmlformats.org/officeDocument/2006/relationships/font" Target="fonts/Orbitron-regular.fntdata"/><Relationship Id="rId112" Type="http://schemas.openxmlformats.org/officeDocument/2006/relationships/font" Target="fonts/ProximaNovaSemibold-boldItalic.fntdata"/><Relationship Id="rId111" Type="http://schemas.openxmlformats.org/officeDocument/2006/relationships/font" Target="fonts/ProximaNovaSemibold-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f17053b6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f17053b6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0cb08aea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0cb08aea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109615db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109615d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109615dba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1109615dba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cc9050bd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cc9050bd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cc9050bd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cc9050bd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0cb08aead6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0cb08aead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1109615dba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1109615dba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110ff055ec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110ff055ec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cc9050bdf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cc9050bdf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0cb08aead6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0cb08aead6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cc9050bd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cc9050bd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10cb08aead6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10cb08aead6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ed069718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ed069718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110ff055ec4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110ff055ec4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f60122e16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f60122e16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g10cb08aead6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10cb08aead6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10cb08aead6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10cb08aead6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efe0b8c4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efe0b8c4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f264e083c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f264e083c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1109615dba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1109615dba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4" name="Shape 2734"/>
        <p:cNvGrpSpPr/>
        <p:nvPr/>
      </p:nvGrpSpPr>
      <p:grpSpPr>
        <a:xfrm>
          <a:off x="0" y="0"/>
          <a:ext cx="0" cy="0"/>
          <a:chOff x="0" y="0"/>
          <a:chExt cx="0" cy="0"/>
        </a:xfrm>
      </p:grpSpPr>
      <p:sp>
        <p:nvSpPr>
          <p:cNvPr id="2735" name="Google Shape;2735;gcc9050bdf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cc9050bdf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f1f6d02c3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f1f6d02c3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cc9050b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cc9050b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10cb08aead6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10cb08aead6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f264e08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f264e08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10cb08aead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10cb08aead6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g1109615db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9" name="Google Shape;3019;g1109615db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f7eb2e6d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f7eb2e6d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1109615dbae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1109615dbae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110ff055ec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110ff055ec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f17053b67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3" name="Google Shape;3323;gf17053b67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10cb08aead6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10cb08aead6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g1109615dbae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8" name="Google Shape;3388;g1109615dbae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g1109615dba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1" name="Google Shape;3491;g1109615dbae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g1109615dbae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3" name="Google Shape;3543;g1109615dbae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g110ff055ec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1" name="Google Shape;3671;g110ff055ec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110ff055ec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110ff055ec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g110ff055ec4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110ff055ec4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f1f6d02c3c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f1f6d02c3c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gf1f6d02c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9" name="Google Shape;3949;gf1f6d02c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1109615dbae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1109615dbae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gcc9050bdf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3" name="Google Shape;4073;gcc9050bdf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ged0697184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8" name="Google Shape;4098;ged0697184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7" name="Shape 4117"/>
        <p:cNvGrpSpPr/>
        <p:nvPr/>
      </p:nvGrpSpPr>
      <p:grpSpPr>
        <a:xfrm>
          <a:off x="0" y="0"/>
          <a:ext cx="0" cy="0"/>
          <a:chOff x="0" y="0"/>
          <a:chExt cx="0" cy="0"/>
        </a:xfrm>
      </p:grpSpPr>
      <p:sp>
        <p:nvSpPr>
          <p:cNvPr id="4118" name="Google Shape;4118;g110ff055ec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9" name="Google Shape;4119;g110ff055ec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5" name="Shape 4325"/>
        <p:cNvGrpSpPr/>
        <p:nvPr/>
      </p:nvGrpSpPr>
      <p:grpSpPr>
        <a:xfrm>
          <a:off x="0" y="0"/>
          <a:ext cx="0" cy="0"/>
          <a:chOff x="0" y="0"/>
          <a:chExt cx="0" cy="0"/>
        </a:xfrm>
      </p:grpSpPr>
      <p:sp>
        <p:nvSpPr>
          <p:cNvPr id="4326" name="Google Shape;4326;g10cb08aead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7" name="Google Shape;4327;g10cb08aead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gf264e083c8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6" name="Google Shape;4766;gf264e083c8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4" name="Shape 5004"/>
        <p:cNvGrpSpPr/>
        <p:nvPr/>
      </p:nvGrpSpPr>
      <p:grpSpPr>
        <a:xfrm>
          <a:off x="0" y="0"/>
          <a:ext cx="0" cy="0"/>
          <a:chOff x="0" y="0"/>
          <a:chExt cx="0" cy="0"/>
        </a:xfrm>
      </p:grpSpPr>
      <p:sp>
        <p:nvSpPr>
          <p:cNvPr id="5005" name="Google Shape;5005;g110ff055ec4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6" name="Google Shape;5006;g110ff055ec4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7" name="Shape 5207"/>
        <p:cNvGrpSpPr/>
        <p:nvPr/>
      </p:nvGrpSpPr>
      <p:grpSpPr>
        <a:xfrm>
          <a:off x="0" y="0"/>
          <a:ext cx="0" cy="0"/>
          <a:chOff x="0" y="0"/>
          <a:chExt cx="0" cy="0"/>
        </a:xfrm>
      </p:grpSpPr>
      <p:sp>
        <p:nvSpPr>
          <p:cNvPr id="5208" name="Google Shape;5208;g110ff055ec4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9" name="Google Shape;5209;g110ff055ec4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1" name="Shape 5381"/>
        <p:cNvGrpSpPr/>
        <p:nvPr/>
      </p:nvGrpSpPr>
      <p:grpSpPr>
        <a:xfrm>
          <a:off x="0" y="0"/>
          <a:ext cx="0" cy="0"/>
          <a:chOff x="0" y="0"/>
          <a:chExt cx="0" cy="0"/>
        </a:xfrm>
      </p:grpSpPr>
      <p:sp>
        <p:nvSpPr>
          <p:cNvPr id="5382" name="Google Shape;5382;g111227ff91c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3" name="Google Shape;5383;g111227ff91c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2" name="Shape 5482"/>
        <p:cNvGrpSpPr/>
        <p:nvPr/>
      </p:nvGrpSpPr>
      <p:grpSpPr>
        <a:xfrm>
          <a:off x="0" y="0"/>
          <a:ext cx="0" cy="0"/>
          <a:chOff x="0" y="0"/>
          <a:chExt cx="0" cy="0"/>
        </a:xfrm>
      </p:grpSpPr>
      <p:sp>
        <p:nvSpPr>
          <p:cNvPr id="5483" name="Google Shape;5483;gf264e083c8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4" name="Google Shape;5484;gf264e083c8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2" name="Shape 5492"/>
        <p:cNvGrpSpPr/>
        <p:nvPr/>
      </p:nvGrpSpPr>
      <p:grpSpPr>
        <a:xfrm>
          <a:off x="0" y="0"/>
          <a:ext cx="0" cy="0"/>
          <a:chOff x="0" y="0"/>
          <a:chExt cx="0" cy="0"/>
        </a:xfrm>
      </p:grpSpPr>
      <p:sp>
        <p:nvSpPr>
          <p:cNvPr id="5493" name="Google Shape;5493;g111227ff91c_0_2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4" name="Google Shape;5494;g111227ff91c_0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2" name="Shape 5502"/>
        <p:cNvGrpSpPr/>
        <p:nvPr/>
      </p:nvGrpSpPr>
      <p:grpSpPr>
        <a:xfrm>
          <a:off x="0" y="0"/>
          <a:ext cx="0" cy="0"/>
          <a:chOff x="0" y="0"/>
          <a:chExt cx="0" cy="0"/>
        </a:xfrm>
      </p:grpSpPr>
      <p:sp>
        <p:nvSpPr>
          <p:cNvPr id="5503" name="Google Shape;5503;g111227ff91c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4" name="Google Shape;5504;g111227ff91c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109615dba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109615dba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3" name="Shape 5513"/>
        <p:cNvGrpSpPr/>
        <p:nvPr/>
      </p:nvGrpSpPr>
      <p:grpSpPr>
        <a:xfrm>
          <a:off x="0" y="0"/>
          <a:ext cx="0" cy="0"/>
          <a:chOff x="0" y="0"/>
          <a:chExt cx="0" cy="0"/>
        </a:xfrm>
      </p:grpSpPr>
      <p:sp>
        <p:nvSpPr>
          <p:cNvPr id="5514" name="Google Shape;5514;SLIDES_API46925256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5" name="Google Shape;5515;SLIDES_API4692525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f1f6d02c3c_1_1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2" name="Google Shape;5522;gf1f6d02c3c_1_1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7" name="Shape 5527"/>
        <p:cNvGrpSpPr/>
        <p:nvPr/>
      </p:nvGrpSpPr>
      <p:grpSpPr>
        <a:xfrm>
          <a:off x="0" y="0"/>
          <a:ext cx="0" cy="0"/>
          <a:chOff x="0" y="0"/>
          <a:chExt cx="0" cy="0"/>
        </a:xfrm>
      </p:grpSpPr>
      <p:sp>
        <p:nvSpPr>
          <p:cNvPr id="5528" name="Google Shape;5528;gf1f6d02c3c_1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9" name="Google Shape;5529;gf1f6d02c3c_1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f1f6d02c3c_1_1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f1f6d02c3c_1_1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1" name="Shape 5571"/>
        <p:cNvGrpSpPr/>
        <p:nvPr/>
      </p:nvGrpSpPr>
      <p:grpSpPr>
        <a:xfrm>
          <a:off x="0" y="0"/>
          <a:ext cx="0" cy="0"/>
          <a:chOff x="0" y="0"/>
          <a:chExt cx="0" cy="0"/>
        </a:xfrm>
      </p:grpSpPr>
      <p:sp>
        <p:nvSpPr>
          <p:cNvPr id="5572" name="Google Shape;5572;gf1f6d02c3c_1_1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3" name="Google Shape;5573;gf1f6d02c3c_1_1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0" name="Shape 5910"/>
        <p:cNvGrpSpPr/>
        <p:nvPr/>
      </p:nvGrpSpPr>
      <p:grpSpPr>
        <a:xfrm>
          <a:off x="0" y="0"/>
          <a:ext cx="0" cy="0"/>
          <a:chOff x="0" y="0"/>
          <a:chExt cx="0" cy="0"/>
        </a:xfrm>
      </p:grpSpPr>
      <p:sp>
        <p:nvSpPr>
          <p:cNvPr id="5911" name="Google Shape;5911;gf1f6d02c3c_1_1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2" name="Google Shape;5912;gf1f6d02c3c_1_1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7" name="Shape 8697"/>
        <p:cNvGrpSpPr/>
        <p:nvPr/>
      </p:nvGrpSpPr>
      <p:grpSpPr>
        <a:xfrm>
          <a:off x="0" y="0"/>
          <a:ext cx="0" cy="0"/>
          <a:chOff x="0" y="0"/>
          <a:chExt cx="0" cy="0"/>
        </a:xfrm>
      </p:grpSpPr>
      <p:sp>
        <p:nvSpPr>
          <p:cNvPr id="8698" name="Google Shape;8698;gf1f6d02c3c_1_14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9" name="Google Shape;8699;gf1f6d02c3c_1_14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6" name="Shape 9116"/>
        <p:cNvGrpSpPr/>
        <p:nvPr/>
      </p:nvGrpSpPr>
      <p:grpSpPr>
        <a:xfrm>
          <a:off x="0" y="0"/>
          <a:ext cx="0" cy="0"/>
          <a:chOff x="0" y="0"/>
          <a:chExt cx="0" cy="0"/>
        </a:xfrm>
      </p:grpSpPr>
      <p:sp>
        <p:nvSpPr>
          <p:cNvPr id="9117" name="Google Shape;9117;gf1f6d02c3c_1_15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8" name="Google Shape;9118;gf1f6d02c3c_1_15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6" name="Shape 9286"/>
        <p:cNvGrpSpPr/>
        <p:nvPr/>
      </p:nvGrpSpPr>
      <p:grpSpPr>
        <a:xfrm>
          <a:off x="0" y="0"/>
          <a:ext cx="0" cy="0"/>
          <a:chOff x="0" y="0"/>
          <a:chExt cx="0" cy="0"/>
        </a:xfrm>
      </p:grpSpPr>
      <p:sp>
        <p:nvSpPr>
          <p:cNvPr id="9287" name="Google Shape;9287;gf1f6d02c3c_1_1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8" name="Google Shape;9288;gf1f6d02c3c_1_1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1" name="Shape 9691"/>
        <p:cNvGrpSpPr/>
        <p:nvPr/>
      </p:nvGrpSpPr>
      <p:grpSpPr>
        <a:xfrm>
          <a:off x="0" y="0"/>
          <a:ext cx="0" cy="0"/>
          <a:chOff x="0" y="0"/>
          <a:chExt cx="0" cy="0"/>
        </a:xfrm>
      </p:grpSpPr>
      <p:sp>
        <p:nvSpPr>
          <p:cNvPr id="9692" name="Google Shape;9692;gf1f6d02c3c_1_1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3" name="Google Shape;9693;gf1f6d02c3c_1_1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1" name="Shape 10071"/>
        <p:cNvGrpSpPr/>
        <p:nvPr/>
      </p:nvGrpSpPr>
      <p:grpSpPr>
        <a:xfrm>
          <a:off x="0" y="0"/>
          <a:ext cx="0" cy="0"/>
          <a:chOff x="0" y="0"/>
          <a:chExt cx="0" cy="0"/>
        </a:xfrm>
      </p:grpSpPr>
      <p:sp>
        <p:nvSpPr>
          <p:cNvPr id="10072" name="Google Shape;10072;gf1f6d02c3c_1_1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3" name="Google Shape;10073;gf1f6d02c3c_1_1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5" name="Shape 10485"/>
        <p:cNvGrpSpPr/>
        <p:nvPr/>
      </p:nvGrpSpPr>
      <p:grpSpPr>
        <a:xfrm>
          <a:off x="0" y="0"/>
          <a:ext cx="0" cy="0"/>
          <a:chOff x="0" y="0"/>
          <a:chExt cx="0" cy="0"/>
        </a:xfrm>
      </p:grpSpPr>
      <p:sp>
        <p:nvSpPr>
          <p:cNvPr id="10486" name="Google Shape;10486;gf1f6d02c3c_1_1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7" name="Google Shape;10487;gf1f6d02c3c_1_1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6" name="Shape 10846"/>
        <p:cNvGrpSpPr/>
        <p:nvPr/>
      </p:nvGrpSpPr>
      <p:grpSpPr>
        <a:xfrm>
          <a:off x="0" y="0"/>
          <a:ext cx="0" cy="0"/>
          <a:chOff x="0" y="0"/>
          <a:chExt cx="0" cy="0"/>
        </a:xfrm>
      </p:grpSpPr>
      <p:sp>
        <p:nvSpPr>
          <p:cNvPr id="10847" name="Google Shape;10847;gf1f6d02c3c_1_16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8" name="Google Shape;10848;gf1f6d02c3c_1_16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6" name="Shape 11356"/>
        <p:cNvGrpSpPr/>
        <p:nvPr/>
      </p:nvGrpSpPr>
      <p:grpSpPr>
        <a:xfrm>
          <a:off x="0" y="0"/>
          <a:ext cx="0" cy="0"/>
          <a:chOff x="0" y="0"/>
          <a:chExt cx="0" cy="0"/>
        </a:xfrm>
      </p:grpSpPr>
      <p:sp>
        <p:nvSpPr>
          <p:cNvPr id="11357" name="Google Shape;11357;gf1f6d02c3c_1_1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8" name="Google Shape;11358;gf1f6d02c3c_1_1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6" name="Shape 11976"/>
        <p:cNvGrpSpPr/>
        <p:nvPr/>
      </p:nvGrpSpPr>
      <p:grpSpPr>
        <a:xfrm>
          <a:off x="0" y="0"/>
          <a:ext cx="0" cy="0"/>
          <a:chOff x="0" y="0"/>
          <a:chExt cx="0" cy="0"/>
        </a:xfrm>
      </p:grpSpPr>
      <p:sp>
        <p:nvSpPr>
          <p:cNvPr id="11977" name="Google Shape;11977;gf1f6d02c3c_1_18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8" name="Google Shape;11978;gf1f6d02c3c_1_1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0" name="Shape 12570"/>
        <p:cNvGrpSpPr/>
        <p:nvPr/>
      </p:nvGrpSpPr>
      <p:grpSpPr>
        <a:xfrm>
          <a:off x="0" y="0"/>
          <a:ext cx="0" cy="0"/>
          <a:chOff x="0" y="0"/>
          <a:chExt cx="0" cy="0"/>
        </a:xfrm>
      </p:grpSpPr>
      <p:sp>
        <p:nvSpPr>
          <p:cNvPr id="12571" name="Google Shape;12571;gf1f6d02c3c_1_18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2" name="Google Shape;12572;gf1f6d02c3c_1_18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1" name="Shape 12891"/>
        <p:cNvGrpSpPr/>
        <p:nvPr/>
      </p:nvGrpSpPr>
      <p:grpSpPr>
        <a:xfrm>
          <a:off x="0" y="0"/>
          <a:ext cx="0" cy="0"/>
          <a:chOff x="0" y="0"/>
          <a:chExt cx="0" cy="0"/>
        </a:xfrm>
      </p:grpSpPr>
      <p:sp>
        <p:nvSpPr>
          <p:cNvPr id="12892" name="Google Shape;12892;gf1f6d02c3c_1_1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3" name="Google Shape;12893;gf1f6d02c3c_1_1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9" name="Shape 13199"/>
        <p:cNvGrpSpPr/>
        <p:nvPr/>
      </p:nvGrpSpPr>
      <p:grpSpPr>
        <a:xfrm>
          <a:off x="0" y="0"/>
          <a:ext cx="0" cy="0"/>
          <a:chOff x="0" y="0"/>
          <a:chExt cx="0" cy="0"/>
        </a:xfrm>
      </p:grpSpPr>
      <p:sp>
        <p:nvSpPr>
          <p:cNvPr id="13200" name="Google Shape;13200;gf1f6d02c3c_1_20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1" name="Google Shape;13201;gf1f6d02c3c_1_20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0cb08aead6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10cb08aead6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10800000">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360015" y="258062"/>
              <a:ext cx="8427300" cy="32166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1"/>
              <p:cNvGrpSpPr/>
              <p:nvPr/>
            </p:nvGrpSpPr>
            <p:grpSpPr>
              <a:xfrm flipH="1" rot="10800000">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11"/>
            <p:cNvGrpSpPr/>
            <p:nvPr/>
          </p:nvGrpSpPr>
          <p:grpSpPr>
            <a:xfrm flipH="1" rot="10800000">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 name="Google Shape;157;p11"/>
          <p:cNvSpPr txBox="1"/>
          <p:nvPr>
            <p:ph hasCustomPrompt="1" type="title"/>
          </p:nvPr>
        </p:nvSpPr>
        <p:spPr>
          <a:xfrm>
            <a:off x="870732" y="1117196"/>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8" name="Google Shape;158;p11"/>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9"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60" name="Shape 160"/>
        <p:cNvGrpSpPr/>
        <p:nvPr/>
      </p:nvGrpSpPr>
      <p:grpSpPr>
        <a:xfrm>
          <a:off x="0" y="0"/>
          <a:ext cx="0" cy="0"/>
          <a:chOff x="0" y="0"/>
          <a:chExt cx="0" cy="0"/>
        </a:xfrm>
      </p:grpSpPr>
      <p:grpSp>
        <p:nvGrpSpPr>
          <p:cNvPr id="161" name="Google Shape;161;p13"/>
          <p:cNvGrpSpPr/>
          <p:nvPr/>
        </p:nvGrpSpPr>
        <p:grpSpPr>
          <a:xfrm>
            <a:off x="1726975" y="3299800"/>
            <a:ext cx="5690038" cy="1408548"/>
            <a:chOff x="486920" y="1114962"/>
            <a:chExt cx="6483635" cy="1605000"/>
          </a:xfrm>
        </p:grpSpPr>
        <p:sp>
          <p:nvSpPr>
            <p:cNvPr id="162" name="Google Shape;162;p13"/>
            <p:cNvSpPr/>
            <p:nvPr/>
          </p:nvSpPr>
          <p:spPr>
            <a:xfrm>
              <a:off x="486920" y="1114962"/>
              <a:ext cx="6483600" cy="16050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486955" y="1114991"/>
              <a:ext cx="64836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3"/>
            <p:cNvGrpSpPr/>
            <p:nvPr/>
          </p:nvGrpSpPr>
          <p:grpSpPr>
            <a:xfrm flipH="1" rot="10800000">
              <a:off x="620929" y="1244995"/>
              <a:ext cx="429322" cy="93999"/>
              <a:chOff x="5578333" y="744468"/>
              <a:chExt cx="431653" cy="94500"/>
            </a:xfrm>
          </p:grpSpPr>
          <p:sp>
            <p:nvSpPr>
              <p:cNvPr id="165" name="Google Shape;165;p1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 name="Google Shape;168;p13"/>
          <p:cNvSpPr txBox="1"/>
          <p:nvPr>
            <p:ph type="title"/>
          </p:nvPr>
        </p:nvSpPr>
        <p:spPr>
          <a:xfrm>
            <a:off x="2008044" y="3684600"/>
            <a:ext cx="5127900" cy="951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169" name="Shape 169"/>
        <p:cNvGrpSpPr/>
        <p:nvPr/>
      </p:nvGrpSpPr>
      <p:grpSpPr>
        <a:xfrm>
          <a:off x="0" y="0"/>
          <a:ext cx="0" cy="0"/>
          <a:chOff x="0" y="0"/>
          <a:chExt cx="0" cy="0"/>
        </a:xfrm>
      </p:grpSpPr>
      <p:sp>
        <p:nvSpPr>
          <p:cNvPr id="170" name="Google Shape;170;p14"/>
          <p:cNvSpPr/>
          <p:nvPr/>
        </p:nvSpPr>
        <p:spPr>
          <a:xfrm>
            <a:off x="822316" y="1320388"/>
            <a:ext cx="6879300" cy="31809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823663" y="1320388"/>
            <a:ext cx="6879300" cy="31809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4"/>
          <p:cNvGrpSpPr/>
          <p:nvPr/>
        </p:nvGrpSpPr>
        <p:grpSpPr>
          <a:xfrm>
            <a:off x="1034813" y="1442025"/>
            <a:ext cx="6457015" cy="214279"/>
            <a:chOff x="433216" y="393424"/>
            <a:chExt cx="7910100" cy="262500"/>
          </a:xfrm>
        </p:grpSpPr>
        <p:sp>
          <p:nvSpPr>
            <p:cNvPr id="173" name="Google Shape;173;p14"/>
            <p:cNvSpPr/>
            <p:nvPr/>
          </p:nvSpPr>
          <p:spPr>
            <a:xfrm>
              <a:off x="433216" y="393424"/>
              <a:ext cx="79101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4"/>
            <p:cNvGrpSpPr/>
            <p:nvPr/>
          </p:nvGrpSpPr>
          <p:grpSpPr>
            <a:xfrm flipH="1" rot="10800000">
              <a:off x="543498" y="483688"/>
              <a:ext cx="429322" cy="93999"/>
              <a:chOff x="5840230" y="744468"/>
              <a:chExt cx="431653" cy="94500"/>
            </a:xfrm>
          </p:grpSpPr>
          <p:sp>
            <p:nvSpPr>
              <p:cNvPr id="175" name="Google Shape;175;p1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 name="Google Shape;178;p14"/>
          <p:cNvGrpSpPr/>
          <p:nvPr/>
        </p:nvGrpSpPr>
        <p:grpSpPr>
          <a:xfrm flipH="1" rot="10800000">
            <a:off x="3745690" y="4147259"/>
            <a:ext cx="825589" cy="93999"/>
            <a:chOff x="5718423" y="809024"/>
            <a:chExt cx="830071" cy="94500"/>
          </a:xfrm>
        </p:grpSpPr>
        <p:sp>
          <p:nvSpPr>
            <p:cNvPr id="179" name="Google Shape;179;p1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4"/>
          <p:cNvSpPr txBox="1"/>
          <p:nvPr>
            <p:ph type="title"/>
          </p:nvPr>
        </p:nvSpPr>
        <p:spPr>
          <a:xfrm>
            <a:off x="1117524" y="2165575"/>
            <a:ext cx="3985500" cy="1737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84" name="Shape 184"/>
        <p:cNvGrpSpPr/>
        <p:nvPr/>
      </p:nvGrpSpPr>
      <p:grpSpPr>
        <a:xfrm>
          <a:off x="0" y="0"/>
          <a:ext cx="0" cy="0"/>
          <a:chOff x="0" y="0"/>
          <a:chExt cx="0" cy="0"/>
        </a:xfrm>
      </p:grpSpPr>
      <p:grpSp>
        <p:nvGrpSpPr>
          <p:cNvPr id="185" name="Google Shape;185;p15"/>
          <p:cNvGrpSpPr/>
          <p:nvPr/>
        </p:nvGrpSpPr>
        <p:grpSpPr>
          <a:xfrm>
            <a:off x="992838" y="904500"/>
            <a:ext cx="5250302" cy="3334500"/>
            <a:chOff x="992838" y="904500"/>
            <a:chExt cx="5250302" cy="3334500"/>
          </a:xfrm>
        </p:grpSpPr>
        <p:sp>
          <p:nvSpPr>
            <p:cNvPr id="186" name="Google Shape;186;p15"/>
            <p:cNvSpPr/>
            <p:nvPr/>
          </p:nvSpPr>
          <p:spPr>
            <a:xfrm>
              <a:off x="992838" y="904500"/>
              <a:ext cx="5250300" cy="33345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992839" y="904525"/>
              <a:ext cx="52503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5"/>
            <p:cNvGrpSpPr/>
            <p:nvPr/>
          </p:nvGrpSpPr>
          <p:grpSpPr>
            <a:xfrm flipH="1" rot="10800000">
              <a:off x="1110661" y="1018658"/>
              <a:ext cx="376790" cy="82489"/>
              <a:chOff x="5578333" y="744468"/>
              <a:chExt cx="431653" cy="94500"/>
            </a:xfrm>
          </p:grpSpPr>
          <p:sp>
            <p:nvSpPr>
              <p:cNvPr id="189" name="Google Shape;189;p15"/>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 name="Google Shape;192;p15"/>
          <p:cNvGrpSpPr/>
          <p:nvPr/>
        </p:nvGrpSpPr>
        <p:grpSpPr>
          <a:xfrm>
            <a:off x="5273838" y="1640250"/>
            <a:ext cx="2877315" cy="1945800"/>
            <a:chOff x="5273838" y="1640250"/>
            <a:chExt cx="2877315" cy="1945800"/>
          </a:xfrm>
        </p:grpSpPr>
        <p:sp>
          <p:nvSpPr>
            <p:cNvPr id="193" name="Google Shape;193;p15"/>
            <p:cNvSpPr/>
            <p:nvPr/>
          </p:nvSpPr>
          <p:spPr>
            <a:xfrm>
              <a:off x="5273838" y="1640250"/>
              <a:ext cx="2877300" cy="19458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5273853" y="1640275"/>
              <a:ext cx="2877300" cy="3117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5"/>
            <p:cNvGrpSpPr/>
            <p:nvPr/>
          </p:nvGrpSpPr>
          <p:grpSpPr>
            <a:xfrm flipH="1" rot="10800000">
              <a:off x="5391661" y="1754408"/>
              <a:ext cx="376790" cy="82489"/>
              <a:chOff x="5578333" y="744468"/>
              <a:chExt cx="431653" cy="94500"/>
            </a:xfrm>
          </p:grpSpPr>
          <p:sp>
            <p:nvSpPr>
              <p:cNvPr id="196" name="Google Shape;196;p15"/>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9" name="Google Shape;199;p15"/>
          <p:cNvSpPr txBox="1"/>
          <p:nvPr>
            <p:ph hasCustomPrompt="1" type="title"/>
          </p:nvPr>
        </p:nvSpPr>
        <p:spPr>
          <a:xfrm>
            <a:off x="1296525" y="2183825"/>
            <a:ext cx="3726300" cy="11514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00" name="Google Shape;200;p15"/>
          <p:cNvSpPr txBox="1"/>
          <p:nvPr>
            <p:ph idx="1" type="subTitle"/>
          </p:nvPr>
        </p:nvSpPr>
        <p:spPr>
          <a:xfrm>
            <a:off x="5453863" y="2347025"/>
            <a:ext cx="2517300" cy="82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1" name="Shape 201"/>
        <p:cNvGrpSpPr/>
        <p:nvPr/>
      </p:nvGrpSpPr>
      <p:grpSpPr>
        <a:xfrm>
          <a:off x="0" y="0"/>
          <a:ext cx="0" cy="0"/>
          <a:chOff x="0" y="0"/>
          <a:chExt cx="0" cy="0"/>
        </a:xfrm>
      </p:grpSpPr>
      <p:grpSp>
        <p:nvGrpSpPr>
          <p:cNvPr id="202" name="Google Shape;202;p16"/>
          <p:cNvGrpSpPr/>
          <p:nvPr/>
        </p:nvGrpSpPr>
        <p:grpSpPr>
          <a:xfrm>
            <a:off x="1214950" y="683850"/>
            <a:ext cx="6714114" cy="3775800"/>
            <a:chOff x="1214950" y="683850"/>
            <a:chExt cx="6714114" cy="3775800"/>
          </a:xfrm>
        </p:grpSpPr>
        <p:sp>
          <p:nvSpPr>
            <p:cNvPr id="203" name="Google Shape;203;p16"/>
            <p:cNvSpPr/>
            <p:nvPr/>
          </p:nvSpPr>
          <p:spPr>
            <a:xfrm>
              <a:off x="1214950" y="683850"/>
              <a:ext cx="6712800" cy="37758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1216264" y="683850"/>
              <a:ext cx="6712800" cy="37758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6"/>
            <p:cNvGrpSpPr/>
            <p:nvPr/>
          </p:nvGrpSpPr>
          <p:grpSpPr>
            <a:xfrm flipH="1" rot="10800000">
              <a:off x="4223153" y="4134459"/>
              <a:ext cx="825589" cy="93999"/>
              <a:chOff x="5718423" y="809024"/>
              <a:chExt cx="830071" cy="94500"/>
            </a:xfrm>
          </p:grpSpPr>
          <p:sp>
            <p:nvSpPr>
              <p:cNvPr id="206" name="Google Shape;206;p1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6"/>
            <p:cNvGrpSpPr/>
            <p:nvPr/>
          </p:nvGrpSpPr>
          <p:grpSpPr>
            <a:xfrm>
              <a:off x="1513591" y="878275"/>
              <a:ext cx="6115500" cy="262500"/>
              <a:chOff x="3646122" y="393414"/>
              <a:chExt cx="6115500" cy="262500"/>
            </a:xfrm>
          </p:grpSpPr>
          <p:sp>
            <p:nvSpPr>
              <p:cNvPr id="211" name="Google Shape;211;p16"/>
              <p:cNvSpPr/>
              <p:nvPr/>
            </p:nvSpPr>
            <p:spPr>
              <a:xfrm>
                <a:off x="3646122" y="393414"/>
                <a:ext cx="61155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6"/>
              <p:cNvGrpSpPr/>
              <p:nvPr/>
            </p:nvGrpSpPr>
            <p:grpSpPr>
              <a:xfrm flipH="1" rot="10800000">
                <a:off x="3850212" y="483688"/>
                <a:ext cx="429322" cy="93999"/>
                <a:chOff x="9164898" y="744468"/>
                <a:chExt cx="431653" cy="94500"/>
              </a:xfrm>
            </p:grpSpPr>
            <p:sp>
              <p:nvSpPr>
                <p:cNvPr id="213" name="Google Shape;213;p16"/>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6" name="Google Shape;216;p16"/>
          <p:cNvSpPr txBox="1"/>
          <p:nvPr>
            <p:ph type="title"/>
          </p:nvPr>
        </p:nvSpPr>
        <p:spPr>
          <a:xfrm>
            <a:off x="2260900" y="1488475"/>
            <a:ext cx="3402600" cy="1368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7" name="Google Shape;217;p16"/>
          <p:cNvSpPr txBox="1"/>
          <p:nvPr>
            <p:ph idx="1" type="subTitle"/>
          </p:nvPr>
        </p:nvSpPr>
        <p:spPr>
          <a:xfrm>
            <a:off x="2260899" y="3051871"/>
            <a:ext cx="27513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16"/>
          <p:cNvSpPr txBox="1"/>
          <p:nvPr>
            <p:ph hasCustomPrompt="1" idx="2" type="title"/>
          </p:nvPr>
        </p:nvSpPr>
        <p:spPr>
          <a:xfrm>
            <a:off x="932353" y="17355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19" name="Shape 219"/>
        <p:cNvGrpSpPr/>
        <p:nvPr/>
      </p:nvGrpSpPr>
      <p:grpSpPr>
        <a:xfrm>
          <a:off x="0" y="0"/>
          <a:ext cx="0" cy="0"/>
          <a:chOff x="0" y="0"/>
          <a:chExt cx="0" cy="0"/>
        </a:xfrm>
      </p:grpSpPr>
      <p:grpSp>
        <p:nvGrpSpPr>
          <p:cNvPr id="220" name="Google Shape;220;p17"/>
          <p:cNvGrpSpPr/>
          <p:nvPr/>
        </p:nvGrpSpPr>
        <p:grpSpPr>
          <a:xfrm>
            <a:off x="1146886" y="734700"/>
            <a:ext cx="6850227" cy="3674100"/>
            <a:chOff x="844825" y="516450"/>
            <a:chExt cx="7706409" cy="3674100"/>
          </a:xfrm>
        </p:grpSpPr>
        <p:sp>
          <p:nvSpPr>
            <p:cNvPr id="221" name="Google Shape;221;p17"/>
            <p:cNvSpPr/>
            <p:nvPr/>
          </p:nvSpPr>
          <p:spPr>
            <a:xfrm>
              <a:off x="844825" y="516450"/>
              <a:ext cx="7704900" cy="36741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846334" y="516450"/>
              <a:ext cx="7704900" cy="36741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7"/>
          <p:cNvSpPr/>
          <p:nvPr/>
        </p:nvSpPr>
        <p:spPr>
          <a:xfrm>
            <a:off x="1489650" y="970075"/>
            <a:ext cx="61647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17"/>
          <p:cNvGrpSpPr/>
          <p:nvPr/>
        </p:nvGrpSpPr>
        <p:grpSpPr>
          <a:xfrm flipH="1" rot="10800000">
            <a:off x="1638694" y="1060348"/>
            <a:ext cx="429322" cy="93999"/>
            <a:chOff x="9164898" y="744468"/>
            <a:chExt cx="431653" cy="94500"/>
          </a:xfrm>
        </p:grpSpPr>
        <p:sp>
          <p:nvSpPr>
            <p:cNvPr id="225" name="Google Shape;225;p17"/>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flipH="1" rot="10800000">
            <a:off x="4311103" y="4053859"/>
            <a:ext cx="825589" cy="93999"/>
            <a:chOff x="5718423" y="809024"/>
            <a:chExt cx="830071" cy="94500"/>
          </a:xfrm>
        </p:grpSpPr>
        <p:sp>
          <p:nvSpPr>
            <p:cNvPr id="229" name="Google Shape;229;p1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17"/>
          <p:cNvSpPr txBox="1"/>
          <p:nvPr>
            <p:ph type="title"/>
          </p:nvPr>
        </p:nvSpPr>
        <p:spPr>
          <a:xfrm>
            <a:off x="2728575" y="1623825"/>
            <a:ext cx="4228800" cy="125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17"/>
          <p:cNvSpPr txBox="1"/>
          <p:nvPr>
            <p:ph idx="1" type="subTitle"/>
          </p:nvPr>
        </p:nvSpPr>
        <p:spPr>
          <a:xfrm>
            <a:off x="2728700" y="3121200"/>
            <a:ext cx="4228800" cy="47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17"/>
          <p:cNvSpPr txBox="1"/>
          <p:nvPr>
            <p:ph hasCustomPrompt="1" idx="2" type="title"/>
          </p:nvPr>
        </p:nvSpPr>
        <p:spPr>
          <a:xfrm>
            <a:off x="7267582" y="18262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36" name="Shape 236"/>
        <p:cNvGrpSpPr/>
        <p:nvPr/>
      </p:nvGrpSpPr>
      <p:grpSpPr>
        <a:xfrm>
          <a:off x="0" y="0"/>
          <a:ext cx="0" cy="0"/>
          <a:chOff x="0" y="0"/>
          <a:chExt cx="0" cy="0"/>
        </a:xfrm>
      </p:grpSpPr>
      <p:grpSp>
        <p:nvGrpSpPr>
          <p:cNvPr id="237" name="Google Shape;237;p18"/>
          <p:cNvGrpSpPr/>
          <p:nvPr/>
        </p:nvGrpSpPr>
        <p:grpSpPr>
          <a:xfrm>
            <a:off x="358350" y="258050"/>
            <a:ext cx="8428950" cy="4627500"/>
            <a:chOff x="358350" y="258050"/>
            <a:chExt cx="8428950" cy="4627500"/>
          </a:xfrm>
        </p:grpSpPr>
        <p:sp>
          <p:nvSpPr>
            <p:cNvPr id="238" name="Google Shape;238;p1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8"/>
            <p:cNvGrpSpPr/>
            <p:nvPr/>
          </p:nvGrpSpPr>
          <p:grpSpPr>
            <a:xfrm flipH="1" rot="10800000">
              <a:off x="4159199" y="4657459"/>
              <a:ext cx="825589" cy="93999"/>
              <a:chOff x="5718423" y="809024"/>
              <a:chExt cx="830071" cy="94500"/>
            </a:xfrm>
          </p:grpSpPr>
          <p:sp>
            <p:nvSpPr>
              <p:cNvPr id="241" name="Google Shape;241;p1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8"/>
            <p:cNvGrpSpPr/>
            <p:nvPr/>
          </p:nvGrpSpPr>
          <p:grpSpPr>
            <a:xfrm>
              <a:off x="720000" y="407061"/>
              <a:ext cx="7704000" cy="262500"/>
              <a:chOff x="433208" y="393425"/>
              <a:chExt cx="7704000" cy="262500"/>
            </a:xfrm>
          </p:grpSpPr>
          <p:sp>
            <p:nvSpPr>
              <p:cNvPr id="246" name="Google Shape;246;p1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8"/>
              <p:cNvGrpSpPr/>
              <p:nvPr/>
            </p:nvGrpSpPr>
            <p:grpSpPr>
              <a:xfrm flipH="1" rot="10800000">
                <a:off x="543498" y="483688"/>
                <a:ext cx="429322" cy="93999"/>
                <a:chOff x="5840230" y="744468"/>
                <a:chExt cx="431653" cy="94500"/>
              </a:xfrm>
            </p:grpSpPr>
            <p:sp>
              <p:nvSpPr>
                <p:cNvPr id="248" name="Google Shape;248;p1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1" name="Google Shape;251;p18"/>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18"/>
          <p:cNvSpPr txBox="1"/>
          <p:nvPr>
            <p:ph idx="1" type="subTitle"/>
          </p:nvPr>
        </p:nvSpPr>
        <p:spPr>
          <a:xfrm>
            <a:off x="1575538" y="3636525"/>
            <a:ext cx="1997400" cy="73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1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18"/>
          <p:cNvSpPr txBox="1"/>
          <p:nvPr>
            <p:ph idx="2" type="subTitle"/>
          </p:nvPr>
        </p:nvSpPr>
        <p:spPr>
          <a:xfrm>
            <a:off x="5424070" y="3636525"/>
            <a:ext cx="1997400" cy="73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1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18"/>
          <p:cNvSpPr txBox="1"/>
          <p:nvPr>
            <p:ph idx="3" type="subTitle"/>
          </p:nvPr>
        </p:nvSpPr>
        <p:spPr>
          <a:xfrm>
            <a:off x="1974014" y="3329600"/>
            <a:ext cx="1599000" cy="24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000"/>
              <a:buFont typeface="Arial"/>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255" name="Google Shape;255;p18"/>
          <p:cNvSpPr txBox="1"/>
          <p:nvPr>
            <p:ph idx="4" type="subTitle"/>
          </p:nvPr>
        </p:nvSpPr>
        <p:spPr>
          <a:xfrm>
            <a:off x="5424087" y="3329600"/>
            <a:ext cx="1599000" cy="24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Arial"/>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56" name="Shape 256"/>
        <p:cNvGrpSpPr/>
        <p:nvPr/>
      </p:nvGrpSpPr>
      <p:grpSpPr>
        <a:xfrm>
          <a:off x="0" y="0"/>
          <a:ext cx="0" cy="0"/>
          <a:chOff x="0" y="0"/>
          <a:chExt cx="0" cy="0"/>
        </a:xfrm>
      </p:grpSpPr>
      <p:grpSp>
        <p:nvGrpSpPr>
          <p:cNvPr id="257" name="Google Shape;257;p19"/>
          <p:cNvGrpSpPr/>
          <p:nvPr/>
        </p:nvGrpSpPr>
        <p:grpSpPr>
          <a:xfrm>
            <a:off x="358350" y="258050"/>
            <a:ext cx="8428950" cy="4627500"/>
            <a:chOff x="358350" y="258050"/>
            <a:chExt cx="8428950" cy="4627500"/>
          </a:xfrm>
        </p:grpSpPr>
        <p:sp>
          <p:nvSpPr>
            <p:cNvPr id="258" name="Google Shape;258;p1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9"/>
            <p:cNvGrpSpPr/>
            <p:nvPr/>
          </p:nvGrpSpPr>
          <p:grpSpPr>
            <a:xfrm flipH="1" rot="10800000">
              <a:off x="4159199" y="4657459"/>
              <a:ext cx="825589" cy="93999"/>
              <a:chOff x="5718423" y="809024"/>
              <a:chExt cx="830071" cy="94500"/>
            </a:xfrm>
          </p:grpSpPr>
          <p:sp>
            <p:nvSpPr>
              <p:cNvPr id="261" name="Google Shape;261;p1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9"/>
            <p:cNvGrpSpPr/>
            <p:nvPr/>
          </p:nvGrpSpPr>
          <p:grpSpPr>
            <a:xfrm>
              <a:off x="720000" y="407061"/>
              <a:ext cx="7704000" cy="262500"/>
              <a:chOff x="433208" y="393425"/>
              <a:chExt cx="7704000" cy="262500"/>
            </a:xfrm>
          </p:grpSpPr>
          <p:sp>
            <p:nvSpPr>
              <p:cNvPr id="266" name="Google Shape;266;p1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9"/>
              <p:cNvGrpSpPr/>
              <p:nvPr/>
            </p:nvGrpSpPr>
            <p:grpSpPr>
              <a:xfrm flipH="1" rot="10800000">
                <a:off x="543498" y="483688"/>
                <a:ext cx="429322" cy="93999"/>
                <a:chOff x="5840230" y="744468"/>
                <a:chExt cx="431653" cy="94500"/>
              </a:xfrm>
            </p:grpSpPr>
            <p:sp>
              <p:nvSpPr>
                <p:cNvPr id="268" name="Google Shape;268;p1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 name="Google Shape;271;p19"/>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19"/>
          <p:cNvSpPr txBox="1"/>
          <p:nvPr>
            <p:ph idx="1" type="subTitle"/>
          </p:nvPr>
        </p:nvSpPr>
        <p:spPr>
          <a:xfrm>
            <a:off x="4244613" y="1724175"/>
            <a:ext cx="2834100" cy="104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19"/>
          <p:cNvSpPr txBox="1"/>
          <p:nvPr>
            <p:ph idx="2" type="subTitle"/>
          </p:nvPr>
        </p:nvSpPr>
        <p:spPr>
          <a:xfrm>
            <a:off x="4244613" y="3165775"/>
            <a:ext cx="2834100" cy="104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19"/>
          <p:cNvSpPr txBox="1"/>
          <p:nvPr>
            <p:ph idx="3" type="subTitle"/>
          </p:nvPr>
        </p:nvSpPr>
        <p:spPr>
          <a:xfrm>
            <a:off x="2443939" y="1811150"/>
            <a:ext cx="1599000" cy="24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Arial"/>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275" name="Google Shape;275;p19"/>
          <p:cNvSpPr txBox="1"/>
          <p:nvPr>
            <p:ph idx="4" type="subTitle"/>
          </p:nvPr>
        </p:nvSpPr>
        <p:spPr>
          <a:xfrm>
            <a:off x="2443937" y="3252775"/>
            <a:ext cx="1599000" cy="24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Arial"/>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276" name="Shape 276"/>
        <p:cNvGrpSpPr/>
        <p:nvPr/>
      </p:nvGrpSpPr>
      <p:grpSpPr>
        <a:xfrm>
          <a:off x="0" y="0"/>
          <a:ext cx="0" cy="0"/>
          <a:chOff x="0" y="0"/>
          <a:chExt cx="0" cy="0"/>
        </a:xfrm>
      </p:grpSpPr>
      <p:grpSp>
        <p:nvGrpSpPr>
          <p:cNvPr id="277" name="Google Shape;277;p20"/>
          <p:cNvGrpSpPr/>
          <p:nvPr/>
        </p:nvGrpSpPr>
        <p:grpSpPr>
          <a:xfrm>
            <a:off x="358350" y="258050"/>
            <a:ext cx="8428950" cy="4627500"/>
            <a:chOff x="358350" y="258050"/>
            <a:chExt cx="8428950" cy="4627500"/>
          </a:xfrm>
        </p:grpSpPr>
        <p:sp>
          <p:nvSpPr>
            <p:cNvPr id="278" name="Google Shape;278;p2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0"/>
            <p:cNvGrpSpPr/>
            <p:nvPr/>
          </p:nvGrpSpPr>
          <p:grpSpPr>
            <a:xfrm flipH="1" rot="10800000">
              <a:off x="4159199" y="4657459"/>
              <a:ext cx="825589" cy="93999"/>
              <a:chOff x="5718423" y="809024"/>
              <a:chExt cx="830071" cy="94500"/>
            </a:xfrm>
          </p:grpSpPr>
          <p:sp>
            <p:nvSpPr>
              <p:cNvPr id="281" name="Google Shape;281;p20"/>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0"/>
            <p:cNvGrpSpPr/>
            <p:nvPr/>
          </p:nvGrpSpPr>
          <p:grpSpPr>
            <a:xfrm>
              <a:off x="720000" y="407061"/>
              <a:ext cx="7704000" cy="262500"/>
              <a:chOff x="433208" y="393425"/>
              <a:chExt cx="7704000" cy="262500"/>
            </a:xfrm>
          </p:grpSpPr>
          <p:sp>
            <p:nvSpPr>
              <p:cNvPr id="286" name="Google Shape;286;p2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0"/>
              <p:cNvGrpSpPr/>
              <p:nvPr/>
            </p:nvGrpSpPr>
            <p:grpSpPr>
              <a:xfrm flipH="1" rot="10800000">
                <a:off x="543498" y="483688"/>
                <a:ext cx="429322" cy="93999"/>
                <a:chOff x="5840230" y="744468"/>
                <a:chExt cx="431653" cy="94500"/>
              </a:xfrm>
            </p:grpSpPr>
            <p:sp>
              <p:nvSpPr>
                <p:cNvPr id="288" name="Google Shape;288;p2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1" name="Google Shape;291;p20"/>
          <p:cNvSpPr txBox="1"/>
          <p:nvPr>
            <p:ph type="ctrTitle"/>
          </p:nvPr>
        </p:nvSpPr>
        <p:spPr>
          <a:xfrm>
            <a:off x="4884802" y="687900"/>
            <a:ext cx="3489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292" name="Google Shape;292;p20"/>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293" name="Google Shape;293;p20"/>
          <p:cNvSpPr txBox="1"/>
          <p:nvPr>
            <p:ph hasCustomPrompt="1" idx="2" type="title"/>
          </p:nvPr>
        </p:nvSpPr>
        <p:spPr>
          <a:xfrm>
            <a:off x="3900975" y="68590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p:nvPr>
            <p:ph idx="3" type="ctrTitle"/>
          </p:nvPr>
        </p:nvSpPr>
        <p:spPr>
          <a:xfrm>
            <a:off x="4884822" y="1702321"/>
            <a:ext cx="3489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295" name="Google Shape;295;p20"/>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296" name="Google Shape;296;p20"/>
          <p:cNvSpPr txBox="1"/>
          <p:nvPr>
            <p:ph hasCustomPrompt="1" idx="5" type="title"/>
          </p:nvPr>
        </p:nvSpPr>
        <p:spPr>
          <a:xfrm>
            <a:off x="3900975" y="170309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p:nvPr>
            <p:ph idx="6" type="ctrTitle"/>
          </p:nvPr>
        </p:nvSpPr>
        <p:spPr>
          <a:xfrm>
            <a:off x="4884800" y="2716750"/>
            <a:ext cx="3489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298" name="Google Shape;298;p20"/>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299" name="Google Shape;299;p20"/>
          <p:cNvSpPr txBox="1"/>
          <p:nvPr>
            <p:ph hasCustomPrompt="1" idx="8" type="title"/>
          </p:nvPr>
        </p:nvSpPr>
        <p:spPr>
          <a:xfrm>
            <a:off x="3900975" y="2708167"/>
            <a:ext cx="983700" cy="8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p:nvPr>
            <p:ph idx="9" type="subTitle"/>
          </p:nvPr>
        </p:nvSpPr>
        <p:spPr>
          <a:xfrm>
            <a:off x="4884804" y="4105722"/>
            <a:ext cx="3386700" cy="49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301" name="Google Shape;301;p20"/>
          <p:cNvSpPr txBox="1"/>
          <p:nvPr>
            <p:ph hasCustomPrompt="1" idx="13" type="title"/>
          </p:nvPr>
        </p:nvSpPr>
        <p:spPr>
          <a:xfrm>
            <a:off x="3900975" y="3731625"/>
            <a:ext cx="983400" cy="867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p:nvPr>
            <p:ph idx="14" type="ctrTitle"/>
          </p:nvPr>
        </p:nvSpPr>
        <p:spPr>
          <a:xfrm>
            <a:off x="4884800" y="3737199"/>
            <a:ext cx="3488700" cy="36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303" name="Google Shape;303;p20"/>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 name="Google Shape;23;p3"/>
          <p:cNvSpPr txBox="1"/>
          <p:nvPr>
            <p:ph hasCustomPrompt="1" idx="2" type="title"/>
          </p:nvPr>
        </p:nvSpPr>
        <p:spPr>
          <a:xfrm>
            <a:off x="1639207" y="9351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grpSp>
        <p:nvGrpSpPr>
          <p:cNvPr id="24" name="Google Shape;24;p3"/>
          <p:cNvGrpSpPr/>
          <p:nvPr/>
        </p:nvGrpSpPr>
        <p:grpSpPr>
          <a:xfrm>
            <a:off x="2038439" y="258000"/>
            <a:ext cx="5082995" cy="4627500"/>
            <a:chOff x="3704375" y="258050"/>
            <a:chExt cx="5082995" cy="4627500"/>
          </a:xfrm>
        </p:grpSpPr>
        <p:sp>
          <p:nvSpPr>
            <p:cNvPr id="25" name="Google Shape;25;p3"/>
            <p:cNvSpPr/>
            <p:nvPr/>
          </p:nvSpPr>
          <p:spPr>
            <a:xfrm>
              <a:off x="3704375" y="258050"/>
              <a:ext cx="50820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3705370" y="258050"/>
              <a:ext cx="50820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flipH="1" rot="10800000">
              <a:off x="5829576" y="4657459"/>
              <a:ext cx="825589" cy="93999"/>
              <a:chOff x="5718423" y="809024"/>
              <a:chExt cx="830071" cy="94500"/>
            </a:xfrm>
          </p:grpSpPr>
          <p:sp>
            <p:nvSpPr>
              <p:cNvPr id="28" name="Google Shape;28;p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3"/>
            <p:cNvGrpSpPr/>
            <p:nvPr/>
          </p:nvGrpSpPr>
          <p:grpSpPr>
            <a:xfrm>
              <a:off x="3932900" y="407050"/>
              <a:ext cx="4491000" cy="262500"/>
              <a:chOff x="3646108" y="393414"/>
              <a:chExt cx="4491000" cy="262500"/>
            </a:xfrm>
          </p:grpSpPr>
          <p:sp>
            <p:nvSpPr>
              <p:cNvPr id="33" name="Google Shape;33;p3"/>
              <p:cNvSpPr/>
              <p:nvPr/>
            </p:nvSpPr>
            <p:spPr>
              <a:xfrm>
                <a:off x="3646108" y="3934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flipH="1" rot="10800000">
                <a:off x="3850212" y="483688"/>
                <a:ext cx="429322" cy="93999"/>
                <a:chOff x="9164898" y="744468"/>
                <a:chExt cx="431653" cy="94500"/>
              </a:xfrm>
            </p:grpSpPr>
            <p:sp>
              <p:nvSpPr>
                <p:cNvPr id="35" name="Google Shape;35;p3"/>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04" name="Shape 304"/>
        <p:cNvGrpSpPr/>
        <p:nvPr/>
      </p:nvGrpSpPr>
      <p:grpSpPr>
        <a:xfrm>
          <a:off x="0" y="0"/>
          <a:ext cx="0" cy="0"/>
          <a:chOff x="0" y="0"/>
          <a:chExt cx="0" cy="0"/>
        </a:xfrm>
      </p:grpSpPr>
      <p:grpSp>
        <p:nvGrpSpPr>
          <p:cNvPr id="305" name="Google Shape;305;p21"/>
          <p:cNvGrpSpPr/>
          <p:nvPr/>
        </p:nvGrpSpPr>
        <p:grpSpPr>
          <a:xfrm>
            <a:off x="358350" y="702407"/>
            <a:ext cx="8428950" cy="3896700"/>
            <a:chOff x="358350" y="258050"/>
            <a:chExt cx="8428950" cy="3896700"/>
          </a:xfrm>
        </p:grpSpPr>
        <p:sp>
          <p:nvSpPr>
            <p:cNvPr id="306" name="Google Shape;306;p21"/>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1"/>
            <p:cNvGrpSpPr/>
            <p:nvPr/>
          </p:nvGrpSpPr>
          <p:grpSpPr>
            <a:xfrm flipH="1" rot="10800000">
              <a:off x="4159199" y="3876195"/>
              <a:ext cx="825589" cy="93999"/>
              <a:chOff x="5718423" y="1594450"/>
              <a:chExt cx="830071" cy="94500"/>
            </a:xfrm>
          </p:grpSpPr>
          <p:sp>
            <p:nvSpPr>
              <p:cNvPr id="309" name="Google Shape;309;p21"/>
              <p:cNvSpPr/>
              <p:nvPr/>
            </p:nvSpPr>
            <p:spPr>
              <a:xfrm>
                <a:off x="5718423"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96361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620880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645399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1"/>
            <p:cNvGrpSpPr/>
            <p:nvPr/>
          </p:nvGrpSpPr>
          <p:grpSpPr>
            <a:xfrm>
              <a:off x="720000" y="407061"/>
              <a:ext cx="7704000" cy="262500"/>
              <a:chOff x="433208" y="393425"/>
              <a:chExt cx="7704000" cy="262500"/>
            </a:xfrm>
          </p:grpSpPr>
          <p:sp>
            <p:nvSpPr>
              <p:cNvPr id="314" name="Google Shape;314;p2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21"/>
              <p:cNvGrpSpPr/>
              <p:nvPr/>
            </p:nvGrpSpPr>
            <p:grpSpPr>
              <a:xfrm flipH="1" rot="10800000">
                <a:off x="543498" y="483688"/>
                <a:ext cx="429322" cy="93999"/>
                <a:chOff x="5840230" y="744468"/>
                <a:chExt cx="431653" cy="94500"/>
              </a:xfrm>
            </p:grpSpPr>
            <p:sp>
              <p:nvSpPr>
                <p:cNvPr id="316" name="Google Shape;316;p2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9" name="Google Shape;319;p21"/>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20" name="Google Shape;320;p21"/>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spTree>
      <p:nvGrpSpPr>
        <p:cNvPr id="321" name="Shape 321"/>
        <p:cNvGrpSpPr/>
        <p:nvPr/>
      </p:nvGrpSpPr>
      <p:grpSpPr>
        <a:xfrm>
          <a:off x="0" y="0"/>
          <a:ext cx="0" cy="0"/>
          <a:chOff x="0" y="0"/>
          <a:chExt cx="0" cy="0"/>
        </a:xfrm>
      </p:grpSpPr>
      <p:grpSp>
        <p:nvGrpSpPr>
          <p:cNvPr id="322" name="Google Shape;322;p22"/>
          <p:cNvGrpSpPr/>
          <p:nvPr/>
        </p:nvGrpSpPr>
        <p:grpSpPr>
          <a:xfrm>
            <a:off x="358350" y="702407"/>
            <a:ext cx="8428950" cy="3896700"/>
            <a:chOff x="358350" y="258050"/>
            <a:chExt cx="8428950" cy="3896700"/>
          </a:xfrm>
        </p:grpSpPr>
        <p:sp>
          <p:nvSpPr>
            <p:cNvPr id="323" name="Google Shape;323;p22"/>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2"/>
            <p:cNvGrpSpPr/>
            <p:nvPr/>
          </p:nvGrpSpPr>
          <p:grpSpPr>
            <a:xfrm flipH="1" rot="10800000">
              <a:off x="4159199" y="3876195"/>
              <a:ext cx="825589" cy="93999"/>
              <a:chOff x="5718423" y="1594450"/>
              <a:chExt cx="830071" cy="94500"/>
            </a:xfrm>
          </p:grpSpPr>
          <p:sp>
            <p:nvSpPr>
              <p:cNvPr id="326" name="Google Shape;326;p22"/>
              <p:cNvSpPr/>
              <p:nvPr/>
            </p:nvSpPr>
            <p:spPr>
              <a:xfrm>
                <a:off x="5718423"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596361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620880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645399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22"/>
            <p:cNvGrpSpPr/>
            <p:nvPr/>
          </p:nvGrpSpPr>
          <p:grpSpPr>
            <a:xfrm>
              <a:off x="720000" y="407061"/>
              <a:ext cx="7704000" cy="262500"/>
              <a:chOff x="433208" y="393425"/>
              <a:chExt cx="7704000" cy="262500"/>
            </a:xfrm>
          </p:grpSpPr>
          <p:sp>
            <p:nvSpPr>
              <p:cNvPr id="331" name="Google Shape;331;p2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2"/>
              <p:cNvGrpSpPr/>
              <p:nvPr/>
            </p:nvGrpSpPr>
            <p:grpSpPr>
              <a:xfrm flipH="1" rot="10800000">
                <a:off x="543498" y="483688"/>
                <a:ext cx="429322" cy="93999"/>
                <a:chOff x="5840230" y="744468"/>
                <a:chExt cx="431653" cy="94500"/>
              </a:xfrm>
            </p:grpSpPr>
            <p:sp>
              <p:nvSpPr>
                <p:cNvPr id="333" name="Google Shape;333;p2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6" name="Google Shape;336;p22"/>
          <p:cNvSpPr txBox="1"/>
          <p:nvPr>
            <p:ph type="title"/>
          </p:nvPr>
        </p:nvSpPr>
        <p:spPr>
          <a:xfrm>
            <a:off x="897875" y="3590050"/>
            <a:ext cx="3414000" cy="294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37" name="Google Shape;337;p22"/>
          <p:cNvSpPr txBox="1"/>
          <p:nvPr>
            <p:ph idx="1" type="subTitle"/>
          </p:nvPr>
        </p:nvSpPr>
        <p:spPr>
          <a:xfrm>
            <a:off x="897875" y="1464950"/>
            <a:ext cx="4849200" cy="198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338" name="Shape 338"/>
        <p:cNvGrpSpPr/>
        <p:nvPr/>
      </p:nvGrpSpPr>
      <p:grpSpPr>
        <a:xfrm>
          <a:off x="0" y="0"/>
          <a:ext cx="0" cy="0"/>
          <a:chOff x="0" y="0"/>
          <a:chExt cx="0" cy="0"/>
        </a:xfrm>
      </p:grpSpPr>
      <p:grpSp>
        <p:nvGrpSpPr>
          <p:cNvPr id="339" name="Google Shape;339;p23"/>
          <p:cNvGrpSpPr/>
          <p:nvPr/>
        </p:nvGrpSpPr>
        <p:grpSpPr>
          <a:xfrm>
            <a:off x="358350" y="258050"/>
            <a:ext cx="8428950" cy="4627500"/>
            <a:chOff x="358350" y="258050"/>
            <a:chExt cx="8428950" cy="4627500"/>
          </a:xfrm>
        </p:grpSpPr>
        <p:sp>
          <p:nvSpPr>
            <p:cNvPr id="340" name="Google Shape;340;p2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3"/>
            <p:cNvGrpSpPr/>
            <p:nvPr/>
          </p:nvGrpSpPr>
          <p:grpSpPr>
            <a:xfrm flipH="1" rot="10800000">
              <a:off x="4159199" y="4657459"/>
              <a:ext cx="825589" cy="93999"/>
              <a:chOff x="5718423" y="809024"/>
              <a:chExt cx="830071" cy="94500"/>
            </a:xfrm>
          </p:grpSpPr>
          <p:sp>
            <p:nvSpPr>
              <p:cNvPr id="343" name="Google Shape;343;p2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3"/>
            <p:cNvGrpSpPr/>
            <p:nvPr/>
          </p:nvGrpSpPr>
          <p:grpSpPr>
            <a:xfrm>
              <a:off x="720000" y="407061"/>
              <a:ext cx="7704000" cy="262500"/>
              <a:chOff x="433208" y="393425"/>
              <a:chExt cx="7704000" cy="262500"/>
            </a:xfrm>
          </p:grpSpPr>
          <p:sp>
            <p:nvSpPr>
              <p:cNvPr id="348" name="Google Shape;348;p2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3"/>
              <p:cNvGrpSpPr/>
              <p:nvPr/>
            </p:nvGrpSpPr>
            <p:grpSpPr>
              <a:xfrm flipH="1" rot="10800000">
                <a:off x="543498" y="483688"/>
                <a:ext cx="429322" cy="93999"/>
                <a:chOff x="5840230" y="744468"/>
                <a:chExt cx="431653" cy="94500"/>
              </a:xfrm>
            </p:grpSpPr>
            <p:sp>
              <p:nvSpPr>
                <p:cNvPr id="350" name="Google Shape;350;p2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3" name="Google Shape;353;p23"/>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4" name="Google Shape;354;p23"/>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355" name="Shape 355"/>
        <p:cNvGrpSpPr/>
        <p:nvPr/>
      </p:nvGrpSpPr>
      <p:grpSpPr>
        <a:xfrm>
          <a:off x="0" y="0"/>
          <a:ext cx="0" cy="0"/>
          <a:chOff x="0" y="0"/>
          <a:chExt cx="0" cy="0"/>
        </a:xfrm>
      </p:grpSpPr>
      <p:grpSp>
        <p:nvGrpSpPr>
          <p:cNvPr id="356" name="Google Shape;356;p24"/>
          <p:cNvGrpSpPr/>
          <p:nvPr/>
        </p:nvGrpSpPr>
        <p:grpSpPr>
          <a:xfrm>
            <a:off x="358350" y="258050"/>
            <a:ext cx="8428950" cy="4627500"/>
            <a:chOff x="358350" y="258050"/>
            <a:chExt cx="8428950" cy="4627500"/>
          </a:xfrm>
        </p:grpSpPr>
        <p:sp>
          <p:nvSpPr>
            <p:cNvPr id="357" name="Google Shape;357;p2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4"/>
            <p:cNvGrpSpPr/>
            <p:nvPr/>
          </p:nvGrpSpPr>
          <p:grpSpPr>
            <a:xfrm flipH="1" rot="10800000">
              <a:off x="4159199" y="4657459"/>
              <a:ext cx="825589" cy="93999"/>
              <a:chOff x="5718423" y="809024"/>
              <a:chExt cx="830071" cy="94500"/>
            </a:xfrm>
          </p:grpSpPr>
          <p:sp>
            <p:nvSpPr>
              <p:cNvPr id="360" name="Google Shape;360;p2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4"/>
            <p:cNvGrpSpPr/>
            <p:nvPr/>
          </p:nvGrpSpPr>
          <p:grpSpPr>
            <a:xfrm>
              <a:off x="720000" y="407061"/>
              <a:ext cx="7704000" cy="262500"/>
              <a:chOff x="433208" y="393425"/>
              <a:chExt cx="7704000" cy="262500"/>
            </a:xfrm>
          </p:grpSpPr>
          <p:sp>
            <p:nvSpPr>
              <p:cNvPr id="365" name="Google Shape;365;p2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4"/>
              <p:cNvGrpSpPr/>
              <p:nvPr/>
            </p:nvGrpSpPr>
            <p:grpSpPr>
              <a:xfrm flipH="1" rot="10800000">
                <a:off x="543498" y="483688"/>
                <a:ext cx="429322" cy="93999"/>
                <a:chOff x="5840230" y="744468"/>
                <a:chExt cx="431653" cy="94500"/>
              </a:xfrm>
            </p:grpSpPr>
            <p:sp>
              <p:nvSpPr>
                <p:cNvPr id="367" name="Google Shape;367;p2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0" name="Google Shape;370;p24"/>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71" name="Google Shape;371;p24"/>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
    <p:spTree>
      <p:nvGrpSpPr>
        <p:cNvPr id="372" name="Shape 372"/>
        <p:cNvGrpSpPr/>
        <p:nvPr/>
      </p:nvGrpSpPr>
      <p:grpSpPr>
        <a:xfrm>
          <a:off x="0" y="0"/>
          <a:ext cx="0" cy="0"/>
          <a:chOff x="0" y="0"/>
          <a:chExt cx="0" cy="0"/>
        </a:xfrm>
      </p:grpSpPr>
      <p:grpSp>
        <p:nvGrpSpPr>
          <p:cNvPr id="373" name="Google Shape;373;p25"/>
          <p:cNvGrpSpPr/>
          <p:nvPr/>
        </p:nvGrpSpPr>
        <p:grpSpPr>
          <a:xfrm>
            <a:off x="358350" y="258050"/>
            <a:ext cx="8428950" cy="4627500"/>
            <a:chOff x="358350" y="258050"/>
            <a:chExt cx="8428950" cy="4627500"/>
          </a:xfrm>
        </p:grpSpPr>
        <p:sp>
          <p:nvSpPr>
            <p:cNvPr id="374" name="Google Shape;374;p2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5"/>
            <p:cNvGrpSpPr/>
            <p:nvPr/>
          </p:nvGrpSpPr>
          <p:grpSpPr>
            <a:xfrm flipH="1" rot="10800000">
              <a:off x="4159199" y="4657459"/>
              <a:ext cx="825589" cy="93999"/>
              <a:chOff x="5718423" y="809024"/>
              <a:chExt cx="830071" cy="94500"/>
            </a:xfrm>
          </p:grpSpPr>
          <p:sp>
            <p:nvSpPr>
              <p:cNvPr id="377" name="Google Shape;377;p2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5"/>
            <p:cNvGrpSpPr/>
            <p:nvPr/>
          </p:nvGrpSpPr>
          <p:grpSpPr>
            <a:xfrm>
              <a:off x="720000" y="407061"/>
              <a:ext cx="7704000" cy="262500"/>
              <a:chOff x="433208" y="393425"/>
              <a:chExt cx="7704000" cy="262500"/>
            </a:xfrm>
          </p:grpSpPr>
          <p:sp>
            <p:nvSpPr>
              <p:cNvPr id="382" name="Google Shape;382;p2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5"/>
              <p:cNvGrpSpPr/>
              <p:nvPr/>
            </p:nvGrpSpPr>
            <p:grpSpPr>
              <a:xfrm flipH="1" rot="10800000">
                <a:off x="543498" y="483688"/>
                <a:ext cx="429322" cy="93999"/>
                <a:chOff x="5840230" y="744468"/>
                <a:chExt cx="431653" cy="94500"/>
              </a:xfrm>
            </p:grpSpPr>
            <p:sp>
              <p:nvSpPr>
                <p:cNvPr id="384" name="Google Shape;384;p2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7" name="Google Shape;387;p25"/>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8" name="Google Shape;388;p25"/>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
    <p:spTree>
      <p:nvGrpSpPr>
        <p:cNvPr id="389" name="Shape 389"/>
        <p:cNvGrpSpPr/>
        <p:nvPr/>
      </p:nvGrpSpPr>
      <p:grpSpPr>
        <a:xfrm>
          <a:off x="0" y="0"/>
          <a:ext cx="0" cy="0"/>
          <a:chOff x="0" y="0"/>
          <a:chExt cx="0" cy="0"/>
        </a:xfrm>
      </p:grpSpPr>
      <p:grpSp>
        <p:nvGrpSpPr>
          <p:cNvPr id="390" name="Google Shape;390;p26"/>
          <p:cNvGrpSpPr/>
          <p:nvPr/>
        </p:nvGrpSpPr>
        <p:grpSpPr>
          <a:xfrm>
            <a:off x="358350" y="258050"/>
            <a:ext cx="8428950" cy="4627500"/>
            <a:chOff x="358350" y="258050"/>
            <a:chExt cx="8428950" cy="4627500"/>
          </a:xfrm>
        </p:grpSpPr>
        <p:sp>
          <p:nvSpPr>
            <p:cNvPr id="391" name="Google Shape;391;p2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6"/>
            <p:cNvGrpSpPr/>
            <p:nvPr/>
          </p:nvGrpSpPr>
          <p:grpSpPr>
            <a:xfrm flipH="1" rot="10800000">
              <a:off x="4159199" y="4657459"/>
              <a:ext cx="825589" cy="93999"/>
              <a:chOff x="5718423" y="809024"/>
              <a:chExt cx="830071" cy="94500"/>
            </a:xfrm>
          </p:grpSpPr>
          <p:sp>
            <p:nvSpPr>
              <p:cNvPr id="394" name="Google Shape;394;p2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6"/>
            <p:cNvGrpSpPr/>
            <p:nvPr/>
          </p:nvGrpSpPr>
          <p:grpSpPr>
            <a:xfrm>
              <a:off x="720000" y="407061"/>
              <a:ext cx="7704000" cy="262500"/>
              <a:chOff x="433208" y="393425"/>
              <a:chExt cx="7704000" cy="262500"/>
            </a:xfrm>
          </p:grpSpPr>
          <p:sp>
            <p:nvSpPr>
              <p:cNvPr id="399" name="Google Shape;399;p2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26"/>
              <p:cNvGrpSpPr/>
              <p:nvPr/>
            </p:nvGrpSpPr>
            <p:grpSpPr>
              <a:xfrm flipH="1" rot="10800000">
                <a:off x="543498" y="483688"/>
                <a:ext cx="429322" cy="93999"/>
                <a:chOff x="5840230" y="744468"/>
                <a:chExt cx="431653" cy="94500"/>
              </a:xfrm>
            </p:grpSpPr>
            <p:sp>
              <p:nvSpPr>
                <p:cNvPr id="401" name="Google Shape;401;p2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4" name="Google Shape;404;p26"/>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5" name="Google Shape;405;p26"/>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
    <p:spTree>
      <p:nvGrpSpPr>
        <p:cNvPr id="406" name="Shape 406"/>
        <p:cNvGrpSpPr/>
        <p:nvPr/>
      </p:nvGrpSpPr>
      <p:grpSpPr>
        <a:xfrm>
          <a:off x="0" y="0"/>
          <a:ext cx="0" cy="0"/>
          <a:chOff x="0" y="0"/>
          <a:chExt cx="0" cy="0"/>
        </a:xfrm>
      </p:grpSpPr>
      <p:grpSp>
        <p:nvGrpSpPr>
          <p:cNvPr id="407" name="Google Shape;407;p27"/>
          <p:cNvGrpSpPr/>
          <p:nvPr/>
        </p:nvGrpSpPr>
        <p:grpSpPr>
          <a:xfrm>
            <a:off x="358350" y="258050"/>
            <a:ext cx="8428950" cy="4627500"/>
            <a:chOff x="358350" y="258050"/>
            <a:chExt cx="8428950" cy="4627500"/>
          </a:xfrm>
        </p:grpSpPr>
        <p:sp>
          <p:nvSpPr>
            <p:cNvPr id="408" name="Google Shape;408;p2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7"/>
            <p:cNvGrpSpPr/>
            <p:nvPr/>
          </p:nvGrpSpPr>
          <p:grpSpPr>
            <a:xfrm flipH="1" rot="10800000">
              <a:off x="4159199" y="4657459"/>
              <a:ext cx="825589" cy="93999"/>
              <a:chOff x="5718423" y="809024"/>
              <a:chExt cx="830071" cy="94500"/>
            </a:xfrm>
          </p:grpSpPr>
          <p:sp>
            <p:nvSpPr>
              <p:cNvPr id="412" name="Google Shape;412;p2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6" name="Google Shape;416;p27"/>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7" name="Google Shape;417;p27"/>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sz="1200"/>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spTree>
      <p:nvGrpSpPr>
        <p:cNvPr id="418" name="Shape 418"/>
        <p:cNvGrpSpPr/>
        <p:nvPr/>
      </p:nvGrpSpPr>
      <p:grpSpPr>
        <a:xfrm>
          <a:off x="0" y="0"/>
          <a:ext cx="0" cy="0"/>
          <a:chOff x="0" y="0"/>
          <a:chExt cx="0" cy="0"/>
        </a:xfrm>
      </p:grpSpPr>
      <p:grpSp>
        <p:nvGrpSpPr>
          <p:cNvPr id="419" name="Google Shape;419;p28"/>
          <p:cNvGrpSpPr/>
          <p:nvPr/>
        </p:nvGrpSpPr>
        <p:grpSpPr>
          <a:xfrm>
            <a:off x="358350" y="258050"/>
            <a:ext cx="8428950" cy="4627500"/>
            <a:chOff x="358350" y="258050"/>
            <a:chExt cx="8428950" cy="4627500"/>
          </a:xfrm>
        </p:grpSpPr>
        <p:sp>
          <p:nvSpPr>
            <p:cNvPr id="420" name="Google Shape;420;p2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8"/>
            <p:cNvGrpSpPr/>
            <p:nvPr/>
          </p:nvGrpSpPr>
          <p:grpSpPr>
            <a:xfrm flipH="1" rot="10800000">
              <a:off x="4159199" y="465745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8"/>
            <p:cNvGrpSpPr/>
            <p:nvPr/>
          </p:nvGrpSpPr>
          <p:grpSpPr>
            <a:xfrm>
              <a:off x="720000" y="407061"/>
              <a:ext cx="7704000" cy="262500"/>
              <a:chOff x="433208" y="393425"/>
              <a:chExt cx="7704000" cy="262500"/>
            </a:xfrm>
          </p:grpSpPr>
          <p:sp>
            <p:nvSpPr>
              <p:cNvPr id="428" name="Google Shape;428;p2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8"/>
              <p:cNvGrpSpPr/>
              <p:nvPr/>
            </p:nvGrpSpPr>
            <p:grpSpPr>
              <a:xfrm flipH="1" rot="10800000">
                <a:off x="543498" y="483688"/>
                <a:ext cx="429322" cy="93999"/>
                <a:chOff x="5840230" y="744468"/>
                <a:chExt cx="431653" cy="94500"/>
              </a:xfrm>
            </p:grpSpPr>
            <p:sp>
              <p:nvSpPr>
                <p:cNvPr id="430" name="Google Shape;430;p2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 name="Google Shape;433;p28"/>
          <p:cNvGrpSpPr/>
          <p:nvPr/>
        </p:nvGrpSpPr>
        <p:grpSpPr>
          <a:xfrm>
            <a:off x="1675800" y="1182000"/>
            <a:ext cx="5792402" cy="2779500"/>
            <a:chOff x="1675800" y="1182000"/>
            <a:chExt cx="5792402" cy="2779500"/>
          </a:xfrm>
        </p:grpSpPr>
        <p:sp>
          <p:nvSpPr>
            <p:cNvPr id="434" name="Google Shape;434;p28"/>
            <p:cNvSpPr/>
            <p:nvPr/>
          </p:nvSpPr>
          <p:spPr>
            <a:xfrm>
              <a:off x="1675800" y="1182000"/>
              <a:ext cx="5792400" cy="27795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1675802" y="1182025"/>
              <a:ext cx="57924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8"/>
            <p:cNvGrpSpPr/>
            <p:nvPr/>
          </p:nvGrpSpPr>
          <p:grpSpPr>
            <a:xfrm flipH="1" rot="10800000">
              <a:off x="1793624" y="1296158"/>
              <a:ext cx="376790" cy="82489"/>
              <a:chOff x="5578333" y="744468"/>
              <a:chExt cx="431653" cy="94500"/>
            </a:xfrm>
          </p:grpSpPr>
          <p:sp>
            <p:nvSpPr>
              <p:cNvPr id="437" name="Google Shape;437;p28"/>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0" name="Google Shape;440;p28"/>
          <p:cNvSpPr txBox="1"/>
          <p:nvPr>
            <p:ph idx="1" type="subTitle"/>
          </p:nvPr>
        </p:nvSpPr>
        <p:spPr>
          <a:xfrm>
            <a:off x="2511300" y="2474439"/>
            <a:ext cx="4121400" cy="117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28"/>
          <p:cNvSpPr txBox="1"/>
          <p:nvPr>
            <p:ph type="title"/>
          </p:nvPr>
        </p:nvSpPr>
        <p:spPr>
          <a:xfrm>
            <a:off x="2511300" y="1897539"/>
            <a:ext cx="4121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2">
    <p:spTree>
      <p:nvGrpSpPr>
        <p:cNvPr id="442" name="Shape 442"/>
        <p:cNvGrpSpPr/>
        <p:nvPr/>
      </p:nvGrpSpPr>
      <p:grpSpPr>
        <a:xfrm>
          <a:off x="0" y="0"/>
          <a:ext cx="0" cy="0"/>
          <a:chOff x="0" y="0"/>
          <a:chExt cx="0" cy="0"/>
        </a:xfrm>
      </p:grpSpPr>
      <p:grpSp>
        <p:nvGrpSpPr>
          <p:cNvPr id="443" name="Google Shape;443;p29"/>
          <p:cNvGrpSpPr/>
          <p:nvPr/>
        </p:nvGrpSpPr>
        <p:grpSpPr>
          <a:xfrm>
            <a:off x="358350" y="258050"/>
            <a:ext cx="8428950" cy="4627500"/>
            <a:chOff x="358350" y="258050"/>
            <a:chExt cx="8428950" cy="4627500"/>
          </a:xfrm>
        </p:grpSpPr>
        <p:sp>
          <p:nvSpPr>
            <p:cNvPr id="444" name="Google Shape;444;p2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9"/>
            <p:cNvGrpSpPr/>
            <p:nvPr/>
          </p:nvGrpSpPr>
          <p:grpSpPr>
            <a:xfrm flipH="1" rot="10800000">
              <a:off x="4159199" y="4657459"/>
              <a:ext cx="825589" cy="93999"/>
              <a:chOff x="5718423" y="809024"/>
              <a:chExt cx="830071" cy="94500"/>
            </a:xfrm>
          </p:grpSpPr>
          <p:sp>
            <p:nvSpPr>
              <p:cNvPr id="447" name="Google Shape;447;p2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9"/>
            <p:cNvGrpSpPr/>
            <p:nvPr/>
          </p:nvGrpSpPr>
          <p:grpSpPr>
            <a:xfrm>
              <a:off x="720000" y="407061"/>
              <a:ext cx="7704000" cy="262500"/>
              <a:chOff x="433208" y="393425"/>
              <a:chExt cx="7704000" cy="262500"/>
            </a:xfrm>
          </p:grpSpPr>
          <p:sp>
            <p:nvSpPr>
              <p:cNvPr id="452" name="Google Shape;452;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9"/>
              <p:cNvGrpSpPr/>
              <p:nvPr/>
            </p:nvGrpSpPr>
            <p:grpSpPr>
              <a:xfrm flipH="1" rot="10800000">
                <a:off x="543498" y="483688"/>
                <a:ext cx="429322" cy="93999"/>
                <a:chOff x="5840230" y="744468"/>
                <a:chExt cx="431653" cy="94500"/>
              </a:xfrm>
            </p:grpSpPr>
            <p:sp>
              <p:nvSpPr>
                <p:cNvPr id="454" name="Google Shape;454;p2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 name="Google Shape;457;p29"/>
          <p:cNvSpPr txBox="1"/>
          <p:nvPr>
            <p:ph idx="1" type="subTitle"/>
          </p:nvPr>
        </p:nvSpPr>
        <p:spPr>
          <a:xfrm>
            <a:off x="1432200" y="1200850"/>
            <a:ext cx="62796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8" name="Google Shape;458;p2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_2_1">
    <p:spTree>
      <p:nvGrpSpPr>
        <p:cNvPr id="459" name="Shape 459"/>
        <p:cNvGrpSpPr/>
        <p:nvPr/>
      </p:nvGrpSpPr>
      <p:grpSpPr>
        <a:xfrm>
          <a:off x="0" y="0"/>
          <a:ext cx="0" cy="0"/>
          <a:chOff x="0" y="0"/>
          <a:chExt cx="0" cy="0"/>
        </a:xfrm>
      </p:grpSpPr>
      <p:grpSp>
        <p:nvGrpSpPr>
          <p:cNvPr id="460" name="Google Shape;460;p30"/>
          <p:cNvGrpSpPr/>
          <p:nvPr/>
        </p:nvGrpSpPr>
        <p:grpSpPr>
          <a:xfrm>
            <a:off x="358350" y="258050"/>
            <a:ext cx="8428950" cy="4627500"/>
            <a:chOff x="358350" y="258050"/>
            <a:chExt cx="8428950" cy="4627500"/>
          </a:xfrm>
        </p:grpSpPr>
        <p:sp>
          <p:nvSpPr>
            <p:cNvPr id="461" name="Google Shape;461;p3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0"/>
            <p:cNvGrpSpPr/>
            <p:nvPr/>
          </p:nvGrpSpPr>
          <p:grpSpPr>
            <a:xfrm flipH="1" rot="10800000">
              <a:off x="4159199" y="4657459"/>
              <a:ext cx="825589" cy="93999"/>
              <a:chOff x="5718423" y="809024"/>
              <a:chExt cx="830071" cy="94500"/>
            </a:xfrm>
          </p:grpSpPr>
          <p:sp>
            <p:nvSpPr>
              <p:cNvPr id="464" name="Google Shape;464;p3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0"/>
            <p:cNvGrpSpPr/>
            <p:nvPr/>
          </p:nvGrpSpPr>
          <p:grpSpPr>
            <a:xfrm>
              <a:off x="720000" y="407061"/>
              <a:ext cx="7704000" cy="262500"/>
              <a:chOff x="433208" y="393425"/>
              <a:chExt cx="7704000" cy="262500"/>
            </a:xfrm>
          </p:grpSpPr>
          <p:sp>
            <p:nvSpPr>
              <p:cNvPr id="469" name="Google Shape;469;p3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30"/>
              <p:cNvGrpSpPr/>
              <p:nvPr/>
            </p:nvGrpSpPr>
            <p:grpSpPr>
              <a:xfrm flipH="1" rot="10800000">
                <a:off x="543498" y="483688"/>
                <a:ext cx="429322" cy="93999"/>
                <a:chOff x="5840230" y="744468"/>
                <a:chExt cx="431653" cy="94500"/>
              </a:xfrm>
            </p:grpSpPr>
            <p:sp>
              <p:nvSpPr>
                <p:cNvPr id="471" name="Google Shape;471;p3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4" name="Google Shape;474;p30"/>
          <p:cNvSpPr txBox="1"/>
          <p:nvPr>
            <p:ph idx="1" type="subTitle"/>
          </p:nvPr>
        </p:nvSpPr>
        <p:spPr>
          <a:xfrm>
            <a:off x="974400" y="1490700"/>
            <a:ext cx="3509100" cy="12012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5" name="Google Shape;475;p30"/>
          <p:cNvSpPr txBox="1"/>
          <p:nvPr>
            <p:ph type="title"/>
          </p:nvPr>
        </p:nvSpPr>
        <p:spPr>
          <a:xfrm>
            <a:off x="974400" y="918000"/>
            <a:ext cx="3509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flipH="1" rot="10800000">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flipH="1" rot="10800000">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 name="Google Shape;53;p4"/>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1_1_2_2">
    <p:spTree>
      <p:nvGrpSpPr>
        <p:cNvPr id="476" name="Shape 476"/>
        <p:cNvGrpSpPr/>
        <p:nvPr/>
      </p:nvGrpSpPr>
      <p:grpSpPr>
        <a:xfrm>
          <a:off x="0" y="0"/>
          <a:ext cx="0" cy="0"/>
          <a:chOff x="0" y="0"/>
          <a:chExt cx="0" cy="0"/>
        </a:xfrm>
      </p:grpSpPr>
      <p:sp>
        <p:nvSpPr>
          <p:cNvPr id="477" name="Google Shape;477;p31"/>
          <p:cNvSpPr txBox="1"/>
          <p:nvPr>
            <p:ph idx="1" type="subTitle"/>
          </p:nvPr>
        </p:nvSpPr>
        <p:spPr>
          <a:xfrm>
            <a:off x="720000" y="1246475"/>
            <a:ext cx="4214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8" name="Google Shape;478;p31"/>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9" name="Google Shape;479;p31"/>
          <p:cNvGrpSpPr/>
          <p:nvPr/>
        </p:nvGrpSpPr>
        <p:grpSpPr>
          <a:xfrm>
            <a:off x="358350" y="258050"/>
            <a:ext cx="8428950" cy="4627500"/>
            <a:chOff x="358350" y="258050"/>
            <a:chExt cx="8428950" cy="4627500"/>
          </a:xfrm>
        </p:grpSpPr>
        <p:sp>
          <p:nvSpPr>
            <p:cNvPr id="480" name="Google Shape;480;p3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1"/>
            <p:cNvGrpSpPr/>
            <p:nvPr/>
          </p:nvGrpSpPr>
          <p:grpSpPr>
            <a:xfrm flipH="1" rot="10800000">
              <a:off x="4159199" y="4657459"/>
              <a:ext cx="825589" cy="93999"/>
              <a:chOff x="5718423" y="809024"/>
              <a:chExt cx="830071" cy="94500"/>
            </a:xfrm>
          </p:grpSpPr>
          <p:sp>
            <p:nvSpPr>
              <p:cNvPr id="483" name="Google Shape;483;p31"/>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1"/>
            <p:cNvGrpSpPr/>
            <p:nvPr/>
          </p:nvGrpSpPr>
          <p:grpSpPr>
            <a:xfrm>
              <a:off x="720000" y="407061"/>
              <a:ext cx="7704000" cy="262500"/>
              <a:chOff x="433208" y="393425"/>
              <a:chExt cx="7704000" cy="262500"/>
            </a:xfrm>
          </p:grpSpPr>
          <p:sp>
            <p:nvSpPr>
              <p:cNvPr id="488" name="Google Shape;488;p3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31"/>
              <p:cNvGrpSpPr/>
              <p:nvPr/>
            </p:nvGrpSpPr>
            <p:grpSpPr>
              <a:xfrm flipH="1" rot="10800000">
                <a:off x="543498" y="483688"/>
                <a:ext cx="429322" cy="93999"/>
                <a:chOff x="5840230" y="744468"/>
                <a:chExt cx="431653" cy="94500"/>
              </a:xfrm>
            </p:grpSpPr>
            <p:sp>
              <p:nvSpPr>
                <p:cNvPr id="490" name="Google Shape;490;p3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493" name="Shape 493"/>
        <p:cNvGrpSpPr/>
        <p:nvPr/>
      </p:nvGrpSpPr>
      <p:grpSpPr>
        <a:xfrm>
          <a:off x="0" y="0"/>
          <a:ext cx="0" cy="0"/>
          <a:chOff x="0" y="0"/>
          <a:chExt cx="0" cy="0"/>
        </a:xfrm>
      </p:grpSpPr>
      <p:grpSp>
        <p:nvGrpSpPr>
          <p:cNvPr id="494" name="Google Shape;494;p32"/>
          <p:cNvGrpSpPr/>
          <p:nvPr/>
        </p:nvGrpSpPr>
        <p:grpSpPr>
          <a:xfrm>
            <a:off x="358350" y="258050"/>
            <a:ext cx="8428950" cy="4627500"/>
            <a:chOff x="358350" y="258050"/>
            <a:chExt cx="8428950" cy="4627500"/>
          </a:xfrm>
        </p:grpSpPr>
        <p:sp>
          <p:nvSpPr>
            <p:cNvPr id="495" name="Google Shape;495;p3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32"/>
            <p:cNvGrpSpPr/>
            <p:nvPr/>
          </p:nvGrpSpPr>
          <p:grpSpPr>
            <a:xfrm flipH="1" rot="10800000">
              <a:off x="4159199" y="4657459"/>
              <a:ext cx="825589" cy="93999"/>
              <a:chOff x="5718423" y="809024"/>
              <a:chExt cx="830071" cy="94500"/>
            </a:xfrm>
          </p:grpSpPr>
          <p:sp>
            <p:nvSpPr>
              <p:cNvPr id="499" name="Google Shape;499;p3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3" name="Google Shape;503;p32"/>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4" name="Google Shape;504;p32"/>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lvl1pPr indent="-317500" lvl="0" marL="457200" marR="508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
        <p:nvSpPr>
          <p:cNvPr id="505" name="Google Shape;505;p32"/>
          <p:cNvSpPr txBox="1"/>
          <p:nvPr>
            <p:ph idx="2" type="body"/>
          </p:nvPr>
        </p:nvSpPr>
        <p:spPr>
          <a:xfrm>
            <a:off x="4572000" y="1549770"/>
            <a:ext cx="3852000" cy="2242200"/>
          </a:xfrm>
          <a:prstGeom prst="rect">
            <a:avLst/>
          </a:prstGeom>
        </p:spPr>
        <p:txBody>
          <a:bodyPr anchorCtr="0" anchor="t" bIns="91425" lIns="91425" spcFirstLastPara="1" rIns="91425" wrap="square" tIns="91425">
            <a:noAutofit/>
          </a:bodyPr>
          <a:lstStyle>
            <a:lvl1pPr indent="-317500" lvl="0" marL="457200" marR="50800" rtl="0">
              <a:spcBef>
                <a:spcPts val="0"/>
              </a:spcBef>
              <a:spcAft>
                <a:spcPts val="0"/>
              </a:spcAft>
              <a:buClr>
                <a:srgbClr val="434343"/>
              </a:buClr>
              <a:buSzPts val="1400"/>
              <a:buFont typeface="Anaheim"/>
              <a:buChar char="●"/>
              <a:defRPr sz="1200"/>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06" name="Shape 506"/>
        <p:cNvGrpSpPr/>
        <p:nvPr/>
      </p:nvGrpSpPr>
      <p:grpSpPr>
        <a:xfrm>
          <a:off x="0" y="0"/>
          <a:ext cx="0" cy="0"/>
          <a:chOff x="0" y="0"/>
          <a:chExt cx="0" cy="0"/>
        </a:xfrm>
      </p:grpSpPr>
      <p:grpSp>
        <p:nvGrpSpPr>
          <p:cNvPr id="507" name="Google Shape;507;p33"/>
          <p:cNvGrpSpPr/>
          <p:nvPr/>
        </p:nvGrpSpPr>
        <p:grpSpPr>
          <a:xfrm>
            <a:off x="358350" y="258050"/>
            <a:ext cx="8428950" cy="4627500"/>
            <a:chOff x="358350" y="258050"/>
            <a:chExt cx="8428950" cy="4627500"/>
          </a:xfrm>
        </p:grpSpPr>
        <p:sp>
          <p:nvSpPr>
            <p:cNvPr id="508" name="Google Shape;508;p3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3"/>
            <p:cNvGrpSpPr/>
            <p:nvPr/>
          </p:nvGrpSpPr>
          <p:grpSpPr>
            <a:xfrm flipH="1" rot="10800000">
              <a:off x="4159199" y="4657459"/>
              <a:ext cx="825589" cy="93999"/>
              <a:chOff x="5718423" y="809024"/>
              <a:chExt cx="830071" cy="94500"/>
            </a:xfrm>
          </p:grpSpPr>
          <p:sp>
            <p:nvSpPr>
              <p:cNvPr id="511" name="Google Shape;511;p33"/>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3"/>
            <p:cNvGrpSpPr/>
            <p:nvPr/>
          </p:nvGrpSpPr>
          <p:grpSpPr>
            <a:xfrm>
              <a:off x="720000" y="407061"/>
              <a:ext cx="7704000" cy="262500"/>
              <a:chOff x="433208" y="393425"/>
              <a:chExt cx="7704000" cy="262500"/>
            </a:xfrm>
          </p:grpSpPr>
          <p:sp>
            <p:nvSpPr>
              <p:cNvPr id="516" name="Google Shape;516;p3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33"/>
              <p:cNvGrpSpPr/>
              <p:nvPr/>
            </p:nvGrpSpPr>
            <p:grpSpPr>
              <a:xfrm flipH="1" rot="10800000">
                <a:off x="543498" y="483688"/>
                <a:ext cx="429322" cy="93999"/>
                <a:chOff x="5840230" y="744468"/>
                <a:chExt cx="431653" cy="94500"/>
              </a:xfrm>
            </p:grpSpPr>
            <p:sp>
              <p:nvSpPr>
                <p:cNvPr id="518" name="Google Shape;518;p3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1" name="Google Shape;521;p3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2" name="Google Shape;522;p33"/>
          <p:cNvSpPr txBox="1"/>
          <p:nvPr>
            <p:ph idx="2" type="title"/>
          </p:nvPr>
        </p:nvSpPr>
        <p:spPr>
          <a:xfrm>
            <a:off x="906874" y="325260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23" name="Google Shape;523;p33"/>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 name="Google Shape;524;p33"/>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25" name="Google Shape;525;p33"/>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6" name="Google Shape;526;p33"/>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27" name="Google Shape;527;p33"/>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528" name="Shape 528"/>
        <p:cNvGrpSpPr/>
        <p:nvPr/>
      </p:nvGrpSpPr>
      <p:grpSpPr>
        <a:xfrm>
          <a:off x="0" y="0"/>
          <a:ext cx="0" cy="0"/>
          <a:chOff x="0" y="0"/>
          <a:chExt cx="0" cy="0"/>
        </a:xfrm>
      </p:grpSpPr>
      <p:grpSp>
        <p:nvGrpSpPr>
          <p:cNvPr id="529" name="Google Shape;529;p34"/>
          <p:cNvGrpSpPr/>
          <p:nvPr/>
        </p:nvGrpSpPr>
        <p:grpSpPr>
          <a:xfrm>
            <a:off x="358350" y="258050"/>
            <a:ext cx="8428950" cy="4627500"/>
            <a:chOff x="358350" y="258050"/>
            <a:chExt cx="8428950" cy="4627500"/>
          </a:xfrm>
        </p:grpSpPr>
        <p:sp>
          <p:nvSpPr>
            <p:cNvPr id="530" name="Google Shape;530;p3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4"/>
            <p:cNvGrpSpPr/>
            <p:nvPr/>
          </p:nvGrpSpPr>
          <p:grpSpPr>
            <a:xfrm flipH="1" rot="10800000">
              <a:off x="4159199" y="4657459"/>
              <a:ext cx="825589" cy="93999"/>
              <a:chOff x="5718423" y="809024"/>
              <a:chExt cx="830071" cy="94500"/>
            </a:xfrm>
          </p:grpSpPr>
          <p:sp>
            <p:nvSpPr>
              <p:cNvPr id="533" name="Google Shape;533;p3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4"/>
            <p:cNvGrpSpPr/>
            <p:nvPr/>
          </p:nvGrpSpPr>
          <p:grpSpPr>
            <a:xfrm>
              <a:off x="720000" y="407061"/>
              <a:ext cx="7704000" cy="262500"/>
              <a:chOff x="433208" y="393425"/>
              <a:chExt cx="7704000" cy="262500"/>
            </a:xfrm>
          </p:grpSpPr>
          <p:sp>
            <p:nvSpPr>
              <p:cNvPr id="538" name="Google Shape;538;p3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34"/>
              <p:cNvGrpSpPr/>
              <p:nvPr/>
            </p:nvGrpSpPr>
            <p:grpSpPr>
              <a:xfrm flipH="1" rot="10800000">
                <a:off x="543498" y="483688"/>
                <a:ext cx="429322" cy="93999"/>
                <a:chOff x="5840230" y="744468"/>
                <a:chExt cx="431653" cy="94500"/>
              </a:xfrm>
            </p:grpSpPr>
            <p:sp>
              <p:nvSpPr>
                <p:cNvPr id="540" name="Google Shape;540;p3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3" name="Google Shape;543;p3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4" name="Google Shape;544;p34"/>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45" name="Google Shape;545;p34"/>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34"/>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47" name="Google Shape;547;p34"/>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34"/>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49" name="Google Shape;549;p34"/>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550" name="Shape 550"/>
        <p:cNvGrpSpPr/>
        <p:nvPr/>
      </p:nvGrpSpPr>
      <p:grpSpPr>
        <a:xfrm>
          <a:off x="0" y="0"/>
          <a:ext cx="0" cy="0"/>
          <a:chOff x="0" y="0"/>
          <a:chExt cx="0" cy="0"/>
        </a:xfrm>
      </p:grpSpPr>
      <p:grpSp>
        <p:nvGrpSpPr>
          <p:cNvPr id="551" name="Google Shape;551;p35"/>
          <p:cNvGrpSpPr/>
          <p:nvPr/>
        </p:nvGrpSpPr>
        <p:grpSpPr>
          <a:xfrm>
            <a:off x="358350" y="258050"/>
            <a:ext cx="8428950" cy="4627500"/>
            <a:chOff x="358350" y="258050"/>
            <a:chExt cx="8428950" cy="4627500"/>
          </a:xfrm>
        </p:grpSpPr>
        <p:sp>
          <p:nvSpPr>
            <p:cNvPr id="552" name="Google Shape;552;p3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5"/>
            <p:cNvGrpSpPr/>
            <p:nvPr/>
          </p:nvGrpSpPr>
          <p:grpSpPr>
            <a:xfrm flipH="1" rot="10800000">
              <a:off x="4159199" y="4657459"/>
              <a:ext cx="825589" cy="93999"/>
              <a:chOff x="5718423" y="809024"/>
              <a:chExt cx="830071" cy="94500"/>
            </a:xfrm>
          </p:grpSpPr>
          <p:sp>
            <p:nvSpPr>
              <p:cNvPr id="555" name="Google Shape;555;p3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5"/>
            <p:cNvGrpSpPr/>
            <p:nvPr/>
          </p:nvGrpSpPr>
          <p:grpSpPr>
            <a:xfrm>
              <a:off x="720000" y="407061"/>
              <a:ext cx="7704000" cy="262500"/>
              <a:chOff x="433208" y="393425"/>
              <a:chExt cx="7704000" cy="262500"/>
            </a:xfrm>
          </p:grpSpPr>
          <p:sp>
            <p:nvSpPr>
              <p:cNvPr id="560" name="Google Shape;560;p3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35"/>
              <p:cNvGrpSpPr/>
              <p:nvPr/>
            </p:nvGrpSpPr>
            <p:grpSpPr>
              <a:xfrm flipH="1" rot="10800000">
                <a:off x="543498" y="483688"/>
                <a:ext cx="429322" cy="93999"/>
                <a:chOff x="5840230" y="744468"/>
                <a:chExt cx="431653" cy="94500"/>
              </a:xfrm>
            </p:grpSpPr>
            <p:sp>
              <p:nvSpPr>
                <p:cNvPr id="562" name="Google Shape;562;p3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5" name="Google Shape;565;p35"/>
          <p:cNvSpPr txBox="1"/>
          <p:nvPr>
            <p:ph type="title"/>
          </p:nvPr>
        </p:nvSpPr>
        <p:spPr>
          <a:xfrm>
            <a:off x="1005900" y="1335713"/>
            <a:ext cx="3275700" cy="834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6" name="Google Shape;566;p35"/>
          <p:cNvSpPr txBox="1"/>
          <p:nvPr>
            <p:ph idx="2" type="title"/>
          </p:nvPr>
        </p:nvSpPr>
        <p:spPr>
          <a:xfrm>
            <a:off x="1005900" y="2791688"/>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7" name="Google Shape;567;p35"/>
          <p:cNvSpPr txBox="1"/>
          <p:nvPr>
            <p:ph idx="1" type="subTitle"/>
          </p:nvPr>
        </p:nvSpPr>
        <p:spPr>
          <a:xfrm>
            <a:off x="1005900" y="3260513"/>
            <a:ext cx="3056100" cy="65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8" name="Google Shape;568;p35"/>
          <p:cNvSpPr txBox="1"/>
          <p:nvPr>
            <p:ph idx="3" type="title"/>
          </p:nvPr>
        </p:nvSpPr>
        <p:spPr>
          <a:xfrm>
            <a:off x="4978202" y="2791688"/>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69" name="Google Shape;569;p35"/>
          <p:cNvSpPr txBox="1"/>
          <p:nvPr>
            <p:ph idx="4" type="subTitle"/>
          </p:nvPr>
        </p:nvSpPr>
        <p:spPr>
          <a:xfrm>
            <a:off x="4978200" y="3260513"/>
            <a:ext cx="3056100" cy="6543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0" name="Google Shape;570;p35"/>
          <p:cNvSpPr txBox="1"/>
          <p:nvPr>
            <p:ph idx="5" type="title"/>
          </p:nvPr>
        </p:nvSpPr>
        <p:spPr>
          <a:xfrm>
            <a:off x="4978201" y="1335713"/>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71" name="Google Shape;571;p35"/>
          <p:cNvSpPr txBox="1"/>
          <p:nvPr>
            <p:ph idx="6" type="subTitle"/>
          </p:nvPr>
        </p:nvSpPr>
        <p:spPr>
          <a:xfrm>
            <a:off x="4978200" y="1806685"/>
            <a:ext cx="3056100" cy="6543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_1_1_1">
    <p:spTree>
      <p:nvGrpSpPr>
        <p:cNvPr id="572" name="Shape 572"/>
        <p:cNvGrpSpPr/>
        <p:nvPr/>
      </p:nvGrpSpPr>
      <p:grpSpPr>
        <a:xfrm>
          <a:off x="0" y="0"/>
          <a:ext cx="0" cy="0"/>
          <a:chOff x="0" y="0"/>
          <a:chExt cx="0" cy="0"/>
        </a:xfrm>
      </p:grpSpPr>
      <p:grpSp>
        <p:nvGrpSpPr>
          <p:cNvPr id="573" name="Google Shape;573;p36"/>
          <p:cNvGrpSpPr/>
          <p:nvPr/>
        </p:nvGrpSpPr>
        <p:grpSpPr>
          <a:xfrm>
            <a:off x="358350" y="258050"/>
            <a:ext cx="8428950" cy="4627500"/>
            <a:chOff x="358350" y="258050"/>
            <a:chExt cx="8428950" cy="4627500"/>
          </a:xfrm>
        </p:grpSpPr>
        <p:sp>
          <p:nvSpPr>
            <p:cNvPr id="574" name="Google Shape;574;p3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6"/>
            <p:cNvGrpSpPr/>
            <p:nvPr/>
          </p:nvGrpSpPr>
          <p:grpSpPr>
            <a:xfrm flipH="1" rot="10800000">
              <a:off x="4159199" y="4657459"/>
              <a:ext cx="825589" cy="93999"/>
              <a:chOff x="5718423" y="809024"/>
              <a:chExt cx="830071" cy="94500"/>
            </a:xfrm>
          </p:grpSpPr>
          <p:sp>
            <p:nvSpPr>
              <p:cNvPr id="577" name="Google Shape;577;p3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6"/>
            <p:cNvGrpSpPr/>
            <p:nvPr/>
          </p:nvGrpSpPr>
          <p:grpSpPr>
            <a:xfrm>
              <a:off x="720000" y="407061"/>
              <a:ext cx="7704000" cy="262500"/>
              <a:chOff x="433208" y="393425"/>
              <a:chExt cx="7704000" cy="262500"/>
            </a:xfrm>
          </p:grpSpPr>
          <p:sp>
            <p:nvSpPr>
              <p:cNvPr id="582" name="Google Shape;582;p3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6"/>
              <p:cNvGrpSpPr/>
              <p:nvPr/>
            </p:nvGrpSpPr>
            <p:grpSpPr>
              <a:xfrm flipH="1" rot="10800000">
                <a:off x="543498" y="483688"/>
                <a:ext cx="429322" cy="93999"/>
                <a:chOff x="5840230" y="744468"/>
                <a:chExt cx="431653" cy="94500"/>
              </a:xfrm>
            </p:grpSpPr>
            <p:sp>
              <p:nvSpPr>
                <p:cNvPr id="584" name="Google Shape;584;p3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 name="Google Shape;587;p36"/>
          <p:cNvSpPr txBox="1"/>
          <p:nvPr>
            <p:ph type="title"/>
          </p:nvPr>
        </p:nvSpPr>
        <p:spPr>
          <a:xfrm>
            <a:off x="1436725" y="3822600"/>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88" name="Google Shape;588;p36"/>
          <p:cNvSpPr txBox="1"/>
          <p:nvPr>
            <p:ph idx="1" type="subTitle"/>
          </p:nvPr>
        </p:nvSpPr>
        <p:spPr>
          <a:xfrm>
            <a:off x="3314625" y="2770733"/>
            <a:ext cx="2586300" cy="72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9" name="Google Shape;589;p36"/>
          <p:cNvSpPr txBox="1"/>
          <p:nvPr>
            <p:ph idx="2" type="title"/>
          </p:nvPr>
        </p:nvSpPr>
        <p:spPr>
          <a:xfrm>
            <a:off x="1436725" y="2952225"/>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0" name="Google Shape;590;p36"/>
          <p:cNvSpPr txBox="1"/>
          <p:nvPr>
            <p:ph idx="3" type="subTitle"/>
          </p:nvPr>
        </p:nvSpPr>
        <p:spPr>
          <a:xfrm>
            <a:off x="3314625" y="3676353"/>
            <a:ext cx="2586300" cy="6543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36"/>
          <p:cNvSpPr txBox="1"/>
          <p:nvPr>
            <p:ph idx="4" type="title"/>
          </p:nvPr>
        </p:nvSpPr>
        <p:spPr>
          <a:xfrm>
            <a:off x="1436725" y="2046588"/>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592" name="Google Shape;592;p36"/>
          <p:cNvSpPr txBox="1"/>
          <p:nvPr>
            <p:ph idx="5" type="subTitle"/>
          </p:nvPr>
        </p:nvSpPr>
        <p:spPr>
          <a:xfrm>
            <a:off x="3314625" y="1865100"/>
            <a:ext cx="2586300" cy="7248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36"/>
          <p:cNvSpPr txBox="1"/>
          <p:nvPr>
            <p:ph idx="6" type="title"/>
          </p:nvPr>
        </p:nvSpPr>
        <p:spPr>
          <a:xfrm>
            <a:off x="720000" y="692400"/>
            <a:ext cx="4372500" cy="1084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_1_1_1_1">
    <p:spTree>
      <p:nvGrpSpPr>
        <p:cNvPr id="594" name="Shape 594"/>
        <p:cNvGrpSpPr/>
        <p:nvPr/>
      </p:nvGrpSpPr>
      <p:grpSpPr>
        <a:xfrm>
          <a:off x="0" y="0"/>
          <a:ext cx="0" cy="0"/>
          <a:chOff x="0" y="0"/>
          <a:chExt cx="0" cy="0"/>
        </a:xfrm>
      </p:grpSpPr>
      <p:grpSp>
        <p:nvGrpSpPr>
          <p:cNvPr id="595" name="Google Shape;595;p37"/>
          <p:cNvGrpSpPr/>
          <p:nvPr/>
        </p:nvGrpSpPr>
        <p:grpSpPr>
          <a:xfrm>
            <a:off x="358350" y="258050"/>
            <a:ext cx="8428950" cy="4627500"/>
            <a:chOff x="358350" y="258050"/>
            <a:chExt cx="8428950" cy="4627500"/>
          </a:xfrm>
        </p:grpSpPr>
        <p:sp>
          <p:nvSpPr>
            <p:cNvPr id="596" name="Google Shape;596;p3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37"/>
            <p:cNvGrpSpPr/>
            <p:nvPr/>
          </p:nvGrpSpPr>
          <p:grpSpPr>
            <a:xfrm flipH="1" rot="10800000">
              <a:off x="4159199" y="4657459"/>
              <a:ext cx="825589" cy="93999"/>
              <a:chOff x="5718423" y="809024"/>
              <a:chExt cx="830071" cy="94500"/>
            </a:xfrm>
          </p:grpSpPr>
          <p:sp>
            <p:nvSpPr>
              <p:cNvPr id="599" name="Google Shape;599;p3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7"/>
            <p:cNvGrpSpPr/>
            <p:nvPr/>
          </p:nvGrpSpPr>
          <p:grpSpPr>
            <a:xfrm>
              <a:off x="720000" y="407061"/>
              <a:ext cx="7704000" cy="262500"/>
              <a:chOff x="433208" y="393425"/>
              <a:chExt cx="7704000" cy="262500"/>
            </a:xfrm>
          </p:grpSpPr>
          <p:sp>
            <p:nvSpPr>
              <p:cNvPr id="604" name="Google Shape;604;p3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37"/>
              <p:cNvGrpSpPr/>
              <p:nvPr/>
            </p:nvGrpSpPr>
            <p:grpSpPr>
              <a:xfrm flipH="1" rot="10800000">
                <a:off x="543498" y="483688"/>
                <a:ext cx="429322" cy="93999"/>
                <a:chOff x="5840230" y="744468"/>
                <a:chExt cx="431653" cy="94500"/>
              </a:xfrm>
            </p:grpSpPr>
            <p:sp>
              <p:nvSpPr>
                <p:cNvPr id="606" name="Google Shape;606;p3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9" name="Google Shape;609;p37"/>
          <p:cNvSpPr txBox="1"/>
          <p:nvPr>
            <p:ph type="title"/>
          </p:nvPr>
        </p:nvSpPr>
        <p:spPr>
          <a:xfrm>
            <a:off x="1005900" y="2953613"/>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0" name="Google Shape;610;p37"/>
          <p:cNvSpPr txBox="1"/>
          <p:nvPr>
            <p:ph idx="1" type="subTitle"/>
          </p:nvPr>
        </p:nvSpPr>
        <p:spPr>
          <a:xfrm>
            <a:off x="1005900" y="3231950"/>
            <a:ext cx="2089800" cy="122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1" name="Google Shape;611;p37"/>
          <p:cNvSpPr txBox="1"/>
          <p:nvPr>
            <p:ph idx="2" type="title"/>
          </p:nvPr>
        </p:nvSpPr>
        <p:spPr>
          <a:xfrm>
            <a:off x="6197402" y="1563513"/>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2" name="Google Shape;612;p37"/>
          <p:cNvSpPr txBox="1"/>
          <p:nvPr>
            <p:ph idx="3" type="subTitle"/>
          </p:nvPr>
        </p:nvSpPr>
        <p:spPr>
          <a:xfrm>
            <a:off x="6197400" y="1841850"/>
            <a:ext cx="2089800" cy="12258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3" name="Google Shape;613;p37"/>
          <p:cNvSpPr txBox="1"/>
          <p:nvPr>
            <p:ph idx="4" type="title"/>
          </p:nvPr>
        </p:nvSpPr>
        <p:spPr>
          <a:xfrm>
            <a:off x="3527101" y="2258625"/>
            <a:ext cx="16836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14" name="Google Shape;614;p37"/>
          <p:cNvSpPr txBox="1"/>
          <p:nvPr>
            <p:ph idx="5" type="subTitle"/>
          </p:nvPr>
        </p:nvSpPr>
        <p:spPr>
          <a:xfrm>
            <a:off x="3527100" y="2536963"/>
            <a:ext cx="2089800" cy="12258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5" name="Google Shape;615;p37"/>
          <p:cNvSpPr txBox="1"/>
          <p:nvPr>
            <p:ph idx="6" type="title"/>
          </p:nvPr>
        </p:nvSpPr>
        <p:spPr>
          <a:xfrm>
            <a:off x="720000" y="692400"/>
            <a:ext cx="2251800" cy="13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16" name="Shape 616"/>
        <p:cNvGrpSpPr/>
        <p:nvPr/>
      </p:nvGrpSpPr>
      <p:grpSpPr>
        <a:xfrm>
          <a:off x="0" y="0"/>
          <a:ext cx="0" cy="0"/>
          <a:chOff x="0" y="0"/>
          <a:chExt cx="0" cy="0"/>
        </a:xfrm>
      </p:grpSpPr>
      <p:grpSp>
        <p:nvGrpSpPr>
          <p:cNvPr id="617" name="Google Shape;617;p38"/>
          <p:cNvGrpSpPr/>
          <p:nvPr/>
        </p:nvGrpSpPr>
        <p:grpSpPr>
          <a:xfrm>
            <a:off x="358350" y="258050"/>
            <a:ext cx="8428950" cy="4627500"/>
            <a:chOff x="358350" y="258050"/>
            <a:chExt cx="8428950" cy="4627500"/>
          </a:xfrm>
        </p:grpSpPr>
        <p:sp>
          <p:nvSpPr>
            <p:cNvPr id="618" name="Google Shape;618;p3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38"/>
            <p:cNvGrpSpPr/>
            <p:nvPr/>
          </p:nvGrpSpPr>
          <p:grpSpPr>
            <a:xfrm flipH="1" rot="10800000">
              <a:off x="4159199" y="4657459"/>
              <a:ext cx="825589" cy="93999"/>
              <a:chOff x="5718423" y="809024"/>
              <a:chExt cx="830071" cy="94500"/>
            </a:xfrm>
          </p:grpSpPr>
          <p:sp>
            <p:nvSpPr>
              <p:cNvPr id="621" name="Google Shape;621;p3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38"/>
            <p:cNvGrpSpPr/>
            <p:nvPr/>
          </p:nvGrpSpPr>
          <p:grpSpPr>
            <a:xfrm>
              <a:off x="720000" y="407061"/>
              <a:ext cx="7704000" cy="262500"/>
              <a:chOff x="433208" y="393425"/>
              <a:chExt cx="7704000" cy="262500"/>
            </a:xfrm>
          </p:grpSpPr>
          <p:sp>
            <p:nvSpPr>
              <p:cNvPr id="626" name="Google Shape;626;p3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 name="Google Shape;627;p38"/>
              <p:cNvGrpSpPr/>
              <p:nvPr/>
            </p:nvGrpSpPr>
            <p:grpSpPr>
              <a:xfrm flipH="1" rot="10800000">
                <a:off x="543498" y="483688"/>
                <a:ext cx="429322" cy="93999"/>
                <a:chOff x="5840230" y="744468"/>
                <a:chExt cx="431653" cy="94500"/>
              </a:xfrm>
            </p:grpSpPr>
            <p:sp>
              <p:nvSpPr>
                <p:cNvPr id="628" name="Google Shape;628;p3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1" name="Google Shape;631;p3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2" name="Google Shape;632;p38"/>
          <p:cNvSpPr txBox="1"/>
          <p:nvPr>
            <p:ph idx="2" type="title"/>
          </p:nvPr>
        </p:nvSpPr>
        <p:spPr>
          <a:xfrm>
            <a:off x="169175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3" name="Google Shape;633;p38"/>
          <p:cNvSpPr txBox="1"/>
          <p:nvPr>
            <p:ph idx="1" type="subTitle"/>
          </p:nvPr>
        </p:nvSpPr>
        <p:spPr>
          <a:xfrm>
            <a:off x="169173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38"/>
          <p:cNvSpPr txBox="1"/>
          <p:nvPr>
            <p:ph idx="3" type="title"/>
          </p:nvPr>
        </p:nvSpPr>
        <p:spPr>
          <a:xfrm>
            <a:off x="519900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5" name="Google Shape;635;p38"/>
          <p:cNvSpPr txBox="1"/>
          <p:nvPr>
            <p:ph idx="4" type="subTitle"/>
          </p:nvPr>
        </p:nvSpPr>
        <p:spPr>
          <a:xfrm>
            <a:off x="519898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38"/>
          <p:cNvSpPr txBox="1"/>
          <p:nvPr>
            <p:ph idx="5" type="title"/>
          </p:nvPr>
        </p:nvSpPr>
        <p:spPr>
          <a:xfrm>
            <a:off x="169175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7" name="Google Shape;637;p38"/>
          <p:cNvSpPr txBox="1"/>
          <p:nvPr>
            <p:ph idx="6" type="subTitle"/>
          </p:nvPr>
        </p:nvSpPr>
        <p:spPr>
          <a:xfrm>
            <a:off x="169173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8" name="Google Shape;638;p38"/>
          <p:cNvSpPr txBox="1"/>
          <p:nvPr>
            <p:ph idx="7" type="title"/>
          </p:nvPr>
        </p:nvSpPr>
        <p:spPr>
          <a:xfrm>
            <a:off x="519900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39" name="Google Shape;639;p38"/>
          <p:cNvSpPr txBox="1"/>
          <p:nvPr>
            <p:ph idx="8" type="subTitle"/>
          </p:nvPr>
        </p:nvSpPr>
        <p:spPr>
          <a:xfrm>
            <a:off x="519898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640" name="Shape 640"/>
        <p:cNvGrpSpPr/>
        <p:nvPr/>
      </p:nvGrpSpPr>
      <p:grpSpPr>
        <a:xfrm>
          <a:off x="0" y="0"/>
          <a:ext cx="0" cy="0"/>
          <a:chOff x="0" y="0"/>
          <a:chExt cx="0" cy="0"/>
        </a:xfrm>
      </p:grpSpPr>
      <p:grpSp>
        <p:nvGrpSpPr>
          <p:cNvPr id="641" name="Google Shape;641;p39"/>
          <p:cNvGrpSpPr/>
          <p:nvPr/>
        </p:nvGrpSpPr>
        <p:grpSpPr>
          <a:xfrm>
            <a:off x="358350" y="258050"/>
            <a:ext cx="8428950" cy="4627500"/>
            <a:chOff x="358350" y="258050"/>
            <a:chExt cx="8428950" cy="4627500"/>
          </a:xfrm>
        </p:grpSpPr>
        <p:sp>
          <p:nvSpPr>
            <p:cNvPr id="642" name="Google Shape;642;p3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39"/>
            <p:cNvGrpSpPr/>
            <p:nvPr/>
          </p:nvGrpSpPr>
          <p:grpSpPr>
            <a:xfrm flipH="1" rot="10800000">
              <a:off x="4159199" y="4657459"/>
              <a:ext cx="825589" cy="93999"/>
              <a:chOff x="5718423" y="809024"/>
              <a:chExt cx="830071" cy="94500"/>
            </a:xfrm>
          </p:grpSpPr>
          <p:sp>
            <p:nvSpPr>
              <p:cNvPr id="645" name="Google Shape;645;p3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39"/>
            <p:cNvGrpSpPr/>
            <p:nvPr/>
          </p:nvGrpSpPr>
          <p:grpSpPr>
            <a:xfrm>
              <a:off x="720000" y="407061"/>
              <a:ext cx="7704000" cy="262500"/>
              <a:chOff x="433208" y="393425"/>
              <a:chExt cx="7704000" cy="262500"/>
            </a:xfrm>
          </p:grpSpPr>
          <p:sp>
            <p:nvSpPr>
              <p:cNvPr id="650" name="Google Shape;650;p3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39"/>
              <p:cNvGrpSpPr/>
              <p:nvPr/>
            </p:nvGrpSpPr>
            <p:grpSpPr>
              <a:xfrm flipH="1" rot="10800000">
                <a:off x="543498" y="483688"/>
                <a:ext cx="429322" cy="93999"/>
                <a:chOff x="5840230" y="744468"/>
                <a:chExt cx="431653" cy="94500"/>
              </a:xfrm>
            </p:grpSpPr>
            <p:sp>
              <p:nvSpPr>
                <p:cNvPr id="652" name="Google Shape;652;p3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5" name="Google Shape;655;p3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6" name="Google Shape;656;p39"/>
          <p:cNvSpPr txBox="1"/>
          <p:nvPr>
            <p:ph idx="2" type="title"/>
          </p:nvPr>
        </p:nvSpPr>
        <p:spPr>
          <a:xfrm>
            <a:off x="169175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57" name="Google Shape;657;p39"/>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8" name="Google Shape;658;p39"/>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59" name="Google Shape;659;p39"/>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0" name="Google Shape;660;p39"/>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61" name="Google Shape;661;p39"/>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2" name="Google Shape;662;p39"/>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63" name="Google Shape;663;p39"/>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4_1_1">
    <p:spTree>
      <p:nvGrpSpPr>
        <p:cNvPr id="664" name="Shape 664"/>
        <p:cNvGrpSpPr/>
        <p:nvPr/>
      </p:nvGrpSpPr>
      <p:grpSpPr>
        <a:xfrm>
          <a:off x="0" y="0"/>
          <a:ext cx="0" cy="0"/>
          <a:chOff x="0" y="0"/>
          <a:chExt cx="0" cy="0"/>
        </a:xfrm>
      </p:grpSpPr>
      <p:grpSp>
        <p:nvGrpSpPr>
          <p:cNvPr id="665" name="Google Shape;665;p40"/>
          <p:cNvGrpSpPr/>
          <p:nvPr/>
        </p:nvGrpSpPr>
        <p:grpSpPr>
          <a:xfrm>
            <a:off x="358350" y="258050"/>
            <a:ext cx="8428950" cy="4627500"/>
            <a:chOff x="358350" y="258050"/>
            <a:chExt cx="8428950" cy="4627500"/>
          </a:xfrm>
        </p:grpSpPr>
        <p:sp>
          <p:nvSpPr>
            <p:cNvPr id="666" name="Google Shape;666;p4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40"/>
            <p:cNvGrpSpPr/>
            <p:nvPr/>
          </p:nvGrpSpPr>
          <p:grpSpPr>
            <a:xfrm flipH="1" rot="10800000">
              <a:off x="4159199" y="4657459"/>
              <a:ext cx="825589" cy="93999"/>
              <a:chOff x="5718423" y="809024"/>
              <a:chExt cx="830071" cy="94500"/>
            </a:xfrm>
          </p:grpSpPr>
          <p:sp>
            <p:nvSpPr>
              <p:cNvPr id="669" name="Google Shape;669;p4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0"/>
            <p:cNvGrpSpPr/>
            <p:nvPr/>
          </p:nvGrpSpPr>
          <p:grpSpPr>
            <a:xfrm>
              <a:off x="720000" y="407061"/>
              <a:ext cx="7704000" cy="262500"/>
              <a:chOff x="433208" y="393425"/>
              <a:chExt cx="7704000" cy="262500"/>
            </a:xfrm>
          </p:grpSpPr>
          <p:sp>
            <p:nvSpPr>
              <p:cNvPr id="674" name="Google Shape;674;p4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0"/>
              <p:cNvGrpSpPr/>
              <p:nvPr/>
            </p:nvGrpSpPr>
            <p:grpSpPr>
              <a:xfrm flipH="1" rot="10800000">
                <a:off x="543498" y="483688"/>
                <a:ext cx="429322" cy="93999"/>
                <a:chOff x="5840230" y="744468"/>
                <a:chExt cx="431653" cy="94500"/>
              </a:xfrm>
            </p:grpSpPr>
            <p:sp>
              <p:nvSpPr>
                <p:cNvPr id="676" name="Google Shape;676;p4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9" name="Google Shape;679;p40"/>
          <p:cNvSpPr txBox="1"/>
          <p:nvPr>
            <p:ph type="title"/>
          </p:nvPr>
        </p:nvSpPr>
        <p:spPr>
          <a:xfrm>
            <a:off x="3265350" y="2288825"/>
            <a:ext cx="2613300" cy="934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0" name="Google Shape;680;p40"/>
          <p:cNvSpPr txBox="1"/>
          <p:nvPr>
            <p:ph idx="2" type="title"/>
          </p:nvPr>
        </p:nvSpPr>
        <p:spPr>
          <a:xfrm>
            <a:off x="720012" y="1063113"/>
            <a:ext cx="2513400" cy="26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1" name="Google Shape;681;p40"/>
          <p:cNvSpPr txBox="1"/>
          <p:nvPr>
            <p:ph idx="1" type="subTitle"/>
          </p:nvPr>
        </p:nvSpPr>
        <p:spPr>
          <a:xfrm>
            <a:off x="720012" y="1538684"/>
            <a:ext cx="2513400" cy="75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2" name="Google Shape;682;p40"/>
          <p:cNvSpPr txBox="1"/>
          <p:nvPr>
            <p:ph idx="3" type="title"/>
          </p:nvPr>
        </p:nvSpPr>
        <p:spPr>
          <a:xfrm>
            <a:off x="5910588" y="1063125"/>
            <a:ext cx="2513400" cy="260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3" name="Google Shape;683;p40"/>
          <p:cNvSpPr txBox="1"/>
          <p:nvPr>
            <p:ph idx="4" type="subTitle"/>
          </p:nvPr>
        </p:nvSpPr>
        <p:spPr>
          <a:xfrm>
            <a:off x="5910576" y="1538671"/>
            <a:ext cx="2513400" cy="750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4" name="Google Shape;684;p40"/>
          <p:cNvSpPr txBox="1"/>
          <p:nvPr>
            <p:ph idx="5" type="title"/>
          </p:nvPr>
        </p:nvSpPr>
        <p:spPr>
          <a:xfrm>
            <a:off x="720012" y="4221573"/>
            <a:ext cx="2513400" cy="26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5" name="Google Shape;685;p40"/>
          <p:cNvSpPr txBox="1"/>
          <p:nvPr>
            <p:ph idx="6" type="subTitle"/>
          </p:nvPr>
        </p:nvSpPr>
        <p:spPr>
          <a:xfrm>
            <a:off x="720012" y="3217724"/>
            <a:ext cx="2513400" cy="75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6" name="Google Shape;686;p40"/>
          <p:cNvSpPr txBox="1"/>
          <p:nvPr>
            <p:ph idx="7" type="title"/>
          </p:nvPr>
        </p:nvSpPr>
        <p:spPr>
          <a:xfrm>
            <a:off x="5910588" y="4221573"/>
            <a:ext cx="2513400" cy="260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87" name="Google Shape;687;p40"/>
          <p:cNvSpPr txBox="1"/>
          <p:nvPr>
            <p:ph idx="8" type="subTitle"/>
          </p:nvPr>
        </p:nvSpPr>
        <p:spPr>
          <a:xfrm>
            <a:off x="5910576" y="3217724"/>
            <a:ext cx="2513400" cy="75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5"/>
            <p:cNvGrpSpPr/>
            <p:nvPr/>
          </p:nvGrpSpPr>
          <p:grpSpPr>
            <a:xfrm flipH="1" rot="10800000">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rot="10800000">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 name="Google Shape;70;p5"/>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1" type="subTitle"/>
          </p:nvPr>
        </p:nvSpPr>
        <p:spPr>
          <a:xfrm>
            <a:off x="1987512" y="3526750"/>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5"/>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5"/>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74" name="Google Shape;74;p5"/>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4_1_1_1">
    <p:spTree>
      <p:nvGrpSpPr>
        <p:cNvPr id="688" name="Shape 688"/>
        <p:cNvGrpSpPr/>
        <p:nvPr/>
      </p:nvGrpSpPr>
      <p:grpSpPr>
        <a:xfrm>
          <a:off x="0" y="0"/>
          <a:ext cx="0" cy="0"/>
          <a:chOff x="0" y="0"/>
          <a:chExt cx="0" cy="0"/>
        </a:xfrm>
      </p:grpSpPr>
      <p:grpSp>
        <p:nvGrpSpPr>
          <p:cNvPr id="689" name="Google Shape;689;p41"/>
          <p:cNvGrpSpPr/>
          <p:nvPr/>
        </p:nvGrpSpPr>
        <p:grpSpPr>
          <a:xfrm>
            <a:off x="358350" y="258050"/>
            <a:ext cx="8428950" cy="4627500"/>
            <a:chOff x="358350" y="258050"/>
            <a:chExt cx="8428950" cy="4627500"/>
          </a:xfrm>
        </p:grpSpPr>
        <p:sp>
          <p:nvSpPr>
            <p:cNvPr id="690" name="Google Shape;690;p4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41"/>
            <p:cNvGrpSpPr/>
            <p:nvPr/>
          </p:nvGrpSpPr>
          <p:grpSpPr>
            <a:xfrm flipH="1" rot="10800000">
              <a:off x="4159199" y="4657459"/>
              <a:ext cx="825589" cy="93999"/>
              <a:chOff x="5718423" y="809024"/>
              <a:chExt cx="830071" cy="94500"/>
            </a:xfrm>
          </p:grpSpPr>
          <p:sp>
            <p:nvSpPr>
              <p:cNvPr id="693" name="Google Shape;693;p41"/>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41"/>
            <p:cNvGrpSpPr/>
            <p:nvPr/>
          </p:nvGrpSpPr>
          <p:grpSpPr>
            <a:xfrm>
              <a:off x="720000" y="407061"/>
              <a:ext cx="7704000" cy="262500"/>
              <a:chOff x="433208" y="393425"/>
              <a:chExt cx="7704000" cy="262500"/>
            </a:xfrm>
          </p:grpSpPr>
          <p:sp>
            <p:nvSpPr>
              <p:cNvPr id="698" name="Google Shape;698;p4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41"/>
              <p:cNvGrpSpPr/>
              <p:nvPr/>
            </p:nvGrpSpPr>
            <p:grpSpPr>
              <a:xfrm flipH="1" rot="10800000">
                <a:off x="543498" y="483688"/>
                <a:ext cx="429322" cy="93999"/>
                <a:chOff x="5840230" y="744468"/>
                <a:chExt cx="431653" cy="94500"/>
              </a:xfrm>
            </p:grpSpPr>
            <p:sp>
              <p:nvSpPr>
                <p:cNvPr id="700" name="Google Shape;700;p4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3" name="Google Shape;703;p4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4" name="Google Shape;704;p41"/>
          <p:cNvSpPr txBox="1"/>
          <p:nvPr>
            <p:ph idx="2" type="title"/>
          </p:nvPr>
        </p:nvSpPr>
        <p:spPr>
          <a:xfrm>
            <a:off x="905050" y="1679125"/>
            <a:ext cx="168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5" name="Google Shape;705;p41"/>
          <p:cNvSpPr txBox="1"/>
          <p:nvPr>
            <p:ph idx="1" type="subTitle"/>
          </p:nvPr>
        </p:nvSpPr>
        <p:spPr>
          <a:xfrm>
            <a:off x="969100" y="3721100"/>
            <a:ext cx="1556100" cy="77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 name="Google Shape;706;p41"/>
          <p:cNvSpPr txBox="1"/>
          <p:nvPr>
            <p:ph idx="3" type="title"/>
          </p:nvPr>
        </p:nvSpPr>
        <p:spPr>
          <a:xfrm>
            <a:off x="2782938" y="1679125"/>
            <a:ext cx="168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7" name="Google Shape;707;p41"/>
          <p:cNvSpPr txBox="1"/>
          <p:nvPr>
            <p:ph idx="4" type="subTitle"/>
          </p:nvPr>
        </p:nvSpPr>
        <p:spPr>
          <a:xfrm>
            <a:off x="2846988" y="3721100"/>
            <a:ext cx="1556100" cy="77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 name="Google Shape;708;p41"/>
          <p:cNvSpPr txBox="1"/>
          <p:nvPr>
            <p:ph idx="5" type="title"/>
          </p:nvPr>
        </p:nvSpPr>
        <p:spPr>
          <a:xfrm>
            <a:off x="6554750" y="1679125"/>
            <a:ext cx="168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9" name="Google Shape;709;p41"/>
          <p:cNvSpPr txBox="1"/>
          <p:nvPr>
            <p:ph idx="6" type="subTitle"/>
          </p:nvPr>
        </p:nvSpPr>
        <p:spPr>
          <a:xfrm>
            <a:off x="6618800" y="3721100"/>
            <a:ext cx="1556100" cy="76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41"/>
          <p:cNvSpPr txBox="1"/>
          <p:nvPr>
            <p:ph idx="7" type="title"/>
          </p:nvPr>
        </p:nvSpPr>
        <p:spPr>
          <a:xfrm>
            <a:off x="4660850" y="1679125"/>
            <a:ext cx="1684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1" name="Google Shape;711;p41"/>
          <p:cNvSpPr txBox="1"/>
          <p:nvPr>
            <p:ph idx="8" type="subTitle"/>
          </p:nvPr>
        </p:nvSpPr>
        <p:spPr>
          <a:xfrm>
            <a:off x="4724900" y="3721100"/>
            <a:ext cx="1556100" cy="76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712" name="Shape 712"/>
        <p:cNvGrpSpPr/>
        <p:nvPr/>
      </p:nvGrpSpPr>
      <p:grpSpPr>
        <a:xfrm>
          <a:off x="0" y="0"/>
          <a:ext cx="0" cy="0"/>
          <a:chOff x="0" y="0"/>
          <a:chExt cx="0" cy="0"/>
        </a:xfrm>
      </p:grpSpPr>
      <p:grpSp>
        <p:nvGrpSpPr>
          <p:cNvPr id="713" name="Google Shape;713;p42"/>
          <p:cNvGrpSpPr/>
          <p:nvPr/>
        </p:nvGrpSpPr>
        <p:grpSpPr>
          <a:xfrm>
            <a:off x="358350" y="258050"/>
            <a:ext cx="8428950" cy="4627500"/>
            <a:chOff x="358350" y="258050"/>
            <a:chExt cx="8428950" cy="4627500"/>
          </a:xfrm>
        </p:grpSpPr>
        <p:sp>
          <p:nvSpPr>
            <p:cNvPr id="714" name="Google Shape;714;p4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42"/>
            <p:cNvGrpSpPr/>
            <p:nvPr/>
          </p:nvGrpSpPr>
          <p:grpSpPr>
            <a:xfrm flipH="1" rot="10800000">
              <a:off x="4159199" y="4657459"/>
              <a:ext cx="825589" cy="93999"/>
              <a:chOff x="5718423" y="809024"/>
              <a:chExt cx="830071" cy="94500"/>
            </a:xfrm>
          </p:grpSpPr>
          <p:sp>
            <p:nvSpPr>
              <p:cNvPr id="717" name="Google Shape;717;p4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2"/>
            <p:cNvGrpSpPr/>
            <p:nvPr/>
          </p:nvGrpSpPr>
          <p:grpSpPr>
            <a:xfrm>
              <a:off x="720000" y="407061"/>
              <a:ext cx="7704000" cy="262500"/>
              <a:chOff x="433208" y="393425"/>
              <a:chExt cx="7704000" cy="262500"/>
            </a:xfrm>
          </p:grpSpPr>
          <p:sp>
            <p:nvSpPr>
              <p:cNvPr id="722" name="Google Shape;722;p4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42"/>
              <p:cNvGrpSpPr/>
              <p:nvPr/>
            </p:nvGrpSpPr>
            <p:grpSpPr>
              <a:xfrm flipH="1" rot="10800000">
                <a:off x="543498" y="483688"/>
                <a:ext cx="429322" cy="93999"/>
                <a:chOff x="5840230" y="744468"/>
                <a:chExt cx="431653" cy="94500"/>
              </a:xfrm>
            </p:grpSpPr>
            <p:sp>
              <p:nvSpPr>
                <p:cNvPr id="724" name="Google Shape;724;p4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7" name="Google Shape;727;p42"/>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8" name="Google Shape;728;p42"/>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29" name="Google Shape;729;p42"/>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42"/>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1" name="Google Shape;731;p42"/>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2" name="Google Shape;732;p42"/>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3" name="Google Shape;733;p42"/>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4" name="Google Shape;734;p42"/>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5" name="Google Shape;735;p42"/>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42"/>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7" name="Google Shape;737;p42"/>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8" name="Google Shape;738;p42"/>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39" name="Google Shape;739;p42"/>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740" name="Shape 740"/>
        <p:cNvGrpSpPr/>
        <p:nvPr/>
      </p:nvGrpSpPr>
      <p:grpSpPr>
        <a:xfrm>
          <a:off x="0" y="0"/>
          <a:ext cx="0" cy="0"/>
          <a:chOff x="0" y="0"/>
          <a:chExt cx="0" cy="0"/>
        </a:xfrm>
      </p:grpSpPr>
      <p:grpSp>
        <p:nvGrpSpPr>
          <p:cNvPr id="741" name="Google Shape;741;p43"/>
          <p:cNvGrpSpPr/>
          <p:nvPr/>
        </p:nvGrpSpPr>
        <p:grpSpPr>
          <a:xfrm>
            <a:off x="358350" y="258050"/>
            <a:ext cx="8428950" cy="4627500"/>
            <a:chOff x="358350" y="258050"/>
            <a:chExt cx="8428950" cy="4627500"/>
          </a:xfrm>
        </p:grpSpPr>
        <p:sp>
          <p:nvSpPr>
            <p:cNvPr id="742" name="Google Shape;742;p4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43"/>
            <p:cNvGrpSpPr/>
            <p:nvPr/>
          </p:nvGrpSpPr>
          <p:grpSpPr>
            <a:xfrm flipH="1" rot="10800000">
              <a:off x="4159199" y="4657459"/>
              <a:ext cx="825589" cy="93999"/>
              <a:chOff x="5718423" y="809024"/>
              <a:chExt cx="830071" cy="94500"/>
            </a:xfrm>
          </p:grpSpPr>
          <p:sp>
            <p:nvSpPr>
              <p:cNvPr id="745" name="Google Shape;745;p4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3"/>
            <p:cNvGrpSpPr/>
            <p:nvPr/>
          </p:nvGrpSpPr>
          <p:grpSpPr>
            <a:xfrm>
              <a:off x="720000" y="407061"/>
              <a:ext cx="7704000" cy="262500"/>
              <a:chOff x="433208" y="393425"/>
              <a:chExt cx="7704000" cy="262500"/>
            </a:xfrm>
          </p:grpSpPr>
          <p:sp>
            <p:nvSpPr>
              <p:cNvPr id="750" name="Google Shape;750;p4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43"/>
              <p:cNvGrpSpPr/>
              <p:nvPr/>
            </p:nvGrpSpPr>
            <p:grpSpPr>
              <a:xfrm flipH="1" rot="10800000">
                <a:off x="543498" y="483688"/>
                <a:ext cx="429322" cy="93999"/>
                <a:chOff x="5840230" y="744468"/>
                <a:chExt cx="431653" cy="94500"/>
              </a:xfrm>
            </p:grpSpPr>
            <p:sp>
              <p:nvSpPr>
                <p:cNvPr id="752" name="Google Shape;752;p4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5" name="Google Shape;755;p43"/>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6" name="Google Shape;756;p43"/>
          <p:cNvSpPr txBox="1"/>
          <p:nvPr>
            <p:ph idx="2" type="title"/>
          </p:nvPr>
        </p:nvSpPr>
        <p:spPr>
          <a:xfrm>
            <a:off x="2857762" y="1758138"/>
            <a:ext cx="1513800" cy="25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7" name="Google Shape;757;p43"/>
          <p:cNvSpPr txBox="1"/>
          <p:nvPr>
            <p:ph idx="1" type="subTitle"/>
          </p:nvPr>
        </p:nvSpPr>
        <p:spPr>
          <a:xfrm>
            <a:off x="795725" y="1643213"/>
            <a:ext cx="1835700" cy="71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8" name="Google Shape;758;p43"/>
          <p:cNvSpPr txBox="1"/>
          <p:nvPr>
            <p:ph idx="3" type="title"/>
          </p:nvPr>
        </p:nvSpPr>
        <p:spPr>
          <a:xfrm>
            <a:off x="4704985" y="1758138"/>
            <a:ext cx="1513800" cy="256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9" name="Google Shape;759;p43"/>
          <p:cNvSpPr txBox="1"/>
          <p:nvPr>
            <p:ph idx="4" type="subTitle"/>
          </p:nvPr>
        </p:nvSpPr>
        <p:spPr>
          <a:xfrm>
            <a:off x="6512550" y="1641263"/>
            <a:ext cx="1835700" cy="71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0" name="Google Shape;760;p43"/>
          <p:cNvSpPr txBox="1"/>
          <p:nvPr>
            <p:ph idx="5" type="title"/>
          </p:nvPr>
        </p:nvSpPr>
        <p:spPr>
          <a:xfrm>
            <a:off x="4704985" y="2633263"/>
            <a:ext cx="1513800" cy="256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1" name="Google Shape;761;p43"/>
          <p:cNvSpPr txBox="1"/>
          <p:nvPr>
            <p:ph idx="6" type="subTitle"/>
          </p:nvPr>
        </p:nvSpPr>
        <p:spPr>
          <a:xfrm>
            <a:off x="6512563" y="2494263"/>
            <a:ext cx="1835700" cy="71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2" name="Google Shape;762;p43"/>
          <p:cNvSpPr txBox="1"/>
          <p:nvPr>
            <p:ph idx="7" type="title"/>
          </p:nvPr>
        </p:nvSpPr>
        <p:spPr>
          <a:xfrm>
            <a:off x="2857762" y="3498688"/>
            <a:ext cx="1513800" cy="25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3" name="Google Shape;763;p43"/>
          <p:cNvSpPr txBox="1"/>
          <p:nvPr>
            <p:ph idx="8" type="subTitle"/>
          </p:nvPr>
        </p:nvSpPr>
        <p:spPr>
          <a:xfrm>
            <a:off x="795737" y="3380313"/>
            <a:ext cx="1835700" cy="71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4" name="Google Shape;764;p43"/>
          <p:cNvSpPr txBox="1"/>
          <p:nvPr>
            <p:ph idx="9" type="title"/>
          </p:nvPr>
        </p:nvSpPr>
        <p:spPr>
          <a:xfrm>
            <a:off x="2857762" y="2633263"/>
            <a:ext cx="1513800" cy="25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5" name="Google Shape;765;p43"/>
          <p:cNvSpPr txBox="1"/>
          <p:nvPr>
            <p:ph idx="13" type="subTitle"/>
          </p:nvPr>
        </p:nvSpPr>
        <p:spPr>
          <a:xfrm>
            <a:off x="795736" y="2494263"/>
            <a:ext cx="1835700" cy="71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6" name="Google Shape;766;p43"/>
          <p:cNvSpPr txBox="1"/>
          <p:nvPr>
            <p:ph idx="14" type="title"/>
          </p:nvPr>
        </p:nvSpPr>
        <p:spPr>
          <a:xfrm>
            <a:off x="4704985" y="3498688"/>
            <a:ext cx="1513800" cy="256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67" name="Google Shape;767;p43"/>
          <p:cNvSpPr txBox="1"/>
          <p:nvPr>
            <p:ph idx="15" type="subTitle"/>
          </p:nvPr>
        </p:nvSpPr>
        <p:spPr>
          <a:xfrm>
            <a:off x="6512511" y="3378363"/>
            <a:ext cx="1835700" cy="71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768" name="Shape 768"/>
        <p:cNvGrpSpPr/>
        <p:nvPr/>
      </p:nvGrpSpPr>
      <p:grpSpPr>
        <a:xfrm>
          <a:off x="0" y="0"/>
          <a:ext cx="0" cy="0"/>
          <a:chOff x="0" y="0"/>
          <a:chExt cx="0" cy="0"/>
        </a:xfrm>
      </p:grpSpPr>
      <p:grpSp>
        <p:nvGrpSpPr>
          <p:cNvPr id="769" name="Google Shape;769;p44"/>
          <p:cNvGrpSpPr/>
          <p:nvPr/>
        </p:nvGrpSpPr>
        <p:grpSpPr>
          <a:xfrm>
            <a:off x="358350" y="258050"/>
            <a:ext cx="8428950" cy="4627500"/>
            <a:chOff x="358350" y="258050"/>
            <a:chExt cx="8428950" cy="4627500"/>
          </a:xfrm>
        </p:grpSpPr>
        <p:sp>
          <p:nvSpPr>
            <p:cNvPr id="770" name="Google Shape;770;p4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44"/>
            <p:cNvGrpSpPr/>
            <p:nvPr/>
          </p:nvGrpSpPr>
          <p:grpSpPr>
            <a:xfrm flipH="1" rot="10800000">
              <a:off x="4159199" y="4657459"/>
              <a:ext cx="825589" cy="93999"/>
              <a:chOff x="5718423" y="809024"/>
              <a:chExt cx="830071" cy="94500"/>
            </a:xfrm>
          </p:grpSpPr>
          <p:sp>
            <p:nvSpPr>
              <p:cNvPr id="773" name="Google Shape;773;p4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4"/>
            <p:cNvGrpSpPr/>
            <p:nvPr/>
          </p:nvGrpSpPr>
          <p:grpSpPr>
            <a:xfrm>
              <a:off x="720000" y="407061"/>
              <a:ext cx="7704000" cy="262500"/>
              <a:chOff x="433208" y="393425"/>
              <a:chExt cx="7704000" cy="262500"/>
            </a:xfrm>
          </p:grpSpPr>
          <p:sp>
            <p:nvSpPr>
              <p:cNvPr id="778" name="Google Shape;778;p4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44"/>
              <p:cNvGrpSpPr/>
              <p:nvPr/>
            </p:nvGrpSpPr>
            <p:grpSpPr>
              <a:xfrm flipH="1" rot="10800000">
                <a:off x="543498" y="483688"/>
                <a:ext cx="429322" cy="93999"/>
                <a:chOff x="5840230" y="744468"/>
                <a:chExt cx="431653" cy="94500"/>
              </a:xfrm>
            </p:grpSpPr>
            <p:sp>
              <p:nvSpPr>
                <p:cNvPr id="780" name="Google Shape;780;p4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3" name="Google Shape;783;p44"/>
          <p:cNvSpPr txBox="1"/>
          <p:nvPr>
            <p:ph hasCustomPrompt="1" type="title"/>
          </p:nvPr>
        </p:nvSpPr>
        <p:spPr>
          <a:xfrm>
            <a:off x="2011429" y="1813593"/>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784" name="Google Shape;784;p44"/>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5" name="Google Shape;785;p44"/>
          <p:cNvSpPr txBox="1"/>
          <p:nvPr>
            <p:ph hasCustomPrompt="1" idx="2" type="title"/>
          </p:nvPr>
        </p:nvSpPr>
        <p:spPr>
          <a:xfrm>
            <a:off x="5072095" y="2283636"/>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786" name="Google Shape;786;p44"/>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7" name="Google Shape;787;p44"/>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788" name="Google Shape;788;p44"/>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789" name="Shape 789"/>
        <p:cNvGrpSpPr/>
        <p:nvPr/>
      </p:nvGrpSpPr>
      <p:grpSpPr>
        <a:xfrm>
          <a:off x="0" y="0"/>
          <a:ext cx="0" cy="0"/>
          <a:chOff x="0" y="0"/>
          <a:chExt cx="0" cy="0"/>
        </a:xfrm>
      </p:grpSpPr>
      <p:grpSp>
        <p:nvGrpSpPr>
          <p:cNvPr id="790" name="Google Shape;790;p45"/>
          <p:cNvGrpSpPr/>
          <p:nvPr/>
        </p:nvGrpSpPr>
        <p:grpSpPr>
          <a:xfrm>
            <a:off x="358350" y="258050"/>
            <a:ext cx="8428950" cy="4627500"/>
            <a:chOff x="358350" y="258050"/>
            <a:chExt cx="8428950" cy="4627500"/>
          </a:xfrm>
        </p:grpSpPr>
        <p:sp>
          <p:nvSpPr>
            <p:cNvPr id="791" name="Google Shape;791;p4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45"/>
            <p:cNvGrpSpPr/>
            <p:nvPr/>
          </p:nvGrpSpPr>
          <p:grpSpPr>
            <a:xfrm flipH="1" rot="10800000">
              <a:off x="4159199" y="4657459"/>
              <a:ext cx="825589" cy="93999"/>
              <a:chOff x="5718423" y="809024"/>
              <a:chExt cx="830071" cy="94500"/>
            </a:xfrm>
          </p:grpSpPr>
          <p:sp>
            <p:nvSpPr>
              <p:cNvPr id="794" name="Google Shape;794;p4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5"/>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5"/>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5"/>
            <p:cNvGrpSpPr/>
            <p:nvPr/>
          </p:nvGrpSpPr>
          <p:grpSpPr>
            <a:xfrm>
              <a:off x="720000" y="407061"/>
              <a:ext cx="7704000" cy="262500"/>
              <a:chOff x="433208" y="393425"/>
              <a:chExt cx="7704000" cy="262500"/>
            </a:xfrm>
          </p:grpSpPr>
          <p:sp>
            <p:nvSpPr>
              <p:cNvPr id="799" name="Google Shape;799;p4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5"/>
              <p:cNvGrpSpPr/>
              <p:nvPr/>
            </p:nvGrpSpPr>
            <p:grpSpPr>
              <a:xfrm flipH="1" rot="10800000">
                <a:off x="543498" y="483688"/>
                <a:ext cx="429322" cy="93999"/>
                <a:chOff x="5840230" y="744468"/>
                <a:chExt cx="431653" cy="94500"/>
              </a:xfrm>
            </p:grpSpPr>
            <p:sp>
              <p:nvSpPr>
                <p:cNvPr id="801" name="Google Shape;801;p4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04" name="Google Shape;804;p45"/>
          <p:cNvSpPr txBox="1"/>
          <p:nvPr>
            <p:ph hasCustomPrompt="1" type="title"/>
          </p:nvPr>
        </p:nvSpPr>
        <p:spPr>
          <a:xfrm>
            <a:off x="2260179" y="1877706"/>
            <a:ext cx="2069400" cy="698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05" name="Google Shape;805;p45"/>
          <p:cNvSpPr txBox="1"/>
          <p:nvPr>
            <p:ph idx="1" type="subTitle"/>
          </p:nvPr>
        </p:nvSpPr>
        <p:spPr>
          <a:xfrm>
            <a:off x="2260175" y="3058500"/>
            <a:ext cx="2235600" cy="82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6" name="Google Shape;806;p45"/>
          <p:cNvSpPr txBox="1"/>
          <p:nvPr>
            <p:ph hasCustomPrompt="1" idx="2" type="title"/>
          </p:nvPr>
        </p:nvSpPr>
        <p:spPr>
          <a:xfrm>
            <a:off x="4809370" y="1877711"/>
            <a:ext cx="2069400" cy="698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07" name="Google Shape;807;p45"/>
          <p:cNvSpPr txBox="1"/>
          <p:nvPr>
            <p:ph idx="3" type="subTitle"/>
          </p:nvPr>
        </p:nvSpPr>
        <p:spPr>
          <a:xfrm>
            <a:off x="4643175" y="3058500"/>
            <a:ext cx="2235600" cy="82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8" name="Google Shape;808;p45"/>
          <p:cNvSpPr txBox="1"/>
          <p:nvPr>
            <p:ph idx="4" type="subTitle"/>
          </p:nvPr>
        </p:nvSpPr>
        <p:spPr>
          <a:xfrm>
            <a:off x="2260179" y="2625795"/>
            <a:ext cx="1624800" cy="24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809" name="Google Shape;809;p45"/>
          <p:cNvSpPr txBox="1"/>
          <p:nvPr>
            <p:ph idx="5" type="subTitle"/>
          </p:nvPr>
        </p:nvSpPr>
        <p:spPr>
          <a:xfrm>
            <a:off x="5253970" y="2625800"/>
            <a:ext cx="1624800" cy="243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810" name="Google Shape;810;p45"/>
          <p:cNvSpPr txBox="1"/>
          <p:nvPr>
            <p:ph idx="6" type="title"/>
          </p:nvPr>
        </p:nvSpPr>
        <p:spPr>
          <a:xfrm>
            <a:off x="720000" y="685946"/>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811" name="Shape 811"/>
        <p:cNvGrpSpPr/>
        <p:nvPr/>
      </p:nvGrpSpPr>
      <p:grpSpPr>
        <a:xfrm>
          <a:off x="0" y="0"/>
          <a:ext cx="0" cy="0"/>
          <a:chOff x="0" y="0"/>
          <a:chExt cx="0" cy="0"/>
        </a:xfrm>
      </p:grpSpPr>
      <p:grpSp>
        <p:nvGrpSpPr>
          <p:cNvPr id="812" name="Google Shape;812;p46"/>
          <p:cNvGrpSpPr/>
          <p:nvPr/>
        </p:nvGrpSpPr>
        <p:grpSpPr>
          <a:xfrm>
            <a:off x="358350" y="258050"/>
            <a:ext cx="8428950" cy="4627500"/>
            <a:chOff x="358350" y="258050"/>
            <a:chExt cx="8428950" cy="4627500"/>
          </a:xfrm>
        </p:grpSpPr>
        <p:sp>
          <p:nvSpPr>
            <p:cNvPr id="813" name="Google Shape;813;p4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46"/>
            <p:cNvGrpSpPr/>
            <p:nvPr/>
          </p:nvGrpSpPr>
          <p:grpSpPr>
            <a:xfrm flipH="1" rot="10800000">
              <a:off x="4159199" y="4657459"/>
              <a:ext cx="825589" cy="93999"/>
              <a:chOff x="5718423" y="809024"/>
              <a:chExt cx="830071" cy="94500"/>
            </a:xfrm>
          </p:grpSpPr>
          <p:sp>
            <p:nvSpPr>
              <p:cNvPr id="816" name="Google Shape;816;p4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46"/>
            <p:cNvGrpSpPr/>
            <p:nvPr/>
          </p:nvGrpSpPr>
          <p:grpSpPr>
            <a:xfrm>
              <a:off x="720000" y="407061"/>
              <a:ext cx="7704000" cy="262500"/>
              <a:chOff x="433208" y="393425"/>
              <a:chExt cx="7704000" cy="262500"/>
            </a:xfrm>
          </p:grpSpPr>
          <p:sp>
            <p:nvSpPr>
              <p:cNvPr id="821" name="Google Shape;821;p4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6"/>
              <p:cNvGrpSpPr/>
              <p:nvPr/>
            </p:nvGrpSpPr>
            <p:grpSpPr>
              <a:xfrm flipH="1" rot="10800000">
                <a:off x="543498" y="483688"/>
                <a:ext cx="429322" cy="93999"/>
                <a:chOff x="5840230" y="744468"/>
                <a:chExt cx="431653" cy="94500"/>
              </a:xfrm>
            </p:grpSpPr>
            <p:sp>
              <p:nvSpPr>
                <p:cNvPr id="823" name="Google Shape;823;p4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6" name="Google Shape;826;p46"/>
          <p:cNvSpPr txBox="1"/>
          <p:nvPr>
            <p:ph hasCustomPrompt="1" type="title"/>
          </p:nvPr>
        </p:nvSpPr>
        <p:spPr>
          <a:xfrm>
            <a:off x="1974513" y="1530500"/>
            <a:ext cx="2737800" cy="698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3500">
                <a:solidFill>
                  <a:schemeClr val="lt1"/>
                </a:solidFill>
              </a:defRPr>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7" name="Google Shape;827;p46"/>
          <p:cNvSpPr txBox="1"/>
          <p:nvPr>
            <p:ph idx="1" type="subTitle"/>
          </p:nvPr>
        </p:nvSpPr>
        <p:spPr>
          <a:xfrm>
            <a:off x="5148724" y="1593350"/>
            <a:ext cx="223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8" name="Google Shape;828;p46"/>
          <p:cNvSpPr txBox="1"/>
          <p:nvPr>
            <p:ph hasCustomPrompt="1" idx="2" type="title"/>
          </p:nvPr>
        </p:nvSpPr>
        <p:spPr>
          <a:xfrm>
            <a:off x="1974513" y="2550713"/>
            <a:ext cx="2737800" cy="698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3500">
                <a:solidFill>
                  <a:schemeClr val="lt1"/>
                </a:solidFill>
              </a:defRPr>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9" name="Google Shape;829;p46"/>
          <p:cNvSpPr txBox="1"/>
          <p:nvPr>
            <p:ph idx="3" type="subTitle"/>
          </p:nvPr>
        </p:nvSpPr>
        <p:spPr>
          <a:xfrm>
            <a:off x="5148713" y="2613563"/>
            <a:ext cx="223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0" name="Google Shape;830;p46"/>
          <p:cNvSpPr txBox="1"/>
          <p:nvPr>
            <p:ph idx="4" type="title"/>
          </p:nvPr>
        </p:nvSpPr>
        <p:spPr>
          <a:xfrm>
            <a:off x="720000" y="685946"/>
            <a:ext cx="7704000" cy="5727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1" name="Google Shape;831;p46"/>
          <p:cNvSpPr txBox="1"/>
          <p:nvPr>
            <p:ph hasCustomPrompt="1" idx="5" type="title"/>
          </p:nvPr>
        </p:nvSpPr>
        <p:spPr>
          <a:xfrm>
            <a:off x="1974514" y="3570938"/>
            <a:ext cx="2737800" cy="698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3500">
                <a:solidFill>
                  <a:schemeClr val="lt1"/>
                </a:solidFill>
              </a:defRPr>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32" name="Google Shape;832;p46"/>
          <p:cNvSpPr txBox="1"/>
          <p:nvPr>
            <p:ph idx="6" type="subTitle"/>
          </p:nvPr>
        </p:nvSpPr>
        <p:spPr>
          <a:xfrm>
            <a:off x="5148713" y="3633788"/>
            <a:ext cx="223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833" name="Shape 833"/>
        <p:cNvGrpSpPr/>
        <p:nvPr/>
      </p:nvGrpSpPr>
      <p:grpSpPr>
        <a:xfrm>
          <a:off x="0" y="0"/>
          <a:ext cx="0" cy="0"/>
          <a:chOff x="0" y="0"/>
          <a:chExt cx="0" cy="0"/>
        </a:xfrm>
      </p:grpSpPr>
      <p:grpSp>
        <p:nvGrpSpPr>
          <p:cNvPr id="834" name="Google Shape;834;p47"/>
          <p:cNvGrpSpPr/>
          <p:nvPr/>
        </p:nvGrpSpPr>
        <p:grpSpPr>
          <a:xfrm>
            <a:off x="358350" y="258050"/>
            <a:ext cx="8428950" cy="4627500"/>
            <a:chOff x="358350" y="258050"/>
            <a:chExt cx="8428950" cy="4627500"/>
          </a:xfrm>
        </p:grpSpPr>
        <p:sp>
          <p:nvSpPr>
            <p:cNvPr id="835" name="Google Shape;835;p4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47"/>
            <p:cNvGrpSpPr/>
            <p:nvPr/>
          </p:nvGrpSpPr>
          <p:grpSpPr>
            <a:xfrm flipH="1" rot="10800000">
              <a:off x="4159199" y="4657459"/>
              <a:ext cx="825589" cy="93999"/>
              <a:chOff x="5718423" y="809024"/>
              <a:chExt cx="830071" cy="94500"/>
            </a:xfrm>
          </p:grpSpPr>
          <p:sp>
            <p:nvSpPr>
              <p:cNvPr id="838" name="Google Shape;838;p4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47"/>
            <p:cNvGrpSpPr/>
            <p:nvPr/>
          </p:nvGrpSpPr>
          <p:grpSpPr>
            <a:xfrm>
              <a:off x="720000" y="407061"/>
              <a:ext cx="7704000" cy="262500"/>
              <a:chOff x="433208" y="393425"/>
              <a:chExt cx="7704000" cy="262500"/>
            </a:xfrm>
          </p:grpSpPr>
          <p:sp>
            <p:nvSpPr>
              <p:cNvPr id="843" name="Google Shape;843;p4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47"/>
              <p:cNvGrpSpPr/>
              <p:nvPr/>
            </p:nvGrpSpPr>
            <p:grpSpPr>
              <a:xfrm flipH="1" rot="10800000">
                <a:off x="543498" y="483688"/>
                <a:ext cx="429322" cy="93999"/>
                <a:chOff x="5840230" y="744468"/>
                <a:chExt cx="431653" cy="94500"/>
              </a:xfrm>
            </p:grpSpPr>
            <p:sp>
              <p:nvSpPr>
                <p:cNvPr id="845" name="Google Shape;845;p4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48" name="Google Shape;848;p4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849" name="Shape 849"/>
        <p:cNvGrpSpPr/>
        <p:nvPr/>
      </p:nvGrpSpPr>
      <p:grpSpPr>
        <a:xfrm>
          <a:off x="0" y="0"/>
          <a:ext cx="0" cy="0"/>
          <a:chOff x="0" y="0"/>
          <a:chExt cx="0" cy="0"/>
        </a:xfrm>
      </p:grpSpPr>
      <p:grpSp>
        <p:nvGrpSpPr>
          <p:cNvPr id="850" name="Google Shape;850;p48"/>
          <p:cNvGrpSpPr/>
          <p:nvPr/>
        </p:nvGrpSpPr>
        <p:grpSpPr>
          <a:xfrm>
            <a:off x="358350" y="258050"/>
            <a:ext cx="8428950" cy="4627500"/>
            <a:chOff x="358350" y="258050"/>
            <a:chExt cx="8428950" cy="4627500"/>
          </a:xfrm>
        </p:grpSpPr>
        <p:sp>
          <p:nvSpPr>
            <p:cNvPr id="851" name="Google Shape;851;p4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48"/>
            <p:cNvGrpSpPr/>
            <p:nvPr/>
          </p:nvGrpSpPr>
          <p:grpSpPr>
            <a:xfrm flipH="1" rot="10800000">
              <a:off x="4159199" y="4657459"/>
              <a:ext cx="825589" cy="93999"/>
              <a:chOff x="5718423" y="809024"/>
              <a:chExt cx="830071" cy="94500"/>
            </a:xfrm>
          </p:grpSpPr>
          <p:sp>
            <p:nvSpPr>
              <p:cNvPr id="854" name="Google Shape;854;p4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48"/>
            <p:cNvGrpSpPr/>
            <p:nvPr/>
          </p:nvGrpSpPr>
          <p:grpSpPr>
            <a:xfrm>
              <a:off x="720000" y="407061"/>
              <a:ext cx="7704000" cy="262500"/>
              <a:chOff x="433208" y="393425"/>
              <a:chExt cx="7704000" cy="262500"/>
            </a:xfrm>
          </p:grpSpPr>
          <p:sp>
            <p:nvSpPr>
              <p:cNvPr id="859" name="Google Shape;859;p4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48"/>
              <p:cNvGrpSpPr/>
              <p:nvPr/>
            </p:nvGrpSpPr>
            <p:grpSpPr>
              <a:xfrm flipH="1" rot="10800000">
                <a:off x="543498" y="483688"/>
                <a:ext cx="429322" cy="93999"/>
                <a:chOff x="5840230" y="744468"/>
                <a:chExt cx="431653" cy="94500"/>
              </a:xfrm>
            </p:grpSpPr>
            <p:sp>
              <p:nvSpPr>
                <p:cNvPr id="861" name="Google Shape;861;p4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64" name="Google Shape;864;p4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865" name="Shape 865"/>
        <p:cNvGrpSpPr/>
        <p:nvPr/>
      </p:nvGrpSpPr>
      <p:grpSpPr>
        <a:xfrm>
          <a:off x="0" y="0"/>
          <a:ext cx="0" cy="0"/>
          <a:chOff x="0" y="0"/>
          <a:chExt cx="0" cy="0"/>
        </a:xfrm>
      </p:grpSpPr>
      <p:grpSp>
        <p:nvGrpSpPr>
          <p:cNvPr id="866" name="Google Shape;866;p49"/>
          <p:cNvGrpSpPr/>
          <p:nvPr/>
        </p:nvGrpSpPr>
        <p:grpSpPr>
          <a:xfrm>
            <a:off x="358350" y="258050"/>
            <a:ext cx="8428950" cy="4627500"/>
            <a:chOff x="358350" y="258050"/>
            <a:chExt cx="8428950" cy="4627500"/>
          </a:xfrm>
        </p:grpSpPr>
        <p:sp>
          <p:nvSpPr>
            <p:cNvPr id="867" name="Google Shape;867;p4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49"/>
            <p:cNvGrpSpPr/>
            <p:nvPr/>
          </p:nvGrpSpPr>
          <p:grpSpPr>
            <a:xfrm flipH="1" rot="10800000">
              <a:off x="4159199" y="4657459"/>
              <a:ext cx="825589" cy="93999"/>
              <a:chOff x="5718423" y="809024"/>
              <a:chExt cx="830071" cy="94500"/>
            </a:xfrm>
          </p:grpSpPr>
          <p:sp>
            <p:nvSpPr>
              <p:cNvPr id="870" name="Google Shape;870;p4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49"/>
            <p:cNvGrpSpPr/>
            <p:nvPr/>
          </p:nvGrpSpPr>
          <p:grpSpPr>
            <a:xfrm>
              <a:off x="720000" y="407061"/>
              <a:ext cx="7704000" cy="262500"/>
              <a:chOff x="433208" y="393425"/>
              <a:chExt cx="7704000" cy="262500"/>
            </a:xfrm>
          </p:grpSpPr>
          <p:sp>
            <p:nvSpPr>
              <p:cNvPr id="875" name="Google Shape;875;p4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49"/>
              <p:cNvGrpSpPr/>
              <p:nvPr/>
            </p:nvGrpSpPr>
            <p:grpSpPr>
              <a:xfrm flipH="1" rot="10800000">
                <a:off x="543498" y="483688"/>
                <a:ext cx="429322" cy="93999"/>
                <a:chOff x="5840230" y="744468"/>
                <a:chExt cx="431653" cy="94500"/>
              </a:xfrm>
            </p:grpSpPr>
            <p:sp>
              <p:nvSpPr>
                <p:cNvPr id="877" name="Google Shape;877;p4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0" name="Google Shape;880;p4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81" name="Google Shape;881;p49"/>
          <p:cNvGrpSpPr/>
          <p:nvPr/>
        </p:nvGrpSpPr>
        <p:grpSpPr>
          <a:xfrm>
            <a:off x="1131725" y="1445600"/>
            <a:ext cx="6880555" cy="2933782"/>
            <a:chOff x="358352" y="258060"/>
            <a:chExt cx="8428954" cy="3594000"/>
          </a:xfrm>
        </p:grpSpPr>
        <p:sp>
          <p:nvSpPr>
            <p:cNvPr id="882" name="Google Shape;882;p49"/>
            <p:cNvSpPr/>
            <p:nvPr/>
          </p:nvSpPr>
          <p:spPr>
            <a:xfrm>
              <a:off x="358352" y="258060"/>
              <a:ext cx="8427300" cy="3594000"/>
            </a:xfrm>
            <a:prstGeom prst="roundRect">
              <a:avLst>
                <a:gd fmla="val 5555" name="adj"/>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360006" y="258060"/>
              <a:ext cx="8427300" cy="3594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49"/>
            <p:cNvGrpSpPr/>
            <p:nvPr/>
          </p:nvGrpSpPr>
          <p:grpSpPr>
            <a:xfrm>
              <a:off x="720000" y="407061"/>
              <a:ext cx="7704000" cy="262500"/>
              <a:chOff x="433208" y="393425"/>
              <a:chExt cx="7704000" cy="262500"/>
            </a:xfrm>
          </p:grpSpPr>
          <p:sp>
            <p:nvSpPr>
              <p:cNvPr id="885" name="Google Shape;885;p4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49"/>
              <p:cNvGrpSpPr/>
              <p:nvPr/>
            </p:nvGrpSpPr>
            <p:grpSpPr>
              <a:xfrm flipH="1" rot="10800000">
                <a:off x="543498" y="483688"/>
                <a:ext cx="429322" cy="93999"/>
                <a:chOff x="5840230" y="744468"/>
                <a:chExt cx="431653" cy="94500"/>
              </a:xfrm>
            </p:grpSpPr>
            <p:sp>
              <p:nvSpPr>
                <p:cNvPr id="887" name="Google Shape;887;p49"/>
                <p:cNvSpPr/>
                <p:nvPr/>
              </p:nvSpPr>
              <p:spPr>
                <a:xfrm>
                  <a:off x="5840230" y="744468"/>
                  <a:ext cx="94500" cy="94500"/>
                </a:xfrm>
                <a:prstGeom prst="ellipse">
                  <a:avLst/>
                </a:prstGeom>
                <a:solidFill>
                  <a:schemeClr val="accent2"/>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6008807" y="744468"/>
                  <a:ext cx="94500" cy="94500"/>
                </a:xfrm>
                <a:prstGeom prst="ellipse">
                  <a:avLst/>
                </a:prstGeom>
                <a:solidFill>
                  <a:schemeClr val="accent4"/>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6177384" y="744468"/>
                  <a:ext cx="94500" cy="94500"/>
                </a:xfrm>
                <a:prstGeom prst="ellipse">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_1">
    <p:spTree>
      <p:nvGrpSpPr>
        <p:cNvPr id="890" name="Shape 890"/>
        <p:cNvGrpSpPr/>
        <p:nvPr/>
      </p:nvGrpSpPr>
      <p:grpSpPr>
        <a:xfrm>
          <a:off x="0" y="0"/>
          <a:ext cx="0" cy="0"/>
          <a:chOff x="0" y="0"/>
          <a:chExt cx="0" cy="0"/>
        </a:xfrm>
      </p:grpSpPr>
      <p:grpSp>
        <p:nvGrpSpPr>
          <p:cNvPr id="891" name="Google Shape;891;p50"/>
          <p:cNvGrpSpPr/>
          <p:nvPr/>
        </p:nvGrpSpPr>
        <p:grpSpPr>
          <a:xfrm>
            <a:off x="358350" y="258050"/>
            <a:ext cx="8428950" cy="4627500"/>
            <a:chOff x="358350" y="258050"/>
            <a:chExt cx="8428950" cy="4627500"/>
          </a:xfrm>
        </p:grpSpPr>
        <p:sp>
          <p:nvSpPr>
            <p:cNvPr id="892" name="Google Shape;892;p5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0"/>
            <p:cNvGrpSpPr/>
            <p:nvPr/>
          </p:nvGrpSpPr>
          <p:grpSpPr>
            <a:xfrm flipH="1" rot="10800000">
              <a:off x="4159199" y="4657459"/>
              <a:ext cx="825589" cy="93999"/>
              <a:chOff x="5718423" y="809024"/>
              <a:chExt cx="830071" cy="94500"/>
            </a:xfrm>
          </p:grpSpPr>
          <p:sp>
            <p:nvSpPr>
              <p:cNvPr id="895" name="Google Shape;895;p5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0"/>
            <p:cNvGrpSpPr/>
            <p:nvPr/>
          </p:nvGrpSpPr>
          <p:grpSpPr>
            <a:xfrm>
              <a:off x="720000" y="407061"/>
              <a:ext cx="7704000" cy="262500"/>
              <a:chOff x="433208" y="393425"/>
              <a:chExt cx="7704000" cy="262500"/>
            </a:xfrm>
          </p:grpSpPr>
          <p:sp>
            <p:nvSpPr>
              <p:cNvPr id="900" name="Google Shape;900;p5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50"/>
              <p:cNvGrpSpPr/>
              <p:nvPr/>
            </p:nvGrpSpPr>
            <p:grpSpPr>
              <a:xfrm flipH="1" rot="10800000">
                <a:off x="543498" y="483688"/>
                <a:ext cx="429322" cy="93999"/>
                <a:chOff x="5840230" y="744468"/>
                <a:chExt cx="431653" cy="94500"/>
              </a:xfrm>
            </p:grpSpPr>
            <p:sp>
              <p:nvSpPr>
                <p:cNvPr id="902" name="Google Shape;902;p5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05" name="Google Shape;905;p50"/>
          <p:cNvGrpSpPr/>
          <p:nvPr/>
        </p:nvGrpSpPr>
        <p:grpSpPr>
          <a:xfrm>
            <a:off x="3190848" y="808550"/>
            <a:ext cx="5216415" cy="3639600"/>
            <a:chOff x="3190848" y="808550"/>
            <a:chExt cx="5216415" cy="3639600"/>
          </a:xfrm>
        </p:grpSpPr>
        <p:sp>
          <p:nvSpPr>
            <p:cNvPr id="906" name="Google Shape;906;p50"/>
            <p:cNvSpPr/>
            <p:nvPr/>
          </p:nvSpPr>
          <p:spPr>
            <a:xfrm>
              <a:off x="3190863" y="808550"/>
              <a:ext cx="5216400" cy="36396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0"/>
            <p:cNvSpPr/>
            <p:nvPr/>
          </p:nvSpPr>
          <p:spPr>
            <a:xfrm>
              <a:off x="3190848" y="808575"/>
              <a:ext cx="52164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50"/>
            <p:cNvGrpSpPr/>
            <p:nvPr/>
          </p:nvGrpSpPr>
          <p:grpSpPr>
            <a:xfrm flipH="1" rot="10800000">
              <a:off x="3308699" y="922708"/>
              <a:ext cx="376790" cy="82489"/>
              <a:chOff x="5578333" y="744468"/>
              <a:chExt cx="431653" cy="94500"/>
            </a:xfrm>
          </p:grpSpPr>
          <p:sp>
            <p:nvSpPr>
              <p:cNvPr id="909" name="Google Shape;909;p50"/>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2" name="Google Shape;912;p50"/>
          <p:cNvSpPr txBox="1"/>
          <p:nvPr>
            <p:ph type="title"/>
          </p:nvPr>
        </p:nvSpPr>
        <p:spPr>
          <a:xfrm>
            <a:off x="720000" y="829225"/>
            <a:ext cx="2331900" cy="1086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flipH="1" rot="10800000">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rot="10800000">
                <a:off x="543498" y="483688"/>
                <a:ext cx="93990" cy="93999"/>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 name="Google Shape;87;p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3_1_1">
    <p:spTree>
      <p:nvGrpSpPr>
        <p:cNvPr id="913" name="Shape 913"/>
        <p:cNvGrpSpPr/>
        <p:nvPr/>
      </p:nvGrpSpPr>
      <p:grpSpPr>
        <a:xfrm>
          <a:off x="0" y="0"/>
          <a:ext cx="0" cy="0"/>
          <a:chOff x="0" y="0"/>
          <a:chExt cx="0" cy="0"/>
        </a:xfrm>
      </p:grpSpPr>
      <p:grpSp>
        <p:nvGrpSpPr>
          <p:cNvPr id="914" name="Google Shape;914;p51"/>
          <p:cNvGrpSpPr/>
          <p:nvPr/>
        </p:nvGrpSpPr>
        <p:grpSpPr>
          <a:xfrm>
            <a:off x="358350" y="258050"/>
            <a:ext cx="8428950" cy="4627500"/>
            <a:chOff x="358350" y="258050"/>
            <a:chExt cx="8428950" cy="4627500"/>
          </a:xfrm>
        </p:grpSpPr>
        <p:sp>
          <p:nvSpPr>
            <p:cNvPr id="915" name="Google Shape;915;p5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51"/>
            <p:cNvGrpSpPr/>
            <p:nvPr/>
          </p:nvGrpSpPr>
          <p:grpSpPr>
            <a:xfrm flipH="1" rot="10800000">
              <a:off x="4159199" y="4657459"/>
              <a:ext cx="825589" cy="93999"/>
              <a:chOff x="5718423" y="809024"/>
              <a:chExt cx="830071" cy="94500"/>
            </a:xfrm>
          </p:grpSpPr>
          <p:sp>
            <p:nvSpPr>
              <p:cNvPr id="918" name="Google Shape;918;p51"/>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1"/>
            <p:cNvGrpSpPr/>
            <p:nvPr/>
          </p:nvGrpSpPr>
          <p:grpSpPr>
            <a:xfrm>
              <a:off x="720000" y="407061"/>
              <a:ext cx="7704000" cy="262500"/>
              <a:chOff x="433208" y="393425"/>
              <a:chExt cx="7704000" cy="262500"/>
            </a:xfrm>
          </p:grpSpPr>
          <p:sp>
            <p:nvSpPr>
              <p:cNvPr id="923" name="Google Shape;923;p5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51"/>
              <p:cNvGrpSpPr/>
              <p:nvPr/>
            </p:nvGrpSpPr>
            <p:grpSpPr>
              <a:xfrm flipH="1" rot="10800000">
                <a:off x="543498" y="483688"/>
                <a:ext cx="429322" cy="93999"/>
                <a:chOff x="5840230" y="744468"/>
                <a:chExt cx="431653" cy="94500"/>
              </a:xfrm>
            </p:grpSpPr>
            <p:sp>
              <p:nvSpPr>
                <p:cNvPr id="925" name="Google Shape;925;p5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28" name="Google Shape;928;p51"/>
          <p:cNvSpPr txBox="1"/>
          <p:nvPr>
            <p:ph type="title"/>
          </p:nvPr>
        </p:nvSpPr>
        <p:spPr>
          <a:xfrm>
            <a:off x="942975" y="2167513"/>
            <a:ext cx="2623200" cy="122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3_1_1_1">
    <p:spTree>
      <p:nvGrpSpPr>
        <p:cNvPr id="929" name="Shape 929"/>
        <p:cNvGrpSpPr/>
        <p:nvPr/>
      </p:nvGrpSpPr>
      <p:grpSpPr>
        <a:xfrm>
          <a:off x="0" y="0"/>
          <a:ext cx="0" cy="0"/>
          <a:chOff x="0" y="0"/>
          <a:chExt cx="0" cy="0"/>
        </a:xfrm>
      </p:grpSpPr>
      <p:sp>
        <p:nvSpPr>
          <p:cNvPr id="930" name="Google Shape;930;p5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31" name="Google Shape;931;p52"/>
          <p:cNvGrpSpPr/>
          <p:nvPr/>
        </p:nvGrpSpPr>
        <p:grpSpPr>
          <a:xfrm>
            <a:off x="358350" y="258050"/>
            <a:ext cx="8428950" cy="4627500"/>
            <a:chOff x="358350" y="258050"/>
            <a:chExt cx="8428950" cy="4627500"/>
          </a:xfrm>
        </p:grpSpPr>
        <p:sp>
          <p:nvSpPr>
            <p:cNvPr id="932" name="Google Shape;932;p5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52"/>
            <p:cNvGrpSpPr/>
            <p:nvPr/>
          </p:nvGrpSpPr>
          <p:grpSpPr>
            <a:xfrm flipH="1" rot="10800000">
              <a:off x="4159199" y="4657459"/>
              <a:ext cx="825589" cy="93999"/>
              <a:chOff x="5718423" y="809024"/>
              <a:chExt cx="830071" cy="94500"/>
            </a:xfrm>
          </p:grpSpPr>
          <p:sp>
            <p:nvSpPr>
              <p:cNvPr id="935" name="Google Shape;935;p5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2"/>
            <p:cNvGrpSpPr/>
            <p:nvPr/>
          </p:nvGrpSpPr>
          <p:grpSpPr>
            <a:xfrm>
              <a:off x="720000" y="407061"/>
              <a:ext cx="7704000" cy="262500"/>
              <a:chOff x="433208" y="393425"/>
              <a:chExt cx="7704000" cy="262500"/>
            </a:xfrm>
          </p:grpSpPr>
          <p:sp>
            <p:nvSpPr>
              <p:cNvPr id="940" name="Google Shape;940;p5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52"/>
              <p:cNvGrpSpPr/>
              <p:nvPr/>
            </p:nvGrpSpPr>
            <p:grpSpPr>
              <a:xfrm flipH="1" rot="10800000">
                <a:off x="543498" y="483688"/>
                <a:ext cx="429322" cy="93999"/>
                <a:chOff x="5840230" y="744468"/>
                <a:chExt cx="431653" cy="94500"/>
              </a:xfrm>
            </p:grpSpPr>
            <p:sp>
              <p:nvSpPr>
                <p:cNvPr id="942" name="Google Shape;942;p5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3_1_1_1_1">
    <p:spTree>
      <p:nvGrpSpPr>
        <p:cNvPr id="945" name="Shape 945"/>
        <p:cNvGrpSpPr/>
        <p:nvPr/>
      </p:nvGrpSpPr>
      <p:grpSpPr>
        <a:xfrm>
          <a:off x="0" y="0"/>
          <a:ext cx="0" cy="0"/>
          <a:chOff x="0" y="0"/>
          <a:chExt cx="0" cy="0"/>
        </a:xfrm>
      </p:grpSpPr>
      <p:grpSp>
        <p:nvGrpSpPr>
          <p:cNvPr id="946" name="Google Shape;946;p53"/>
          <p:cNvGrpSpPr/>
          <p:nvPr/>
        </p:nvGrpSpPr>
        <p:grpSpPr>
          <a:xfrm>
            <a:off x="358350" y="258050"/>
            <a:ext cx="8428950" cy="4627500"/>
            <a:chOff x="358350" y="258050"/>
            <a:chExt cx="8428950" cy="4627500"/>
          </a:xfrm>
        </p:grpSpPr>
        <p:sp>
          <p:nvSpPr>
            <p:cNvPr id="947" name="Google Shape;947;p5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53"/>
            <p:cNvGrpSpPr/>
            <p:nvPr/>
          </p:nvGrpSpPr>
          <p:grpSpPr>
            <a:xfrm flipH="1" rot="10800000">
              <a:off x="4159199" y="4657459"/>
              <a:ext cx="825589" cy="93999"/>
              <a:chOff x="5718423" y="809024"/>
              <a:chExt cx="830071" cy="94500"/>
            </a:xfrm>
          </p:grpSpPr>
          <p:sp>
            <p:nvSpPr>
              <p:cNvPr id="950" name="Google Shape;950;p5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53"/>
            <p:cNvGrpSpPr/>
            <p:nvPr/>
          </p:nvGrpSpPr>
          <p:grpSpPr>
            <a:xfrm>
              <a:off x="720000" y="407061"/>
              <a:ext cx="7704000" cy="262500"/>
              <a:chOff x="433208" y="393425"/>
              <a:chExt cx="7704000" cy="262500"/>
            </a:xfrm>
          </p:grpSpPr>
          <p:sp>
            <p:nvSpPr>
              <p:cNvPr id="955" name="Google Shape;955;p5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53"/>
              <p:cNvGrpSpPr/>
              <p:nvPr/>
            </p:nvGrpSpPr>
            <p:grpSpPr>
              <a:xfrm flipH="1" rot="10800000">
                <a:off x="543498" y="483688"/>
                <a:ext cx="429322" cy="93999"/>
                <a:chOff x="5840230" y="744468"/>
                <a:chExt cx="431653" cy="94500"/>
              </a:xfrm>
            </p:grpSpPr>
            <p:sp>
              <p:nvSpPr>
                <p:cNvPr id="957" name="Google Shape;957;p5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60" name="Google Shape;960;p5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3_1_1_1_1_1">
    <p:spTree>
      <p:nvGrpSpPr>
        <p:cNvPr id="961" name="Shape 961"/>
        <p:cNvGrpSpPr/>
        <p:nvPr/>
      </p:nvGrpSpPr>
      <p:grpSpPr>
        <a:xfrm>
          <a:off x="0" y="0"/>
          <a:ext cx="0" cy="0"/>
          <a:chOff x="0" y="0"/>
          <a:chExt cx="0" cy="0"/>
        </a:xfrm>
      </p:grpSpPr>
      <p:sp>
        <p:nvSpPr>
          <p:cNvPr id="962" name="Google Shape;962;p5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63" name="Google Shape;963;p54"/>
          <p:cNvGrpSpPr/>
          <p:nvPr/>
        </p:nvGrpSpPr>
        <p:grpSpPr>
          <a:xfrm>
            <a:off x="358350" y="258050"/>
            <a:ext cx="8428950" cy="4627500"/>
            <a:chOff x="358350" y="258050"/>
            <a:chExt cx="8428950" cy="4627500"/>
          </a:xfrm>
        </p:grpSpPr>
        <p:sp>
          <p:nvSpPr>
            <p:cNvPr id="964" name="Google Shape;964;p5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54"/>
            <p:cNvGrpSpPr/>
            <p:nvPr/>
          </p:nvGrpSpPr>
          <p:grpSpPr>
            <a:xfrm flipH="1" rot="10800000">
              <a:off x="4159199" y="4657459"/>
              <a:ext cx="825589" cy="93999"/>
              <a:chOff x="5718423" y="809024"/>
              <a:chExt cx="830071" cy="94500"/>
            </a:xfrm>
          </p:grpSpPr>
          <p:sp>
            <p:nvSpPr>
              <p:cNvPr id="967" name="Google Shape;967;p5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4"/>
            <p:cNvGrpSpPr/>
            <p:nvPr/>
          </p:nvGrpSpPr>
          <p:grpSpPr>
            <a:xfrm>
              <a:off x="720000" y="407061"/>
              <a:ext cx="7704000" cy="262500"/>
              <a:chOff x="433208" y="393425"/>
              <a:chExt cx="7704000" cy="262500"/>
            </a:xfrm>
          </p:grpSpPr>
          <p:sp>
            <p:nvSpPr>
              <p:cNvPr id="972" name="Google Shape;972;p5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54"/>
              <p:cNvGrpSpPr/>
              <p:nvPr/>
            </p:nvGrpSpPr>
            <p:grpSpPr>
              <a:xfrm flipH="1" rot="10800000">
                <a:off x="543498" y="483688"/>
                <a:ext cx="429322" cy="93999"/>
                <a:chOff x="5840230" y="744468"/>
                <a:chExt cx="431653" cy="94500"/>
              </a:xfrm>
            </p:grpSpPr>
            <p:sp>
              <p:nvSpPr>
                <p:cNvPr id="974" name="Google Shape;974;p5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3_1_1_1_1_1_1">
    <p:spTree>
      <p:nvGrpSpPr>
        <p:cNvPr id="977" name="Shape 977"/>
        <p:cNvGrpSpPr/>
        <p:nvPr/>
      </p:nvGrpSpPr>
      <p:grpSpPr>
        <a:xfrm>
          <a:off x="0" y="0"/>
          <a:ext cx="0" cy="0"/>
          <a:chOff x="0" y="0"/>
          <a:chExt cx="0" cy="0"/>
        </a:xfrm>
      </p:grpSpPr>
      <p:grpSp>
        <p:nvGrpSpPr>
          <p:cNvPr id="978" name="Google Shape;978;p55"/>
          <p:cNvGrpSpPr/>
          <p:nvPr/>
        </p:nvGrpSpPr>
        <p:grpSpPr>
          <a:xfrm>
            <a:off x="358350" y="258050"/>
            <a:ext cx="8428950" cy="4627500"/>
            <a:chOff x="358350" y="258050"/>
            <a:chExt cx="8428950" cy="4627500"/>
          </a:xfrm>
        </p:grpSpPr>
        <p:sp>
          <p:nvSpPr>
            <p:cNvPr id="979" name="Google Shape;979;p5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55"/>
            <p:cNvGrpSpPr/>
            <p:nvPr/>
          </p:nvGrpSpPr>
          <p:grpSpPr>
            <a:xfrm flipH="1" rot="10800000">
              <a:off x="4159199" y="4657459"/>
              <a:ext cx="825589" cy="93999"/>
              <a:chOff x="5718423" y="809024"/>
              <a:chExt cx="830071" cy="94500"/>
            </a:xfrm>
          </p:grpSpPr>
          <p:sp>
            <p:nvSpPr>
              <p:cNvPr id="982" name="Google Shape;982;p5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55"/>
            <p:cNvGrpSpPr/>
            <p:nvPr/>
          </p:nvGrpSpPr>
          <p:grpSpPr>
            <a:xfrm>
              <a:off x="720000" y="407061"/>
              <a:ext cx="7704000" cy="262500"/>
              <a:chOff x="433208" y="393425"/>
              <a:chExt cx="7704000" cy="262500"/>
            </a:xfrm>
          </p:grpSpPr>
          <p:sp>
            <p:nvSpPr>
              <p:cNvPr id="987" name="Google Shape;987;p5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55"/>
              <p:cNvGrpSpPr/>
              <p:nvPr/>
            </p:nvGrpSpPr>
            <p:grpSpPr>
              <a:xfrm flipH="1" rot="10800000">
                <a:off x="543498" y="483688"/>
                <a:ext cx="429322" cy="93999"/>
                <a:chOff x="5840230" y="744468"/>
                <a:chExt cx="431653" cy="94500"/>
              </a:xfrm>
            </p:grpSpPr>
            <p:sp>
              <p:nvSpPr>
                <p:cNvPr id="989" name="Google Shape;989;p5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92" name="Google Shape;992;p5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13_1_1_1_1_1_1_1">
    <p:spTree>
      <p:nvGrpSpPr>
        <p:cNvPr id="993" name="Shape 993"/>
        <p:cNvGrpSpPr/>
        <p:nvPr/>
      </p:nvGrpSpPr>
      <p:grpSpPr>
        <a:xfrm>
          <a:off x="0" y="0"/>
          <a:ext cx="0" cy="0"/>
          <a:chOff x="0" y="0"/>
          <a:chExt cx="0" cy="0"/>
        </a:xfrm>
      </p:grpSpPr>
      <p:grpSp>
        <p:nvGrpSpPr>
          <p:cNvPr id="994" name="Google Shape;994;p56"/>
          <p:cNvGrpSpPr/>
          <p:nvPr/>
        </p:nvGrpSpPr>
        <p:grpSpPr>
          <a:xfrm>
            <a:off x="358350" y="258050"/>
            <a:ext cx="8428950" cy="4627500"/>
            <a:chOff x="358350" y="258050"/>
            <a:chExt cx="8428950" cy="4627500"/>
          </a:xfrm>
        </p:grpSpPr>
        <p:sp>
          <p:nvSpPr>
            <p:cNvPr id="995" name="Google Shape;995;p5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6"/>
            <p:cNvGrpSpPr/>
            <p:nvPr/>
          </p:nvGrpSpPr>
          <p:grpSpPr>
            <a:xfrm flipH="1" rot="10800000">
              <a:off x="4159199" y="4657459"/>
              <a:ext cx="825589" cy="93999"/>
              <a:chOff x="5718423" y="809024"/>
              <a:chExt cx="830071" cy="94500"/>
            </a:xfrm>
          </p:grpSpPr>
          <p:sp>
            <p:nvSpPr>
              <p:cNvPr id="998" name="Google Shape;998;p5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56"/>
            <p:cNvGrpSpPr/>
            <p:nvPr/>
          </p:nvGrpSpPr>
          <p:grpSpPr>
            <a:xfrm>
              <a:off x="720000" y="407061"/>
              <a:ext cx="7704000" cy="262500"/>
              <a:chOff x="433208" y="393425"/>
              <a:chExt cx="7704000" cy="262500"/>
            </a:xfrm>
          </p:grpSpPr>
          <p:sp>
            <p:nvSpPr>
              <p:cNvPr id="1003" name="Google Shape;1003;p5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56"/>
              <p:cNvGrpSpPr/>
              <p:nvPr/>
            </p:nvGrpSpPr>
            <p:grpSpPr>
              <a:xfrm flipH="1" rot="10800000">
                <a:off x="543498" y="483688"/>
                <a:ext cx="429322" cy="93999"/>
                <a:chOff x="5840230" y="744468"/>
                <a:chExt cx="431653" cy="94500"/>
              </a:xfrm>
            </p:grpSpPr>
            <p:sp>
              <p:nvSpPr>
                <p:cNvPr id="1005" name="Google Shape;1005;p5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08" name="Google Shape;1008;p5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13_1_1_1_1_1_1_1_1">
    <p:spTree>
      <p:nvGrpSpPr>
        <p:cNvPr id="1009" name="Shape 1009"/>
        <p:cNvGrpSpPr/>
        <p:nvPr/>
      </p:nvGrpSpPr>
      <p:grpSpPr>
        <a:xfrm>
          <a:off x="0" y="0"/>
          <a:ext cx="0" cy="0"/>
          <a:chOff x="0" y="0"/>
          <a:chExt cx="0" cy="0"/>
        </a:xfrm>
      </p:grpSpPr>
      <p:grpSp>
        <p:nvGrpSpPr>
          <p:cNvPr id="1010" name="Google Shape;1010;p57"/>
          <p:cNvGrpSpPr/>
          <p:nvPr/>
        </p:nvGrpSpPr>
        <p:grpSpPr>
          <a:xfrm>
            <a:off x="358350" y="258050"/>
            <a:ext cx="8428950" cy="4627500"/>
            <a:chOff x="358350" y="258050"/>
            <a:chExt cx="8428950" cy="4627500"/>
          </a:xfrm>
        </p:grpSpPr>
        <p:sp>
          <p:nvSpPr>
            <p:cNvPr id="1011" name="Google Shape;1011;p5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57"/>
            <p:cNvGrpSpPr/>
            <p:nvPr/>
          </p:nvGrpSpPr>
          <p:grpSpPr>
            <a:xfrm flipH="1" rot="10800000">
              <a:off x="4159199" y="4657459"/>
              <a:ext cx="825589" cy="93999"/>
              <a:chOff x="5718423" y="809024"/>
              <a:chExt cx="830071" cy="94500"/>
            </a:xfrm>
          </p:grpSpPr>
          <p:sp>
            <p:nvSpPr>
              <p:cNvPr id="1014" name="Google Shape;1014;p5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57"/>
            <p:cNvGrpSpPr/>
            <p:nvPr/>
          </p:nvGrpSpPr>
          <p:grpSpPr>
            <a:xfrm>
              <a:off x="720000" y="407061"/>
              <a:ext cx="7704000" cy="262500"/>
              <a:chOff x="433208" y="393425"/>
              <a:chExt cx="7704000" cy="262500"/>
            </a:xfrm>
          </p:grpSpPr>
          <p:sp>
            <p:nvSpPr>
              <p:cNvPr id="1019" name="Google Shape;1019;p5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57"/>
              <p:cNvGrpSpPr/>
              <p:nvPr/>
            </p:nvGrpSpPr>
            <p:grpSpPr>
              <a:xfrm flipH="1" rot="10800000">
                <a:off x="543498" y="483688"/>
                <a:ext cx="429322" cy="93999"/>
                <a:chOff x="5840230" y="744468"/>
                <a:chExt cx="431653" cy="94500"/>
              </a:xfrm>
            </p:grpSpPr>
            <p:sp>
              <p:nvSpPr>
                <p:cNvPr id="1021" name="Google Shape;1021;p5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4" name="Google Shape;1024;p57"/>
          <p:cNvSpPr txBox="1"/>
          <p:nvPr>
            <p:ph type="title"/>
          </p:nvPr>
        </p:nvSpPr>
        <p:spPr>
          <a:xfrm>
            <a:off x="824250" y="698625"/>
            <a:ext cx="4431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3_1_1_1_1_1_1_1_1_1">
    <p:spTree>
      <p:nvGrpSpPr>
        <p:cNvPr id="1025" name="Shape 1025"/>
        <p:cNvGrpSpPr/>
        <p:nvPr/>
      </p:nvGrpSpPr>
      <p:grpSpPr>
        <a:xfrm>
          <a:off x="0" y="0"/>
          <a:ext cx="0" cy="0"/>
          <a:chOff x="0" y="0"/>
          <a:chExt cx="0" cy="0"/>
        </a:xfrm>
      </p:grpSpPr>
      <p:grpSp>
        <p:nvGrpSpPr>
          <p:cNvPr id="1026" name="Google Shape;1026;p58"/>
          <p:cNvGrpSpPr/>
          <p:nvPr/>
        </p:nvGrpSpPr>
        <p:grpSpPr>
          <a:xfrm>
            <a:off x="358350" y="258050"/>
            <a:ext cx="8428950" cy="4627500"/>
            <a:chOff x="358350" y="258050"/>
            <a:chExt cx="8428950" cy="4627500"/>
          </a:xfrm>
        </p:grpSpPr>
        <p:sp>
          <p:nvSpPr>
            <p:cNvPr id="1027" name="Google Shape;1027;p5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8"/>
            <p:cNvGrpSpPr/>
            <p:nvPr/>
          </p:nvGrpSpPr>
          <p:grpSpPr>
            <a:xfrm flipH="1" rot="10800000">
              <a:off x="4159199" y="4657459"/>
              <a:ext cx="825589" cy="93999"/>
              <a:chOff x="5718423" y="809024"/>
              <a:chExt cx="830071" cy="94500"/>
            </a:xfrm>
          </p:grpSpPr>
          <p:sp>
            <p:nvSpPr>
              <p:cNvPr id="1030" name="Google Shape;1030;p5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8"/>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8"/>
            <p:cNvGrpSpPr/>
            <p:nvPr/>
          </p:nvGrpSpPr>
          <p:grpSpPr>
            <a:xfrm>
              <a:off x="720000" y="407061"/>
              <a:ext cx="7704000" cy="262500"/>
              <a:chOff x="433208" y="393425"/>
              <a:chExt cx="7704000" cy="262500"/>
            </a:xfrm>
          </p:grpSpPr>
          <p:sp>
            <p:nvSpPr>
              <p:cNvPr id="1035" name="Google Shape;1035;p5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58"/>
              <p:cNvGrpSpPr/>
              <p:nvPr/>
            </p:nvGrpSpPr>
            <p:grpSpPr>
              <a:xfrm flipH="1" rot="10800000">
                <a:off x="543498" y="483688"/>
                <a:ext cx="429322" cy="93999"/>
                <a:chOff x="5840230" y="744468"/>
                <a:chExt cx="431653" cy="94500"/>
              </a:xfrm>
            </p:grpSpPr>
            <p:sp>
              <p:nvSpPr>
                <p:cNvPr id="1037" name="Google Shape;1037;p5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40" name="Google Shape;1040;p58"/>
          <p:cNvSpPr txBox="1"/>
          <p:nvPr>
            <p:ph type="title"/>
          </p:nvPr>
        </p:nvSpPr>
        <p:spPr>
          <a:xfrm>
            <a:off x="3810400" y="774825"/>
            <a:ext cx="3471600" cy="1149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041" name="Shape 1041"/>
        <p:cNvGrpSpPr/>
        <p:nvPr/>
      </p:nvGrpSpPr>
      <p:grpSpPr>
        <a:xfrm>
          <a:off x="0" y="0"/>
          <a:ext cx="0" cy="0"/>
          <a:chOff x="0" y="0"/>
          <a:chExt cx="0" cy="0"/>
        </a:xfrm>
      </p:grpSpPr>
      <p:grpSp>
        <p:nvGrpSpPr>
          <p:cNvPr id="1042" name="Google Shape;1042;p59"/>
          <p:cNvGrpSpPr/>
          <p:nvPr/>
        </p:nvGrpSpPr>
        <p:grpSpPr>
          <a:xfrm>
            <a:off x="358350" y="258050"/>
            <a:ext cx="8428950" cy="4627500"/>
            <a:chOff x="358350" y="258050"/>
            <a:chExt cx="8428950" cy="4627500"/>
          </a:xfrm>
        </p:grpSpPr>
        <p:sp>
          <p:nvSpPr>
            <p:cNvPr id="1043" name="Google Shape;1043;p5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59"/>
            <p:cNvGrpSpPr/>
            <p:nvPr/>
          </p:nvGrpSpPr>
          <p:grpSpPr>
            <a:xfrm flipH="1" rot="10800000">
              <a:off x="4159199" y="4657459"/>
              <a:ext cx="825589" cy="93999"/>
              <a:chOff x="5718423" y="809024"/>
              <a:chExt cx="830071" cy="94500"/>
            </a:xfrm>
          </p:grpSpPr>
          <p:sp>
            <p:nvSpPr>
              <p:cNvPr id="1046" name="Google Shape;1046;p5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59"/>
            <p:cNvGrpSpPr/>
            <p:nvPr/>
          </p:nvGrpSpPr>
          <p:grpSpPr>
            <a:xfrm>
              <a:off x="720000" y="407061"/>
              <a:ext cx="7704000" cy="262500"/>
              <a:chOff x="433208" y="393425"/>
              <a:chExt cx="7704000" cy="262500"/>
            </a:xfrm>
          </p:grpSpPr>
          <p:sp>
            <p:nvSpPr>
              <p:cNvPr id="1051" name="Google Shape;1051;p5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 name="Google Shape;1052;p59"/>
              <p:cNvGrpSpPr/>
              <p:nvPr/>
            </p:nvGrpSpPr>
            <p:grpSpPr>
              <a:xfrm flipH="1" rot="10800000">
                <a:off x="543498" y="483688"/>
                <a:ext cx="429322" cy="93999"/>
                <a:chOff x="5840230" y="744468"/>
                <a:chExt cx="431653" cy="94500"/>
              </a:xfrm>
            </p:grpSpPr>
            <p:sp>
              <p:nvSpPr>
                <p:cNvPr id="1053" name="Google Shape;1053;p5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56" name="Google Shape;1056;p59"/>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7" name="Google Shape;1057;p59"/>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58" name="Google Shape;1058;p59"/>
          <p:cNvSpPr txBox="1"/>
          <p:nvPr/>
        </p:nvSpPr>
        <p:spPr>
          <a:xfrm>
            <a:off x="4572000"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b="1" lang="en" sz="9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900">
                <a:solidFill>
                  <a:schemeClr val="dk1"/>
                </a:solidFill>
                <a:latin typeface="Quicksand"/>
                <a:ea typeface="Quicksand"/>
                <a:cs typeface="Quicksand"/>
                <a:sym typeface="Quicksand"/>
              </a:rPr>
              <a:t>, including icons by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a:t>
            </a:r>
            <a:r>
              <a:rPr b="1" lang="en" sz="900">
                <a:solidFill>
                  <a:schemeClr val="dk1"/>
                </a:solidFill>
                <a:uFill>
                  <a:noFill/>
                </a:uFill>
                <a:latin typeface="Quicksand"/>
                <a:ea typeface="Quicksand"/>
                <a:cs typeface="Quicksand"/>
                <a:sym typeface="Quicksand"/>
                <a:hlinkClick r:id="rId4">
                  <a:extLst>
                    <a:ext uri="{A12FA001-AC4F-418D-AE19-62706E023703}">
                      <ahyp:hlinkClr val="tx"/>
                    </a:ext>
                  </a:extLst>
                </a:hlinkClick>
              </a:rPr>
              <a:t>n</a:t>
            </a:r>
            <a:r>
              <a:rPr lang="en" sz="900">
                <a:solidFill>
                  <a:schemeClr val="dk1"/>
                </a:solidFill>
                <a:latin typeface="Quicksand"/>
                <a:ea typeface="Quicksand"/>
                <a:cs typeface="Quicksand"/>
                <a:sym typeface="Quicksand"/>
              </a:rPr>
              <a:t> and </a:t>
            </a:r>
            <a:r>
              <a:rPr lang="en" sz="900">
                <a:solidFill>
                  <a:schemeClr val="dk1"/>
                </a:solidFill>
                <a:latin typeface="Quicksand"/>
                <a:ea typeface="Quicksand"/>
                <a:cs typeface="Quicksand"/>
                <a:sym typeface="Quicksand"/>
              </a:rPr>
              <a:t>infographics &amp; images by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Freepik</a:t>
            </a:r>
            <a:endParaRPr b="1" sz="900">
              <a:solidFill>
                <a:schemeClr val="dk1"/>
              </a:solidFill>
              <a:latin typeface="Quicksand"/>
              <a:ea typeface="Quicksand"/>
              <a:cs typeface="Quicksand"/>
              <a:sym typeface="Quicksand"/>
            </a:endParaRPr>
          </a:p>
        </p:txBody>
      </p:sp>
      <p:sp>
        <p:nvSpPr>
          <p:cNvPr id="1059" name="Google Shape;1059;p59"/>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060" name="Shape 1060"/>
        <p:cNvGrpSpPr/>
        <p:nvPr/>
      </p:nvGrpSpPr>
      <p:grpSpPr>
        <a:xfrm>
          <a:off x="0" y="0"/>
          <a:ext cx="0" cy="0"/>
          <a:chOff x="0" y="0"/>
          <a:chExt cx="0" cy="0"/>
        </a:xfrm>
      </p:grpSpPr>
      <p:grpSp>
        <p:nvGrpSpPr>
          <p:cNvPr id="1061" name="Google Shape;1061;p60"/>
          <p:cNvGrpSpPr/>
          <p:nvPr/>
        </p:nvGrpSpPr>
        <p:grpSpPr>
          <a:xfrm>
            <a:off x="358350" y="258050"/>
            <a:ext cx="8428950" cy="4627500"/>
            <a:chOff x="358350" y="258050"/>
            <a:chExt cx="8428950" cy="4627500"/>
          </a:xfrm>
        </p:grpSpPr>
        <p:sp>
          <p:nvSpPr>
            <p:cNvPr id="1062" name="Google Shape;1062;p6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60"/>
            <p:cNvGrpSpPr/>
            <p:nvPr/>
          </p:nvGrpSpPr>
          <p:grpSpPr>
            <a:xfrm flipH="1" rot="10800000">
              <a:off x="4159199" y="4657459"/>
              <a:ext cx="825589" cy="93999"/>
              <a:chOff x="5718423" y="809024"/>
              <a:chExt cx="830071" cy="94500"/>
            </a:xfrm>
          </p:grpSpPr>
          <p:sp>
            <p:nvSpPr>
              <p:cNvPr id="1065" name="Google Shape;1065;p6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0"/>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60"/>
            <p:cNvGrpSpPr/>
            <p:nvPr/>
          </p:nvGrpSpPr>
          <p:grpSpPr>
            <a:xfrm>
              <a:off x="720000" y="407061"/>
              <a:ext cx="7704000" cy="262500"/>
              <a:chOff x="433208" y="393425"/>
              <a:chExt cx="7704000" cy="262500"/>
            </a:xfrm>
          </p:grpSpPr>
          <p:sp>
            <p:nvSpPr>
              <p:cNvPr id="1070" name="Google Shape;1070;p6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60"/>
              <p:cNvGrpSpPr/>
              <p:nvPr/>
            </p:nvGrpSpPr>
            <p:grpSpPr>
              <a:xfrm flipH="1" rot="10800000">
                <a:off x="543498" y="483688"/>
                <a:ext cx="429322" cy="93999"/>
                <a:chOff x="5840230" y="744468"/>
                <a:chExt cx="431653" cy="94500"/>
              </a:xfrm>
            </p:grpSpPr>
            <p:sp>
              <p:nvSpPr>
                <p:cNvPr id="1072" name="Google Shape;1072;p6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75" name="Google Shape;1075;p60"/>
          <p:cNvGrpSpPr/>
          <p:nvPr/>
        </p:nvGrpSpPr>
        <p:grpSpPr>
          <a:xfrm>
            <a:off x="952499" y="1113600"/>
            <a:ext cx="7240638" cy="3108284"/>
            <a:chOff x="952499" y="1418400"/>
            <a:chExt cx="7240638" cy="3108284"/>
          </a:xfrm>
        </p:grpSpPr>
        <p:grpSp>
          <p:nvGrpSpPr>
            <p:cNvPr id="1076" name="Google Shape;1076;p60"/>
            <p:cNvGrpSpPr/>
            <p:nvPr/>
          </p:nvGrpSpPr>
          <p:grpSpPr>
            <a:xfrm>
              <a:off x="952499" y="1418400"/>
              <a:ext cx="2299225" cy="3108284"/>
              <a:chOff x="486919" y="1114962"/>
              <a:chExt cx="2619901" cy="3541800"/>
            </a:xfrm>
          </p:grpSpPr>
          <p:sp>
            <p:nvSpPr>
              <p:cNvPr id="1077" name="Google Shape;1077;p60"/>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60"/>
              <p:cNvGrpSpPr/>
              <p:nvPr/>
            </p:nvGrpSpPr>
            <p:grpSpPr>
              <a:xfrm flipH="1" rot="10800000">
                <a:off x="620929" y="1244995"/>
                <a:ext cx="429322" cy="93999"/>
                <a:chOff x="5578333" y="744468"/>
                <a:chExt cx="431653" cy="94500"/>
              </a:xfrm>
            </p:grpSpPr>
            <p:sp>
              <p:nvSpPr>
                <p:cNvPr id="1080" name="Google Shape;1080;p60"/>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3" name="Google Shape;1083;p60"/>
            <p:cNvGrpSpPr/>
            <p:nvPr/>
          </p:nvGrpSpPr>
          <p:grpSpPr>
            <a:xfrm>
              <a:off x="3423211" y="1418400"/>
              <a:ext cx="2299225" cy="3108284"/>
              <a:chOff x="486919" y="1114962"/>
              <a:chExt cx="2619901" cy="3541800"/>
            </a:xfrm>
          </p:grpSpPr>
          <p:sp>
            <p:nvSpPr>
              <p:cNvPr id="1084" name="Google Shape;1084;p60"/>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60"/>
              <p:cNvGrpSpPr/>
              <p:nvPr/>
            </p:nvGrpSpPr>
            <p:grpSpPr>
              <a:xfrm flipH="1" rot="10800000">
                <a:off x="620929" y="1244995"/>
                <a:ext cx="429322" cy="93999"/>
                <a:chOff x="5578333" y="744468"/>
                <a:chExt cx="431653" cy="94500"/>
              </a:xfrm>
            </p:grpSpPr>
            <p:sp>
              <p:nvSpPr>
                <p:cNvPr id="1087" name="Google Shape;1087;p60"/>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0" name="Google Shape;1090;p60"/>
            <p:cNvGrpSpPr/>
            <p:nvPr/>
          </p:nvGrpSpPr>
          <p:grpSpPr>
            <a:xfrm>
              <a:off x="5893911" y="1418400"/>
              <a:ext cx="2299225" cy="3108284"/>
              <a:chOff x="486919" y="1114962"/>
              <a:chExt cx="2619901" cy="3541800"/>
            </a:xfrm>
          </p:grpSpPr>
          <p:sp>
            <p:nvSpPr>
              <p:cNvPr id="1091" name="Google Shape;1091;p60"/>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60"/>
              <p:cNvGrpSpPr/>
              <p:nvPr/>
            </p:nvGrpSpPr>
            <p:grpSpPr>
              <a:xfrm flipH="1" rot="10800000">
                <a:off x="620929" y="1244995"/>
                <a:ext cx="429322" cy="93999"/>
                <a:chOff x="5578333" y="744468"/>
                <a:chExt cx="431653" cy="94500"/>
              </a:xfrm>
            </p:grpSpPr>
            <p:sp>
              <p:nvSpPr>
                <p:cNvPr id="1094" name="Google Shape;1094;p60"/>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7"/>
            <p:cNvGrpSpPr/>
            <p:nvPr/>
          </p:nvGrpSpPr>
          <p:grpSpPr>
            <a:xfrm flipH="1" rot="10800000">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7"/>
              <p:cNvGrpSpPr/>
              <p:nvPr/>
            </p:nvGrpSpPr>
            <p:grpSpPr>
              <a:xfrm flipH="1" rot="10800000">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3" name="Google Shape;103;p7"/>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7"/>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2">
    <p:spTree>
      <p:nvGrpSpPr>
        <p:cNvPr id="1097" name="Shape 1097"/>
        <p:cNvGrpSpPr/>
        <p:nvPr/>
      </p:nvGrpSpPr>
      <p:grpSpPr>
        <a:xfrm>
          <a:off x="0" y="0"/>
          <a:ext cx="0" cy="0"/>
          <a:chOff x="0" y="0"/>
          <a:chExt cx="0" cy="0"/>
        </a:xfrm>
      </p:grpSpPr>
      <p:grpSp>
        <p:nvGrpSpPr>
          <p:cNvPr id="1098" name="Google Shape;1098;p61"/>
          <p:cNvGrpSpPr/>
          <p:nvPr/>
        </p:nvGrpSpPr>
        <p:grpSpPr>
          <a:xfrm>
            <a:off x="358350" y="258050"/>
            <a:ext cx="8428950" cy="4627500"/>
            <a:chOff x="358350" y="258050"/>
            <a:chExt cx="8428950" cy="4627500"/>
          </a:xfrm>
        </p:grpSpPr>
        <p:sp>
          <p:nvSpPr>
            <p:cNvPr id="1099" name="Google Shape;1099;p6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61"/>
            <p:cNvGrpSpPr/>
            <p:nvPr/>
          </p:nvGrpSpPr>
          <p:grpSpPr>
            <a:xfrm flipH="1" rot="10800000">
              <a:off x="4159199" y="4657459"/>
              <a:ext cx="825589" cy="93999"/>
              <a:chOff x="5718423" y="809024"/>
              <a:chExt cx="830071" cy="94500"/>
            </a:xfrm>
          </p:grpSpPr>
          <p:sp>
            <p:nvSpPr>
              <p:cNvPr id="1102" name="Google Shape;1102;p61"/>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61"/>
            <p:cNvGrpSpPr/>
            <p:nvPr/>
          </p:nvGrpSpPr>
          <p:grpSpPr>
            <a:xfrm>
              <a:off x="720000" y="407061"/>
              <a:ext cx="7704000" cy="262500"/>
              <a:chOff x="433208" y="393425"/>
              <a:chExt cx="7704000" cy="262500"/>
            </a:xfrm>
          </p:grpSpPr>
          <p:sp>
            <p:nvSpPr>
              <p:cNvPr id="1107" name="Google Shape;1107;p6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61"/>
              <p:cNvGrpSpPr/>
              <p:nvPr/>
            </p:nvGrpSpPr>
            <p:grpSpPr>
              <a:xfrm flipH="1" rot="10800000">
                <a:off x="543498" y="483688"/>
                <a:ext cx="429322" cy="93999"/>
                <a:chOff x="5840230" y="744468"/>
                <a:chExt cx="431653" cy="94500"/>
              </a:xfrm>
            </p:grpSpPr>
            <p:sp>
              <p:nvSpPr>
                <p:cNvPr id="1109" name="Google Shape;1109;p61"/>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1"/>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12" name="Google Shape;1112;p61"/>
          <p:cNvGrpSpPr/>
          <p:nvPr/>
        </p:nvGrpSpPr>
        <p:grpSpPr>
          <a:xfrm>
            <a:off x="719282" y="1076152"/>
            <a:ext cx="6880555" cy="2625711"/>
            <a:chOff x="358361" y="258062"/>
            <a:chExt cx="8428954" cy="3216600"/>
          </a:xfrm>
        </p:grpSpPr>
        <p:sp>
          <p:nvSpPr>
            <p:cNvPr id="1113" name="Google Shape;1113;p61"/>
            <p:cNvSpPr/>
            <p:nvPr/>
          </p:nvSpPr>
          <p:spPr>
            <a:xfrm>
              <a:off x="358361"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360015"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5" name="Google Shape;1115;p61"/>
            <p:cNvGrpSpPr/>
            <p:nvPr/>
          </p:nvGrpSpPr>
          <p:grpSpPr>
            <a:xfrm>
              <a:off x="720000" y="407061"/>
              <a:ext cx="7704000" cy="262500"/>
              <a:chOff x="433208" y="393425"/>
              <a:chExt cx="7704000" cy="262500"/>
            </a:xfrm>
          </p:grpSpPr>
          <p:sp>
            <p:nvSpPr>
              <p:cNvPr id="1116" name="Google Shape;1116;p6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61"/>
              <p:cNvGrpSpPr/>
              <p:nvPr/>
            </p:nvGrpSpPr>
            <p:grpSpPr>
              <a:xfrm flipH="1" rot="10800000">
                <a:off x="543498" y="483688"/>
                <a:ext cx="429322" cy="93999"/>
                <a:chOff x="5840230" y="744468"/>
                <a:chExt cx="431653" cy="94500"/>
              </a:xfrm>
            </p:grpSpPr>
            <p:sp>
              <p:nvSpPr>
                <p:cNvPr id="1118" name="Google Shape;1118;p61"/>
                <p:cNvSpPr/>
                <p:nvPr/>
              </p:nvSpPr>
              <p:spPr>
                <a:xfrm>
                  <a:off x="5840230" y="744468"/>
                  <a:ext cx="94500" cy="94500"/>
                </a:xfrm>
                <a:prstGeom prst="ellipse">
                  <a:avLst/>
                </a:prstGeom>
                <a:solidFill>
                  <a:schemeClr val="accent2"/>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6008807" y="744468"/>
                  <a:ext cx="94500" cy="94500"/>
                </a:xfrm>
                <a:prstGeom prst="ellipse">
                  <a:avLst/>
                </a:prstGeom>
                <a:solidFill>
                  <a:schemeClr val="accent4"/>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6177384" y="744468"/>
                  <a:ext cx="94500" cy="94500"/>
                </a:xfrm>
                <a:prstGeom prst="ellipse">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21" name="Google Shape;1121;p61"/>
          <p:cNvGrpSpPr/>
          <p:nvPr/>
        </p:nvGrpSpPr>
        <p:grpSpPr>
          <a:xfrm>
            <a:off x="3521825" y="3242775"/>
            <a:ext cx="4695887" cy="1063125"/>
            <a:chOff x="486920" y="1114962"/>
            <a:chExt cx="5350828" cy="1211400"/>
          </a:xfrm>
        </p:grpSpPr>
        <p:sp>
          <p:nvSpPr>
            <p:cNvPr id="1122" name="Google Shape;1122;p61"/>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61"/>
            <p:cNvGrpSpPr/>
            <p:nvPr/>
          </p:nvGrpSpPr>
          <p:grpSpPr>
            <a:xfrm flipH="1" rot="10800000">
              <a:off x="620929" y="1244995"/>
              <a:ext cx="429322" cy="93999"/>
              <a:chOff x="5578333" y="744468"/>
              <a:chExt cx="431653" cy="94500"/>
            </a:xfrm>
          </p:grpSpPr>
          <p:sp>
            <p:nvSpPr>
              <p:cNvPr id="1125" name="Google Shape;1125;p6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128" name="Shape 1128"/>
        <p:cNvGrpSpPr/>
        <p:nvPr/>
      </p:nvGrpSpPr>
      <p:grpSpPr>
        <a:xfrm>
          <a:off x="0" y="0"/>
          <a:ext cx="0" cy="0"/>
          <a:chOff x="0" y="0"/>
          <a:chExt cx="0" cy="0"/>
        </a:xfrm>
      </p:grpSpPr>
      <p:grpSp>
        <p:nvGrpSpPr>
          <p:cNvPr id="1129" name="Google Shape;1129;p62"/>
          <p:cNvGrpSpPr/>
          <p:nvPr/>
        </p:nvGrpSpPr>
        <p:grpSpPr>
          <a:xfrm>
            <a:off x="358350" y="258050"/>
            <a:ext cx="8428950" cy="4627500"/>
            <a:chOff x="358350" y="258050"/>
            <a:chExt cx="8428950" cy="4627500"/>
          </a:xfrm>
        </p:grpSpPr>
        <p:sp>
          <p:nvSpPr>
            <p:cNvPr id="1130" name="Google Shape;1130;p6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62"/>
            <p:cNvGrpSpPr/>
            <p:nvPr/>
          </p:nvGrpSpPr>
          <p:grpSpPr>
            <a:xfrm flipH="1" rot="10800000">
              <a:off x="4159199" y="4657459"/>
              <a:ext cx="825589" cy="93999"/>
              <a:chOff x="5718423" y="809024"/>
              <a:chExt cx="830071" cy="94500"/>
            </a:xfrm>
          </p:grpSpPr>
          <p:sp>
            <p:nvSpPr>
              <p:cNvPr id="1133" name="Google Shape;1133;p6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2"/>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2"/>
            <p:cNvGrpSpPr/>
            <p:nvPr/>
          </p:nvGrpSpPr>
          <p:grpSpPr>
            <a:xfrm>
              <a:off x="720000" y="407061"/>
              <a:ext cx="7704000" cy="262500"/>
              <a:chOff x="433208" y="393425"/>
              <a:chExt cx="7704000" cy="262500"/>
            </a:xfrm>
          </p:grpSpPr>
          <p:sp>
            <p:nvSpPr>
              <p:cNvPr id="1138" name="Google Shape;1138;p6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62"/>
              <p:cNvGrpSpPr/>
              <p:nvPr/>
            </p:nvGrpSpPr>
            <p:grpSpPr>
              <a:xfrm flipH="1" rot="10800000">
                <a:off x="543498" y="483688"/>
                <a:ext cx="429322" cy="93999"/>
                <a:chOff x="5840230" y="744468"/>
                <a:chExt cx="431653" cy="94500"/>
              </a:xfrm>
            </p:grpSpPr>
            <p:sp>
              <p:nvSpPr>
                <p:cNvPr id="1140" name="Google Shape;1140;p6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43" name="Google Shape;1143;p62"/>
          <p:cNvGrpSpPr/>
          <p:nvPr/>
        </p:nvGrpSpPr>
        <p:grpSpPr>
          <a:xfrm>
            <a:off x="1773576" y="1120075"/>
            <a:ext cx="2299225" cy="3108284"/>
            <a:chOff x="486919" y="1114962"/>
            <a:chExt cx="2619901" cy="3541800"/>
          </a:xfrm>
        </p:grpSpPr>
        <p:sp>
          <p:nvSpPr>
            <p:cNvPr id="1144" name="Google Shape;1144;p62"/>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2"/>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62"/>
            <p:cNvGrpSpPr/>
            <p:nvPr/>
          </p:nvGrpSpPr>
          <p:grpSpPr>
            <a:xfrm flipH="1" rot="10800000">
              <a:off x="620929" y="1244995"/>
              <a:ext cx="429322" cy="93999"/>
              <a:chOff x="5578333" y="744468"/>
              <a:chExt cx="431653" cy="94500"/>
            </a:xfrm>
          </p:grpSpPr>
          <p:sp>
            <p:nvSpPr>
              <p:cNvPr id="1147" name="Google Shape;1147;p62"/>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2"/>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2"/>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0" name="Google Shape;1150;p62"/>
          <p:cNvGrpSpPr/>
          <p:nvPr/>
        </p:nvGrpSpPr>
        <p:grpSpPr>
          <a:xfrm>
            <a:off x="5083801" y="1120075"/>
            <a:ext cx="2299252" cy="3108284"/>
            <a:chOff x="91807" y="1114962"/>
            <a:chExt cx="2619932" cy="3541800"/>
          </a:xfrm>
        </p:grpSpPr>
        <p:sp>
          <p:nvSpPr>
            <p:cNvPr id="1151" name="Google Shape;1151;p62"/>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2"/>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62"/>
            <p:cNvGrpSpPr/>
            <p:nvPr/>
          </p:nvGrpSpPr>
          <p:grpSpPr>
            <a:xfrm flipH="1" rot="10800000">
              <a:off x="229496" y="1244995"/>
              <a:ext cx="429322" cy="93999"/>
              <a:chOff x="5184775" y="744468"/>
              <a:chExt cx="431653" cy="94500"/>
            </a:xfrm>
          </p:grpSpPr>
          <p:sp>
            <p:nvSpPr>
              <p:cNvPr id="1154" name="Google Shape;1154;p62"/>
              <p:cNvSpPr/>
              <p:nvPr/>
            </p:nvSpPr>
            <p:spPr>
              <a:xfrm>
                <a:off x="5184775"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2"/>
              <p:cNvSpPr/>
              <p:nvPr/>
            </p:nvSpPr>
            <p:spPr>
              <a:xfrm>
                <a:off x="5353352"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2"/>
              <p:cNvSpPr/>
              <p:nvPr/>
            </p:nvSpPr>
            <p:spPr>
              <a:xfrm>
                <a:off x="5521928"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_1_1">
    <p:spTree>
      <p:nvGrpSpPr>
        <p:cNvPr id="1157" name="Shape 1157"/>
        <p:cNvGrpSpPr/>
        <p:nvPr/>
      </p:nvGrpSpPr>
      <p:grpSpPr>
        <a:xfrm>
          <a:off x="0" y="0"/>
          <a:ext cx="0" cy="0"/>
          <a:chOff x="0" y="0"/>
          <a:chExt cx="0" cy="0"/>
        </a:xfrm>
      </p:grpSpPr>
      <p:grpSp>
        <p:nvGrpSpPr>
          <p:cNvPr id="1158" name="Google Shape;1158;p63"/>
          <p:cNvGrpSpPr/>
          <p:nvPr/>
        </p:nvGrpSpPr>
        <p:grpSpPr>
          <a:xfrm>
            <a:off x="358350" y="258050"/>
            <a:ext cx="8428950" cy="4627500"/>
            <a:chOff x="358350" y="258050"/>
            <a:chExt cx="8428950" cy="4627500"/>
          </a:xfrm>
        </p:grpSpPr>
        <p:sp>
          <p:nvSpPr>
            <p:cNvPr id="1159" name="Google Shape;1159;p6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63"/>
            <p:cNvGrpSpPr/>
            <p:nvPr/>
          </p:nvGrpSpPr>
          <p:grpSpPr>
            <a:xfrm flipH="1" rot="10800000">
              <a:off x="4159199" y="4657459"/>
              <a:ext cx="825589" cy="93999"/>
              <a:chOff x="5718423" y="809024"/>
              <a:chExt cx="830071" cy="94500"/>
            </a:xfrm>
          </p:grpSpPr>
          <p:sp>
            <p:nvSpPr>
              <p:cNvPr id="1162" name="Google Shape;1162;p6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63"/>
            <p:cNvGrpSpPr/>
            <p:nvPr/>
          </p:nvGrpSpPr>
          <p:grpSpPr>
            <a:xfrm>
              <a:off x="720000" y="407061"/>
              <a:ext cx="7704000" cy="262500"/>
              <a:chOff x="433208" y="393425"/>
              <a:chExt cx="7704000" cy="262500"/>
            </a:xfrm>
          </p:grpSpPr>
          <p:sp>
            <p:nvSpPr>
              <p:cNvPr id="1167" name="Google Shape;1167;p6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63"/>
              <p:cNvGrpSpPr/>
              <p:nvPr/>
            </p:nvGrpSpPr>
            <p:grpSpPr>
              <a:xfrm flipH="1" rot="10800000">
                <a:off x="543498" y="483688"/>
                <a:ext cx="429322" cy="93999"/>
                <a:chOff x="5840230" y="744468"/>
                <a:chExt cx="431653" cy="94500"/>
              </a:xfrm>
            </p:grpSpPr>
            <p:sp>
              <p:nvSpPr>
                <p:cNvPr id="1169" name="Google Shape;1169;p6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72" name="Google Shape;1172;p63"/>
          <p:cNvGrpSpPr/>
          <p:nvPr/>
        </p:nvGrpSpPr>
        <p:grpSpPr>
          <a:xfrm>
            <a:off x="6830653" y="1437528"/>
            <a:ext cx="1591816" cy="1122977"/>
            <a:chOff x="486931" y="1114949"/>
            <a:chExt cx="2517900" cy="1776300"/>
          </a:xfrm>
        </p:grpSpPr>
        <p:sp>
          <p:nvSpPr>
            <p:cNvPr id="1173" name="Google Shape;1173;p63"/>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63"/>
            <p:cNvGrpSpPr/>
            <p:nvPr/>
          </p:nvGrpSpPr>
          <p:grpSpPr>
            <a:xfrm flipH="1" rot="10800000">
              <a:off x="620929" y="1244995"/>
              <a:ext cx="429322" cy="93999"/>
              <a:chOff x="5578333" y="744468"/>
              <a:chExt cx="431653" cy="94500"/>
            </a:xfrm>
          </p:grpSpPr>
          <p:sp>
            <p:nvSpPr>
              <p:cNvPr id="1176" name="Google Shape;1176;p6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9" name="Google Shape;1179;p63"/>
          <p:cNvGrpSpPr/>
          <p:nvPr/>
        </p:nvGrpSpPr>
        <p:grpSpPr>
          <a:xfrm>
            <a:off x="2497124" y="1208425"/>
            <a:ext cx="4166209" cy="2778904"/>
            <a:chOff x="486897" y="1114972"/>
            <a:chExt cx="5169635" cy="3448200"/>
          </a:xfrm>
        </p:grpSpPr>
        <p:sp>
          <p:nvSpPr>
            <p:cNvPr id="1180" name="Google Shape;1180;p63"/>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63"/>
            <p:cNvGrpSpPr/>
            <p:nvPr/>
          </p:nvGrpSpPr>
          <p:grpSpPr>
            <a:xfrm flipH="1" rot="10800000">
              <a:off x="620929" y="1244995"/>
              <a:ext cx="429322" cy="93999"/>
              <a:chOff x="5578333" y="744468"/>
              <a:chExt cx="431653" cy="94500"/>
            </a:xfrm>
          </p:grpSpPr>
          <p:sp>
            <p:nvSpPr>
              <p:cNvPr id="1183" name="Google Shape;1183;p6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6" name="Google Shape;1186;p63"/>
          <p:cNvGrpSpPr/>
          <p:nvPr/>
        </p:nvGrpSpPr>
        <p:grpSpPr>
          <a:xfrm>
            <a:off x="730778" y="1437528"/>
            <a:ext cx="1591816" cy="1122977"/>
            <a:chOff x="486931" y="1114949"/>
            <a:chExt cx="2517900" cy="1776300"/>
          </a:xfrm>
        </p:grpSpPr>
        <p:sp>
          <p:nvSpPr>
            <p:cNvPr id="1187" name="Google Shape;1187;p63"/>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63"/>
            <p:cNvGrpSpPr/>
            <p:nvPr/>
          </p:nvGrpSpPr>
          <p:grpSpPr>
            <a:xfrm flipH="1" rot="10800000">
              <a:off x="620929" y="1244995"/>
              <a:ext cx="429322" cy="93999"/>
              <a:chOff x="5578333" y="744468"/>
              <a:chExt cx="431653" cy="94500"/>
            </a:xfrm>
          </p:grpSpPr>
          <p:sp>
            <p:nvSpPr>
              <p:cNvPr id="1190" name="Google Shape;1190;p6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96" name="Shape 119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197" name="Shape 1197"/>
        <p:cNvGrpSpPr/>
        <p:nvPr/>
      </p:nvGrpSpPr>
      <p:grpSpPr>
        <a:xfrm>
          <a:off x="0" y="0"/>
          <a:ext cx="0" cy="0"/>
          <a:chOff x="0" y="0"/>
          <a:chExt cx="0" cy="0"/>
        </a:xfrm>
      </p:grpSpPr>
      <p:sp>
        <p:nvSpPr>
          <p:cNvPr id="1198" name="Google Shape;1198;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02" name="Shape 120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8"/>
              <p:cNvGrpSpPr/>
              <p:nvPr/>
            </p:nvGrpSpPr>
            <p:grpSpPr>
              <a:xfrm flipH="1" rot="10800000">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5" name="Google Shape;115;p8"/>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16" name="Google Shape;116;p8"/>
          <p:cNvGrpSpPr/>
          <p:nvPr/>
        </p:nvGrpSpPr>
        <p:grpSpPr>
          <a:xfrm flipH="1" rot="10800000">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flipH="1" rot="10800000">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9"/>
              <p:cNvGrpSpPr/>
              <p:nvPr/>
            </p:nvGrpSpPr>
            <p:grpSpPr>
              <a:xfrm flipH="1" rot="10800000">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 name="Google Shape;136;p9"/>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9"/>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txBox="1"/>
          <p:nvPr>
            <p:ph type="title"/>
          </p:nvPr>
        </p:nvSpPr>
        <p:spPr>
          <a:xfrm>
            <a:off x="892810" y="3310675"/>
            <a:ext cx="3793800" cy="951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93" name="Shape 1193"/>
        <p:cNvGrpSpPr/>
        <p:nvPr/>
      </p:nvGrpSpPr>
      <p:grpSpPr>
        <a:xfrm>
          <a:off x="0" y="0"/>
          <a:ext cx="0" cy="0"/>
          <a:chOff x="0" y="0"/>
          <a:chExt cx="0" cy="0"/>
        </a:xfrm>
      </p:grpSpPr>
      <p:sp>
        <p:nvSpPr>
          <p:cNvPr id="1194" name="Google Shape;1194;p6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95" name="Google Shape;1195;p6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99" name="Shape 1199"/>
        <p:cNvGrpSpPr/>
        <p:nvPr/>
      </p:nvGrpSpPr>
      <p:grpSpPr>
        <a:xfrm>
          <a:off x="0" y="0"/>
          <a:ext cx="0" cy="0"/>
          <a:chOff x="0" y="0"/>
          <a:chExt cx="0" cy="0"/>
        </a:xfrm>
      </p:grpSpPr>
      <p:sp>
        <p:nvSpPr>
          <p:cNvPr id="1200" name="Google Shape;1200;p6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01" name="Google Shape;1201;p6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1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72.xml"/><Relationship Id="rId5" Type="http://schemas.openxmlformats.org/officeDocument/2006/relationships/hyperlink" Target="http://bit.ly/33VAFh3" TargetMode="External"/><Relationship Id="rId6" Type="http://schemas.openxmlformats.org/officeDocument/2006/relationships/slide" Target="/ppt/slides/slide63.xml"/><Relationship Id="rId7" Type="http://schemas.openxmlformats.org/officeDocument/2006/relationships/slide" Target="/ppt/slides/slide61.xml"/><Relationship Id="rId8" Type="http://schemas.openxmlformats.org/officeDocument/2006/relationships/slide" Target="/ppt/slides/slide67.xml"/><Relationship Id="rId11" Type="http://schemas.openxmlformats.org/officeDocument/2006/relationships/slide" Target="/ppt/slides/slide73.xml"/><Relationship Id="rId10" Type="http://schemas.openxmlformats.org/officeDocument/2006/relationships/slide" Target="/ppt/slides/slide72.xml"/><Relationship Id="rId13" Type="http://schemas.openxmlformats.org/officeDocument/2006/relationships/slide" Target="/ppt/slides/slide74.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5" Type="http://schemas.openxmlformats.org/officeDocument/2006/relationships/slide" Target="/ppt/slides/slide80.xml"/><Relationship Id="rId14" Type="http://schemas.openxmlformats.org/officeDocument/2006/relationships/slide" Target="/ppt/slides/slide7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0BuhVCUgQOsj3skGi-FSX9Ivjn0948NY9nrTv8dP5Y/copy#gid=846478629" TargetMode="External"/><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 Id="rId3" Type="http://schemas.openxmlformats.org/officeDocument/2006/relationships/image" Target="../media/image1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3.xml"/><Relationship Id="rId3" Type="http://schemas.openxmlformats.org/officeDocument/2006/relationships/image" Target="../media/image15.jpg"/><Relationship Id="rId4" Type="http://schemas.openxmlformats.org/officeDocument/2006/relationships/image" Target="../media/image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 Id="rId3" Type="http://schemas.openxmlformats.org/officeDocument/2006/relationships/image" Target="../media/image1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0BuhVCUgQOsj3skGi-FSX9Ivjn0948NY9nrTv8dP5Y/copy#gid=2094709717" TargetMode="External"/><Relationship Id="rId5"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0BuhVCUgQOsj3skGi-FSX9Ivjn0948NY9nrTv8dP5Y/copy#gid=1667605426" TargetMode="External"/><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0.jpg"/><Relationship Id="rId5"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0.xml"/><Relationship Id="rId3" Type="http://schemas.openxmlformats.org/officeDocument/2006/relationships/hyperlink" Target="https://docs.google.com/spreadsheets/d/1a0BuhVCUgQOsj3skGi-FSX9Ivjn0948NY9nrTv8dP5Y/copy" TargetMode="External"/><Relationship Id="rId4" Type="http://schemas.openxmlformats.org/officeDocument/2006/relationships/image" Target="../media/image1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2.xml"/><Relationship Id="rId3" Type="http://schemas.openxmlformats.org/officeDocument/2006/relationships/hyperlink" Target="https://www.flaticon.com/packs/news-journal-16?k=1643229868781/?utm_source=slidesgo_template&amp;utm_medium=referral-link&amp;utm_campaign=sg_resources&amp;utm_content=flaticon"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7"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8"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1"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10"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12"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15"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 Id="rId14" Type="http://schemas.openxmlformats.org/officeDocument/2006/relationships/hyperlink" Target="https://www.freepik.com/free-vector/flat-design-ui-ux-background_18301794.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8.xml"/><Relationship Id="rId3" Type="http://schemas.openxmlformats.org/officeDocument/2006/relationships/hyperlink" Target="https://www.freepik.com/premium-vector/app-development-landing-page-template_10368933.htm#&amp;position=31&amp;from_view=collections/?utm_source=slidesgo_template&amp;utm_medium=referral-link&amp;utm_campaign=sg_resources&amp;utm_content=freepik" TargetMode="External"/><Relationship Id="rId4" Type="http://schemas.openxmlformats.org/officeDocument/2006/relationships/hyperlink" Target="https://www.freepik.com/premium-vector/news-concept-landing-page_5168372.htm#&amp;position=30&amp;from_view=collections/?utm_source=slidesgo_template&amp;utm_medium=referral-link&amp;utm_campaign=sg_resources&amp;utm_content=freepik" TargetMode="External"/><Relationship Id="rId9" Type="http://schemas.openxmlformats.org/officeDocument/2006/relationships/hyperlink" Target="https://www.freepik.com/premium-vector/gradient-pop-up-ui-ux-design_18841270.htm#&amp;position=26&amp;from_view=collections/?utm_source=slidesgo_template&amp;utm_medium=referral-link&amp;utm_campaign=sg_resources&amp;utm_content=freepik" TargetMode="External"/><Relationship Id="rId5" Type="http://schemas.openxmlformats.org/officeDocument/2006/relationships/hyperlink" Target="https://www.freepik.com/premium-vector/gradient-ui-ux-landing-page_16921071.htm#&amp;position=29&amp;from_view=collections/?utm_source=slidesgo_template&amp;utm_medium=referral-link&amp;utm_campaign=sg_resources&amp;utm_content=freepik" TargetMode="External"/><Relationship Id="rId6" Type="http://schemas.openxmlformats.org/officeDocument/2006/relationships/hyperlink" Target="https://www.freepik.com/premium-vector/gradient-ui-ux-landing-page_16864061.htm#&amp;position=27&amp;from_view=collections/?utm_source=slidesgo_template&amp;utm_medium=referral-link&amp;utm_campaign=sg_resources&amp;utm_content=freepik" TargetMode="External"/><Relationship Id="rId7" Type="http://schemas.openxmlformats.org/officeDocument/2006/relationships/hyperlink" Target="https://www.freepik.com/premium-vector/gradient-ui-ux-landing-page_17195430.htm#&amp;position=23&amp;from_view=collections/?utm_source=slidesgo_template&amp;utm_medium=referral-link&amp;utm_campaign=sg_resources&amp;utm_content=freepik" TargetMode="External"/><Relationship Id="rId8" Type="http://schemas.openxmlformats.org/officeDocument/2006/relationships/hyperlink" Target="https://www.freepik.com/premium-vector/gradient-ui-ux-landing-page-template_15858549.htm#&amp;position=28&amp;from_view=collections/?utm_source=slidesgo_template&amp;utm_medium=referral-link&amp;utm_campaign=sg_resources&amp;utm_content=freepik" TargetMode="External"/><Relationship Id="rId11" Type="http://schemas.openxmlformats.org/officeDocument/2006/relationships/hyperlink" Target="https://www.freepik.com/premium-vector/appointment-booking-landing-page_8513799.htm#&amp;position=24&amp;from_view=collections/?utm_source=slidesgo_template&amp;utm_medium=referral-link&amp;utm_campaign=sg_resources&amp;utm_content=freepik" TargetMode="External"/><Relationship Id="rId10" Type="http://schemas.openxmlformats.org/officeDocument/2006/relationships/hyperlink" Target="https://www.freepik.com/premium-vector/app-development-smart-phone-illustrated_10261468.htm#&amp;position=25&amp;from_view=collections/?utm_source=slidesgo_template&amp;utm_medium=referral-link&amp;utm_campaign=sg_resources&amp;utm_content=freepik" TargetMode="External"/><Relationship Id="rId13" Type="http://schemas.openxmlformats.org/officeDocument/2006/relationships/hyperlink" Target="https://www.freepik.com/premium-vector/flat-cms-concept-illustration_12151382.htm#&amp;position=21&amp;from_view=collections/?utm_source=slidesgo_template&amp;utm_medium=referral-link&amp;utm_campaign=sg_resources&amp;utm_content=freepik" TargetMode="External"/><Relationship Id="rId12" Type="http://schemas.openxmlformats.org/officeDocument/2006/relationships/hyperlink" Target="https://www.freepik.com/premium-vector/social-media-entertainment-app-development_10504571.htm#&amp;position=22&amp;from_view=collections/?utm_source=slidesgo_template&amp;utm_medium=referral-link&amp;utm_campaign=sg_resources&amp;utm_content=freepik" TargetMode="External"/><Relationship Id="rId15" Type="http://schemas.openxmlformats.org/officeDocument/2006/relationships/hyperlink" Target="https://www.freepik.com/premium-vector/influencer-concept-illustration_6191602.htm#&amp;position=18&amp;from_view=collections/?utm_source=slidesgo_template&amp;utm_medium=referral-link&amp;utm_campaign=sg_resources&amp;utm_content=freepik" TargetMode="External"/><Relationship Id="rId14" Type="http://schemas.openxmlformats.org/officeDocument/2006/relationships/hyperlink" Target="https://www.freepik.com/premium-vector/app-development-smart-phone-landing-page_10261467.htm#&amp;position=19&amp;from_view=collections/?utm_source=slidesgo_template&amp;utm_medium=referral-link&amp;utm_campaign=sg_resources&amp;utm_content=freepik" TargetMode="External"/><Relationship Id="rId16" Type="http://schemas.openxmlformats.org/officeDocument/2006/relationships/hyperlink" Target="https://www.freepik.com/premium-vector/app-development-smart-phone-landing-page-template_10261493.htm#&amp;position=17&amp;from_view=collections/?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9.xml"/><Relationship Id="rId3" Type="http://schemas.openxmlformats.org/officeDocument/2006/relationships/hyperlink" Target="https://www.freepik.com/premium-vector/crowdfunding-app-mobile-phones_9452173.htm#&amp;position=12&amp;from_view=collections/?utm_source=slidesgo_template&amp;utm_medium=referral-link&amp;utm_campaign=sg_resources&amp;utm_content=freepik" TargetMode="External"/><Relationship Id="rId4" Type="http://schemas.openxmlformats.org/officeDocument/2006/relationships/hyperlink" Target="https://www.freepik.com/premium-vector/crowdfunding-app-template_10425666.htm#&amp;position=11&amp;from_view=collections/?utm_source=slidesgo_template&amp;utm_medium=referral-link&amp;utm_campaign=sg_resources&amp;utm_content=freepik" TargetMode="External"/><Relationship Id="rId9" Type="http://schemas.openxmlformats.org/officeDocument/2006/relationships/hyperlink" Target="https://docs.google.com/presentation/d/1KTWBlcG29_vtRjAL0AwOQSD7PifZb1bMearId7ut0aY/edit#slide=id.gc842ee3463_0_39/?utm_source=slidesgo_template&amp;utm_medium=referral-link&amp;utm_campaign=sg_resources&amp;utm_content=freepik" TargetMode="External"/><Relationship Id="rId5" Type="http://schemas.openxmlformats.org/officeDocument/2006/relationships/hyperlink" Target="https://www.freepik.com/premium-vector/timeline-infographic-design_19965376.htm#&amp;position=10&amp;from_view=collections/?utm_source=slidesgo_template&amp;utm_medium=referral-link&amp;utm_campaign=sg_resources&amp;utm_content=freepik" TargetMode="External"/><Relationship Id="rId6" Type="http://schemas.openxmlformats.org/officeDocument/2006/relationships/hyperlink" Target="https://www.freepik.com/premium-vector/flat-circular-diagram-infographic_14669951.htm#&amp;position=8&amp;from_view=collections/?utm_source=slidesgo_template&amp;utm_medium=referral-link&amp;utm_campaign=sg_resources&amp;utm_content=freepik" TargetMode="External"/><Relationship Id="rId7" Type="http://schemas.openxmlformats.org/officeDocument/2006/relationships/hyperlink" Target="https://www.freepik.com/premium-vector/pyramidal-gradient-infographic-with-text_5282875.htm#&amp;position=7&amp;from_view=collections/?utm_source=slidesgo_template&amp;utm_medium=referral-link&amp;utm_campaign=sg_resources&amp;utm_content=freepik" TargetMode="External"/><Relationship Id="rId8" Type="http://schemas.openxmlformats.org/officeDocument/2006/relationships/hyperlink" Target="https://www.freepik.com/premium-vector/flat-infographic-element-collection_14570597.htm#&amp;position=6&amp;from_view=collections/?utm_source=slidesgo_template&amp;utm_medium=referral-link&amp;utm_campaign=sg_resources&amp;utm_content=freepik" TargetMode="External"/><Relationship Id="rId11" Type="http://schemas.openxmlformats.org/officeDocument/2006/relationships/hyperlink" Target="https://docs.google.com/presentation/d/1KTWBlcG29_vtRjAL0AwOQSD7PifZb1bMearId7ut0aY/edit#slide=id.gc842ee3463_0_39/?utm_source=slidesgo_template&amp;utm_medium=referral-link&amp;utm_campaign=sg_resources&amp;utm_content=freepik" TargetMode="External"/><Relationship Id="rId10" Type="http://schemas.openxmlformats.org/officeDocument/2006/relationships/hyperlink" Target="https://www.freepik.com/premium-photo/male-interviewed-by-journalists-outdoors_16138836.htm#&amp;position=0&amp;from_view=collections/?utm_source=slidesgo_template&amp;utm_medium=referral-link&amp;utm_campaign=sg_resources&amp;utm_content=freepik" TargetMode="External"/><Relationship Id="rId13" Type="http://schemas.openxmlformats.org/officeDocument/2006/relationships/hyperlink" Target="https://www.freepik.com/premium-photo/high-angle-male-journalist-pointing_7822004.htm#&amp;position=2&amp;from_view=collections/?utm_source=slidesgo_template&amp;utm_medium=referral-link&amp;utm_campaign=sg_resources&amp;utm_content=freepik" TargetMode="External"/><Relationship Id="rId12" Type="http://schemas.openxmlformats.org/officeDocument/2006/relationships/hyperlink" Target="https://www.freepik.com/premium-photo/close-up-journalist-writing-her-notebook_8602448.htm#&amp;position=3&amp;from_view=collectionshttps://docs.google.com/presentation/d/1KTWBlcG29_vtRjAL0AwOQSD7PifZb1bMearId7ut0aY/edit#slide=id.gc842ee3463_0_39/?utm_source=slidesgo_template&amp;utm_medium=referral-link&amp;utm_campaign=sg_resources&amp;utm_content=freepik" TargetMode="External"/><Relationship Id="rId15" Type="http://schemas.openxmlformats.org/officeDocument/2006/relationships/hyperlink" Target="https://www.flaticon.com/packs/news-journal-16?k=1643229868781/?utm_source=slidesgo_template&amp;utm_medium=referral-link&amp;utm_campaign=sg_resources&amp;utm_content=flaticon" TargetMode="External"/><Relationship Id="rId14" Type="http://schemas.openxmlformats.org/officeDocument/2006/relationships/hyperlink" Target="https://www.freepik.com/premium-photo/medium-shot-smiley-woman-with-earphones_22619312.htm#query=journalist%20freepik&amp;position=3&amp;from_view=search/?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5.jpg"/><Relationship Id="rId5" Type="http://schemas.openxmlformats.org/officeDocument/2006/relationships/image" Target="../media/image26.jpg"/><Relationship Id="rId6" Type="http://schemas.openxmlformats.org/officeDocument/2006/relationships/image" Target="../media/image2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2.xml"/><Relationship Id="rId3" Type="http://schemas.openxmlformats.org/officeDocument/2006/relationships/hyperlink" Target="https://fonts.google.com/specimen/Orbitron?query=orbit" TargetMode="External"/><Relationship Id="rId4" Type="http://schemas.openxmlformats.org/officeDocument/2006/relationships/hyperlink" Target="https://fonts.google.com/specimen/Quicksand?query=quic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5.gif"/><Relationship Id="rId14" Type="http://schemas.openxmlformats.org/officeDocument/2006/relationships/image" Target="../media/image2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4.xml"/><Relationship Id="rId3" Type="http://schemas.openxmlformats.org/officeDocument/2006/relationships/hyperlink" Target="https://bit.ly/2ZjL1p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0.xml"/><Relationship Id="rId3" Type="http://schemas.openxmlformats.org/officeDocument/2006/relationships/hyperlink" Target="https://chrome.google.com/webstore/detail/flaticon-for-gsuit-gslide/haekgjfnhhdkgfgmldhfokhmfkgmciba"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7.xml"/><Relationship Id="rId3" Type="http://schemas.openxmlformats.org/officeDocument/2006/relationships/hyperlink" Target="http://bit.ly/2PfT4lq" TargetMode="Externa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69"/>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sp>
        <p:nvSpPr>
          <p:cNvPr id="1208" name="Google Shape;1208;p69"/>
          <p:cNvSpPr/>
          <p:nvPr/>
        </p:nvSpPr>
        <p:spPr>
          <a:xfrm>
            <a:off x="720000" y="37781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9"/>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210" name="Google Shape;1210;p69"/>
          <p:cNvSpPr/>
          <p:nvPr/>
        </p:nvSpPr>
        <p:spPr>
          <a:xfrm>
            <a:off x="7945430" y="3957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3810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9"/>
          <p:cNvSpPr/>
          <p:nvPr/>
        </p:nvSpPr>
        <p:spPr>
          <a:xfrm>
            <a:off x="4816755" y="11044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69"/>
          <p:cNvGrpSpPr/>
          <p:nvPr/>
        </p:nvGrpSpPr>
        <p:grpSpPr>
          <a:xfrm>
            <a:off x="4985306" y="1282487"/>
            <a:ext cx="3427498" cy="2849974"/>
            <a:chOff x="4985306" y="1282487"/>
            <a:chExt cx="3427498" cy="2849974"/>
          </a:xfrm>
        </p:grpSpPr>
        <p:sp>
          <p:nvSpPr>
            <p:cNvPr id="1213" name="Google Shape;1213;p69"/>
            <p:cNvSpPr/>
            <p:nvPr/>
          </p:nvSpPr>
          <p:spPr>
            <a:xfrm>
              <a:off x="5044568" y="1717313"/>
              <a:ext cx="3151960" cy="2106720"/>
            </a:xfrm>
            <a:custGeom>
              <a:rect b="b" l="l" r="r" t="t"/>
              <a:pathLst>
                <a:path extrusionOk="0" h="98330" w="147116">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rotWithShape="0" algn="bl" dir="5460000" dist="381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p:cNvSpPr/>
            <p:nvPr/>
          </p:nvSpPr>
          <p:spPr>
            <a:xfrm>
              <a:off x="4985949" y="1711443"/>
              <a:ext cx="3151318" cy="2043559"/>
            </a:xfrm>
            <a:custGeom>
              <a:rect b="b" l="l" r="r" t="t"/>
              <a:pathLst>
                <a:path extrusionOk="0" h="95382" w="147086">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9"/>
            <p:cNvSpPr/>
            <p:nvPr/>
          </p:nvSpPr>
          <p:spPr>
            <a:xfrm>
              <a:off x="4985306" y="1648282"/>
              <a:ext cx="3151960" cy="63182"/>
            </a:xfrm>
            <a:custGeom>
              <a:rect b="b" l="l" r="r" t="t"/>
              <a:pathLst>
                <a:path extrusionOk="0" h="2949" w="147116">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9"/>
            <p:cNvSpPr/>
            <p:nvPr/>
          </p:nvSpPr>
          <p:spPr>
            <a:xfrm>
              <a:off x="5026335" y="1674313"/>
              <a:ext cx="18254" cy="17611"/>
            </a:xfrm>
            <a:custGeom>
              <a:rect b="b" l="l" r="r" t="t"/>
              <a:pathLst>
                <a:path extrusionOk="0" h="822" w="852">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9"/>
            <p:cNvSpPr/>
            <p:nvPr/>
          </p:nvSpPr>
          <p:spPr>
            <a:xfrm>
              <a:off x="5071263" y="1674313"/>
              <a:ext cx="18254" cy="17611"/>
            </a:xfrm>
            <a:custGeom>
              <a:rect b="b" l="l" r="r" t="t"/>
              <a:pathLst>
                <a:path extrusionOk="0" h="822" w="852">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9"/>
            <p:cNvSpPr/>
            <p:nvPr/>
          </p:nvSpPr>
          <p:spPr>
            <a:xfrm>
              <a:off x="5116192" y="1674313"/>
              <a:ext cx="17611" cy="17611"/>
            </a:xfrm>
            <a:custGeom>
              <a:rect b="b" l="l" r="r" t="t"/>
              <a:pathLst>
                <a:path extrusionOk="0" h="822" w="822">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9"/>
            <p:cNvSpPr/>
            <p:nvPr/>
          </p:nvSpPr>
          <p:spPr>
            <a:xfrm>
              <a:off x="5053706" y="1787625"/>
              <a:ext cx="3014540" cy="1892492"/>
            </a:xfrm>
            <a:custGeom>
              <a:rect b="b" l="l" r="r" t="t"/>
              <a:pathLst>
                <a:path extrusionOk="0" h="88331" w="140702">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69"/>
            <p:cNvGrpSpPr/>
            <p:nvPr/>
          </p:nvGrpSpPr>
          <p:grpSpPr>
            <a:xfrm>
              <a:off x="6414630" y="3150775"/>
              <a:ext cx="707500" cy="356921"/>
              <a:chOff x="2317875" y="3150775"/>
              <a:chExt cx="707500" cy="356921"/>
            </a:xfrm>
          </p:grpSpPr>
          <p:sp>
            <p:nvSpPr>
              <p:cNvPr id="1221" name="Google Shape;1221;p69"/>
              <p:cNvSpPr/>
              <p:nvPr/>
            </p:nvSpPr>
            <p:spPr>
              <a:xfrm>
                <a:off x="231787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 name="Google Shape;1222;p69"/>
              <p:cNvGrpSpPr/>
              <p:nvPr/>
            </p:nvGrpSpPr>
            <p:grpSpPr>
              <a:xfrm>
                <a:off x="2415693" y="3236562"/>
                <a:ext cx="471900" cy="95000"/>
                <a:chOff x="5088750" y="3020450"/>
                <a:chExt cx="471900" cy="95000"/>
              </a:xfrm>
            </p:grpSpPr>
            <p:sp>
              <p:nvSpPr>
                <p:cNvPr id="1223" name="Google Shape;1223;p69"/>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9"/>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9"/>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9"/>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7" name="Google Shape;1227;p69"/>
            <p:cNvGrpSpPr/>
            <p:nvPr/>
          </p:nvGrpSpPr>
          <p:grpSpPr>
            <a:xfrm>
              <a:off x="7199580" y="3150775"/>
              <a:ext cx="707500" cy="356921"/>
              <a:chOff x="3102825" y="3150775"/>
              <a:chExt cx="707500" cy="356921"/>
            </a:xfrm>
          </p:grpSpPr>
          <p:sp>
            <p:nvSpPr>
              <p:cNvPr id="1228" name="Google Shape;1228;p69"/>
              <p:cNvSpPr/>
              <p:nvPr/>
            </p:nvSpPr>
            <p:spPr>
              <a:xfrm>
                <a:off x="310282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9"/>
              <p:cNvSpPr/>
              <p:nvPr/>
            </p:nvSpPr>
            <p:spPr>
              <a:xfrm>
                <a:off x="3176913" y="3409013"/>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9"/>
              <p:cNvSpPr/>
              <p:nvPr/>
            </p:nvSpPr>
            <p:spPr>
              <a:xfrm>
                <a:off x="3176163" y="3209163"/>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9"/>
              <p:cNvSpPr/>
              <p:nvPr/>
            </p:nvSpPr>
            <p:spPr>
              <a:xfrm>
                <a:off x="3176163" y="3308713"/>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69"/>
            <p:cNvGrpSpPr/>
            <p:nvPr/>
          </p:nvGrpSpPr>
          <p:grpSpPr>
            <a:xfrm>
              <a:off x="6414640" y="2097213"/>
              <a:ext cx="1514782" cy="1006855"/>
              <a:chOff x="4981963" y="3755000"/>
              <a:chExt cx="1001575" cy="735575"/>
            </a:xfrm>
          </p:grpSpPr>
          <p:sp>
            <p:nvSpPr>
              <p:cNvPr id="1233" name="Google Shape;1233;p69"/>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9"/>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9"/>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9"/>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69"/>
            <p:cNvSpPr/>
            <p:nvPr/>
          </p:nvSpPr>
          <p:spPr>
            <a:xfrm>
              <a:off x="5246855"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69"/>
            <p:cNvGrpSpPr/>
            <p:nvPr/>
          </p:nvGrpSpPr>
          <p:grpSpPr>
            <a:xfrm>
              <a:off x="5999093" y="1884550"/>
              <a:ext cx="707500" cy="707475"/>
              <a:chOff x="5921438" y="1923500"/>
              <a:chExt cx="707500" cy="707475"/>
            </a:xfrm>
          </p:grpSpPr>
          <p:sp>
            <p:nvSpPr>
              <p:cNvPr id="1239" name="Google Shape;1239;p69"/>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9"/>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9"/>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69"/>
            <p:cNvSpPr/>
            <p:nvPr/>
          </p:nvSpPr>
          <p:spPr>
            <a:xfrm>
              <a:off x="7230732" y="2571057"/>
              <a:ext cx="21" cy="21"/>
            </a:xfrm>
            <a:custGeom>
              <a:rect b="b" l="l" r="r" t="t"/>
              <a:pathLst>
                <a:path extrusionOk="0" h="1" w="1">
                  <a:moveTo>
                    <a:pt x="1" y="1"/>
                  </a:moveTo>
                  <a:close/>
                </a:path>
              </a:pathLst>
            </a:custGeom>
            <a:solidFill>
              <a:srgbClr val="E5D7FF"/>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69"/>
            <p:cNvGrpSpPr/>
            <p:nvPr/>
          </p:nvGrpSpPr>
          <p:grpSpPr>
            <a:xfrm>
              <a:off x="6917447" y="2127681"/>
              <a:ext cx="560809" cy="513696"/>
              <a:chOff x="2820743" y="2218101"/>
              <a:chExt cx="814064" cy="745676"/>
            </a:xfrm>
          </p:grpSpPr>
          <p:sp>
            <p:nvSpPr>
              <p:cNvPr id="1244" name="Google Shape;1244;p69"/>
              <p:cNvSpPr/>
              <p:nvPr/>
            </p:nvSpPr>
            <p:spPr>
              <a:xfrm>
                <a:off x="3133976" y="2218101"/>
                <a:ext cx="500831" cy="707903"/>
              </a:xfrm>
              <a:custGeom>
                <a:rect b="b" l="l" r="r" t="t"/>
                <a:pathLst>
                  <a:path extrusionOk="0" h="33041" w="23376">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9"/>
              <p:cNvSpPr/>
              <p:nvPr/>
            </p:nvSpPr>
            <p:spPr>
              <a:xfrm>
                <a:off x="3133976" y="2263030"/>
                <a:ext cx="217528" cy="308049"/>
              </a:xfrm>
              <a:custGeom>
                <a:rect b="b" l="l" r="r" t="t"/>
                <a:pathLst>
                  <a:path extrusionOk="0" h="14378" w="10153">
                    <a:moveTo>
                      <a:pt x="1" y="1"/>
                    </a:moveTo>
                    <a:lnTo>
                      <a:pt x="1" y="14378"/>
                    </a:lnTo>
                    <a:lnTo>
                      <a:pt x="10153" y="4134"/>
                    </a:lnTo>
                    <a:cubicBezTo>
                      <a:pt x="7539" y="1551"/>
                      <a:pt x="3952" y="1"/>
                      <a:pt x="1"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9"/>
              <p:cNvSpPr/>
              <p:nvPr/>
            </p:nvSpPr>
            <p:spPr>
              <a:xfrm>
                <a:off x="3133976" y="2571057"/>
                <a:ext cx="278761" cy="392720"/>
              </a:xfrm>
              <a:custGeom>
                <a:rect b="b" l="l" r="r" t="t"/>
                <a:pathLst>
                  <a:path extrusionOk="0" h="18330" w="13011">
                    <a:moveTo>
                      <a:pt x="1" y="1"/>
                    </a:moveTo>
                    <a:lnTo>
                      <a:pt x="1" y="18329"/>
                    </a:lnTo>
                    <a:cubicBezTo>
                      <a:pt x="5107" y="18329"/>
                      <a:pt x="9697" y="16232"/>
                      <a:pt x="13010" y="12828"/>
                    </a:cubicBezTo>
                    <a:lnTo>
                      <a:pt x="1" y="1"/>
                    </a:lnTo>
                    <a:close/>
                  </a:path>
                </a:pathLst>
              </a:custGeom>
              <a:solidFill>
                <a:srgbClr val="8859F7"/>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9"/>
              <p:cNvSpPr/>
              <p:nvPr/>
            </p:nvSpPr>
            <p:spPr>
              <a:xfrm>
                <a:off x="2820743" y="2351601"/>
                <a:ext cx="311969" cy="440905"/>
              </a:xfrm>
              <a:custGeom>
                <a:rect b="b" l="l" r="r" t="t"/>
                <a:pathLst>
                  <a:path extrusionOk="0" h="20579" w="14561">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9"/>
              <p:cNvSpPr/>
              <p:nvPr/>
            </p:nvSpPr>
            <p:spPr>
              <a:xfrm>
                <a:off x="2917134" y="2263030"/>
                <a:ext cx="216864" cy="308049"/>
              </a:xfrm>
              <a:custGeom>
                <a:rect b="b" l="l" r="r" t="t"/>
                <a:pathLst>
                  <a:path extrusionOk="0" h="14378" w="10122">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9"/>
              <p:cNvSpPr/>
              <p:nvPr/>
            </p:nvSpPr>
            <p:spPr>
              <a:xfrm>
                <a:off x="2910621" y="2571057"/>
                <a:ext cx="223377" cy="317176"/>
              </a:xfrm>
              <a:custGeom>
                <a:rect b="b" l="l" r="r" t="t"/>
                <a:pathLst>
                  <a:path extrusionOk="0" h="14804" w="10426">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69"/>
            <p:cNvGrpSpPr/>
            <p:nvPr/>
          </p:nvGrpSpPr>
          <p:grpSpPr>
            <a:xfrm>
              <a:off x="6693855" y="1446700"/>
              <a:ext cx="1718949" cy="389816"/>
              <a:chOff x="6153850" y="1669725"/>
              <a:chExt cx="1718949" cy="389816"/>
            </a:xfrm>
          </p:grpSpPr>
          <p:sp>
            <p:nvSpPr>
              <p:cNvPr id="1251" name="Google Shape;1251;p69"/>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9"/>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9"/>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9"/>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9"/>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9"/>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9"/>
            <p:cNvGrpSpPr/>
            <p:nvPr/>
          </p:nvGrpSpPr>
          <p:grpSpPr>
            <a:xfrm>
              <a:off x="5293648" y="1384678"/>
              <a:ext cx="459836" cy="389787"/>
              <a:chOff x="5215992" y="1423628"/>
              <a:chExt cx="459836" cy="389787"/>
            </a:xfrm>
          </p:grpSpPr>
          <p:sp>
            <p:nvSpPr>
              <p:cNvPr id="1258" name="Google Shape;1258;p69"/>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9"/>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rotWithShape="0" algn="bl" dir="5400000" dist="19050">
                  <a:srgbClr val="5352EE">
                    <a:alpha val="25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9"/>
            <p:cNvGrpSpPr/>
            <p:nvPr/>
          </p:nvGrpSpPr>
          <p:grpSpPr>
            <a:xfrm>
              <a:off x="6134530" y="1282487"/>
              <a:ext cx="436632" cy="284986"/>
              <a:chOff x="4842900" y="2922987"/>
              <a:chExt cx="436632" cy="284986"/>
            </a:xfrm>
          </p:grpSpPr>
          <p:sp>
            <p:nvSpPr>
              <p:cNvPr id="1261" name="Google Shape;1261;p69"/>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9"/>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69"/>
            <p:cNvGrpSpPr/>
            <p:nvPr/>
          </p:nvGrpSpPr>
          <p:grpSpPr>
            <a:xfrm>
              <a:off x="6571165" y="3364761"/>
              <a:ext cx="767400" cy="767700"/>
              <a:chOff x="3375684" y="2512136"/>
              <a:chExt cx="767400" cy="767700"/>
            </a:xfrm>
          </p:grpSpPr>
          <p:sp>
            <p:nvSpPr>
              <p:cNvPr id="1264" name="Google Shape;1264;p69"/>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69"/>
              <p:cNvGrpSpPr/>
              <p:nvPr/>
            </p:nvGrpSpPr>
            <p:grpSpPr>
              <a:xfrm>
                <a:off x="3531930" y="2668504"/>
                <a:ext cx="454894" cy="454955"/>
                <a:chOff x="7325238" y="1448084"/>
                <a:chExt cx="269999" cy="269987"/>
              </a:xfrm>
            </p:grpSpPr>
            <p:sp>
              <p:nvSpPr>
                <p:cNvPr id="1266" name="Google Shape;1266;p69"/>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9"/>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9"/>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9" name="Google Shape;1269;p69"/>
            <p:cNvGrpSpPr/>
            <p:nvPr/>
          </p:nvGrpSpPr>
          <p:grpSpPr>
            <a:xfrm>
              <a:off x="5236755" y="1884550"/>
              <a:ext cx="707500" cy="707475"/>
              <a:chOff x="5146250" y="3137125"/>
              <a:chExt cx="707500" cy="707475"/>
            </a:xfrm>
          </p:grpSpPr>
          <p:sp>
            <p:nvSpPr>
              <p:cNvPr id="1270" name="Google Shape;1270;p69"/>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9"/>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9"/>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9"/>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9"/>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9"/>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9"/>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9"/>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9"/>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9"/>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9"/>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69"/>
            <p:cNvGrpSpPr/>
            <p:nvPr/>
          </p:nvGrpSpPr>
          <p:grpSpPr>
            <a:xfrm>
              <a:off x="5495867" y="2789445"/>
              <a:ext cx="622391" cy="623829"/>
              <a:chOff x="5096713" y="3964200"/>
              <a:chExt cx="324500" cy="325250"/>
            </a:xfrm>
          </p:grpSpPr>
          <p:sp>
            <p:nvSpPr>
              <p:cNvPr id="1282" name="Google Shape;1282;p69"/>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9"/>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9"/>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9"/>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9"/>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7" name="Google Shape;1287;p69"/>
          <p:cNvGrpSpPr/>
          <p:nvPr/>
        </p:nvGrpSpPr>
        <p:grpSpPr>
          <a:xfrm flipH="1" rot="10800000">
            <a:off x="830290" y="497323"/>
            <a:ext cx="429322" cy="93999"/>
            <a:chOff x="5840230" y="744468"/>
            <a:chExt cx="431653" cy="94500"/>
          </a:xfrm>
        </p:grpSpPr>
        <p:sp>
          <p:nvSpPr>
            <p:cNvPr id="1288" name="Google Shape;1288;p6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207"/>
                                        </p:tgtEl>
                                        <p:attrNameLst>
                                          <p:attrName>style.visibility</p:attrName>
                                        </p:attrNameLst>
                                      </p:cBhvr>
                                      <p:to>
                                        <p:strVal val="visible"/>
                                      </p:to>
                                    </p:set>
                                    <p:anim calcmode="lin" valueType="num">
                                      <p:cBhvr additive="base">
                                        <p:cTn dur="800"/>
                                        <p:tgtEl>
                                          <p:spTgt spid="1207"/>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212"/>
                                        </p:tgtEl>
                                        <p:attrNameLst>
                                          <p:attrName>style.visibility</p:attrName>
                                        </p:attrNameLst>
                                      </p:cBhvr>
                                      <p:to>
                                        <p:strVal val="visible"/>
                                      </p:to>
                                    </p:set>
                                    <p:anim calcmode="lin" valueType="num">
                                      <p:cBhvr additive="base">
                                        <p:cTn dur="800"/>
                                        <p:tgtEl>
                                          <p:spTgt spid="1212"/>
                                        </p:tgtEl>
                                        <p:attrNameLst>
                                          <p:attrName>ppt_w</p:attrName>
                                        </p:attrNameLst>
                                      </p:cBhvr>
                                      <p:tavLst>
                                        <p:tav fmla="" tm="0">
                                          <p:val>
                                            <p:strVal val="0"/>
                                          </p:val>
                                        </p:tav>
                                        <p:tav fmla="" tm="100000">
                                          <p:val>
                                            <p:strVal val="#ppt_w"/>
                                          </p:val>
                                        </p:tav>
                                      </p:tavLst>
                                    </p:anim>
                                    <p:anim calcmode="lin" valueType="num">
                                      <p:cBhvr additive="base">
                                        <p:cTn dur="800"/>
                                        <p:tgtEl>
                                          <p:spTgt spid="1212"/>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800" fill="hold"/>
                                        <p:tgtEl>
                                          <p:spTgt spid="121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21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78"/>
          <p:cNvSpPr/>
          <p:nvPr/>
        </p:nvSpPr>
        <p:spPr>
          <a:xfrm>
            <a:off x="1552658" y="887775"/>
            <a:ext cx="1159800" cy="8082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2846029" y="3173971"/>
            <a:ext cx="3459000" cy="8082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1595" name="Google Shape;1595;p78"/>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You can enter a subtitle here if you need it</a:t>
            </a:r>
            <a:endParaRPr/>
          </a:p>
        </p:txBody>
      </p:sp>
      <p:grpSp>
        <p:nvGrpSpPr>
          <p:cNvPr id="1596" name="Google Shape;1596;p78"/>
          <p:cNvGrpSpPr/>
          <p:nvPr/>
        </p:nvGrpSpPr>
        <p:grpSpPr>
          <a:xfrm>
            <a:off x="6782222" y="3381976"/>
            <a:ext cx="1514782" cy="1006855"/>
            <a:chOff x="4981963" y="3755000"/>
            <a:chExt cx="1001575" cy="735575"/>
          </a:xfrm>
        </p:grpSpPr>
        <p:sp>
          <p:nvSpPr>
            <p:cNvPr id="1597" name="Google Shape;1597;p78"/>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5092913" y="3848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p:nvPr/>
          </p:nvSpPr>
          <p:spPr>
            <a:xfrm>
              <a:off x="5515413" y="3848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78"/>
          <p:cNvGrpSpPr/>
          <p:nvPr/>
        </p:nvGrpSpPr>
        <p:grpSpPr>
          <a:xfrm flipH="1">
            <a:off x="7908792" y="2620556"/>
            <a:ext cx="789081" cy="515055"/>
            <a:chOff x="4842900" y="2922987"/>
            <a:chExt cx="436632" cy="284986"/>
          </a:xfrm>
        </p:grpSpPr>
        <p:sp>
          <p:nvSpPr>
            <p:cNvPr id="1604" name="Google Shape;1604;p7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78"/>
          <p:cNvSpPr/>
          <p:nvPr/>
        </p:nvSpPr>
        <p:spPr>
          <a:xfrm>
            <a:off x="847750" y="41251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8"/>
          <p:cNvSpPr/>
          <p:nvPr/>
        </p:nvSpPr>
        <p:spPr>
          <a:xfrm>
            <a:off x="8077075" y="8011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8"/>
          <p:cNvSpPr txBox="1"/>
          <p:nvPr>
            <p:ph idx="2" type="title"/>
          </p:nvPr>
        </p:nvSpPr>
        <p:spPr>
          <a:xfrm>
            <a:off x="1639207" y="9351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594"/>
                                        </p:tgtEl>
                                        <p:attrNameLst>
                                          <p:attrName>style.visibility</p:attrName>
                                        </p:attrNameLst>
                                      </p:cBhvr>
                                      <p:to>
                                        <p:strVal val="visible"/>
                                      </p:to>
                                    </p:set>
                                    <p:anim calcmode="lin" valueType="num">
                                      <p:cBhvr additive="base">
                                        <p:cTn dur="800"/>
                                        <p:tgtEl>
                                          <p:spTgt spid="1594"/>
                                        </p:tgtEl>
                                        <p:attrNameLst>
                                          <p:attrName>ppt_w</p:attrName>
                                        </p:attrNameLst>
                                      </p:cBhvr>
                                      <p:tavLst>
                                        <p:tav fmla="" tm="0">
                                          <p:val>
                                            <p:strVal val="0"/>
                                          </p:val>
                                        </p:tav>
                                        <p:tav fmla="" tm="100000">
                                          <p:val>
                                            <p:strVal val="#ppt_w"/>
                                          </p:val>
                                        </p:tav>
                                      </p:tavLst>
                                    </p:anim>
                                    <p:anim calcmode="lin" valueType="num">
                                      <p:cBhvr additive="base">
                                        <p:cTn dur="800"/>
                                        <p:tgtEl>
                                          <p:spTgt spid="159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1603"/>
                                        </p:tgtEl>
                                        <p:attrNameLst>
                                          <p:attrName>style.visibility</p:attrName>
                                        </p:attrNameLst>
                                      </p:cBhvr>
                                      <p:to>
                                        <p:strVal val="visible"/>
                                      </p:to>
                                    </p:set>
                                    <p:anim calcmode="lin" valueType="num">
                                      <p:cBhvr additive="base">
                                        <p:cTn dur="800"/>
                                        <p:tgtEl>
                                          <p:spTgt spid="16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96"/>
                                        </p:tgtEl>
                                        <p:attrNameLst>
                                          <p:attrName>style.visibility</p:attrName>
                                        </p:attrNameLst>
                                      </p:cBhvr>
                                      <p:to>
                                        <p:strVal val="visible"/>
                                      </p:to>
                                    </p:set>
                                    <p:anim calcmode="lin" valueType="num">
                                      <p:cBhvr additive="base">
                                        <p:cTn dur="800"/>
                                        <p:tgtEl>
                                          <p:spTgt spid="1596"/>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160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60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79"/>
          <p:cNvSpPr/>
          <p:nvPr/>
        </p:nvSpPr>
        <p:spPr>
          <a:xfrm>
            <a:off x="2379437" y="3206425"/>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9"/>
          <p:cNvSpPr/>
          <p:nvPr/>
        </p:nvSpPr>
        <p:spPr>
          <a:xfrm>
            <a:off x="2379437" y="1764800"/>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9"/>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TWO COLUMNS</a:t>
            </a:r>
            <a:endParaRPr/>
          </a:p>
        </p:txBody>
      </p:sp>
      <p:sp>
        <p:nvSpPr>
          <p:cNvPr id="1616" name="Google Shape;1616;p79"/>
          <p:cNvSpPr txBox="1"/>
          <p:nvPr>
            <p:ph idx="1" type="subTitle"/>
          </p:nvPr>
        </p:nvSpPr>
        <p:spPr>
          <a:xfrm>
            <a:off x="4244613" y="1724175"/>
            <a:ext cx="2834100" cy="10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a:t>
            </a:r>
            <a:endParaRPr/>
          </a:p>
        </p:txBody>
      </p:sp>
      <p:sp>
        <p:nvSpPr>
          <p:cNvPr id="1617" name="Google Shape;1617;p79"/>
          <p:cNvSpPr txBox="1"/>
          <p:nvPr>
            <p:ph idx="2" type="subTitle"/>
          </p:nvPr>
        </p:nvSpPr>
        <p:spPr>
          <a:xfrm>
            <a:off x="4244613" y="3165775"/>
            <a:ext cx="2834100" cy="104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618" name="Google Shape;1618;p79"/>
          <p:cNvSpPr txBox="1"/>
          <p:nvPr>
            <p:ph idx="3" type="subTitle"/>
          </p:nvPr>
        </p:nvSpPr>
        <p:spPr>
          <a:xfrm>
            <a:off x="2443939" y="1811150"/>
            <a:ext cx="1599000" cy="245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MERCURY</a:t>
            </a:r>
            <a:endParaRPr/>
          </a:p>
        </p:txBody>
      </p:sp>
      <p:sp>
        <p:nvSpPr>
          <p:cNvPr id="1619" name="Google Shape;1619;p79"/>
          <p:cNvSpPr txBox="1"/>
          <p:nvPr>
            <p:ph idx="4" type="subTitle"/>
          </p:nvPr>
        </p:nvSpPr>
        <p:spPr>
          <a:xfrm>
            <a:off x="2443937" y="3252775"/>
            <a:ext cx="1599000" cy="245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VENUS</a:t>
            </a:r>
            <a:endParaRPr/>
          </a:p>
        </p:txBody>
      </p:sp>
      <p:grpSp>
        <p:nvGrpSpPr>
          <p:cNvPr id="1620" name="Google Shape;1620;p79"/>
          <p:cNvGrpSpPr/>
          <p:nvPr/>
        </p:nvGrpSpPr>
        <p:grpSpPr>
          <a:xfrm>
            <a:off x="1894138" y="3200725"/>
            <a:ext cx="348075" cy="349500"/>
            <a:chOff x="4019913" y="1462075"/>
            <a:chExt cx="348075" cy="349500"/>
          </a:xfrm>
        </p:grpSpPr>
        <p:sp>
          <p:nvSpPr>
            <p:cNvPr id="1621" name="Google Shape;1621;p79"/>
            <p:cNvSpPr/>
            <p:nvPr/>
          </p:nvSpPr>
          <p:spPr>
            <a:xfrm>
              <a:off x="4019913" y="1729625"/>
              <a:ext cx="348075" cy="81950"/>
            </a:xfrm>
            <a:custGeom>
              <a:rect b="b" l="l" r="r" t="t"/>
              <a:pathLst>
                <a:path extrusionOk="0" h="3278" w="13923">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9"/>
            <p:cNvSpPr/>
            <p:nvPr/>
          </p:nvSpPr>
          <p:spPr>
            <a:xfrm>
              <a:off x="4183688" y="1569950"/>
              <a:ext cx="25175" cy="31275"/>
            </a:xfrm>
            <a:custGeom>
              <a:rect b="b" l="l" r="r" t="t"/>
              <a:pathLst>
                <a:path extrusionOk="0" h="1251" w="1007">
                  <a:moveTo>
                    <a:pt x="1" y="1"/>
                  </a:moveTo>
                  <a:lnTo>
                    <a:pt x="1" y="1250"/>
                  </a:lnTo>
                  <a:lnTo>
                    <a:pt x="1006" y="62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9"/>
            <p:cNvSpPr/>
            <p:nvPr/>
          </p:nvSpPr>
          <p:spPr>
            <a:xfrm>
              <a:off x="4122338" y="1513850"/>
              <a:ext cx="143225" cy="143525"/>
            </a:xfrm>
            <a:custGeom>
              <a:rect b="b" l="l" r="r" t="t"/>
              <a:pathLst>
                <a:path extrusionOk="0" h="5741" w="5729">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9"/>
            <p:cNvSpPr/>
            <p:nvPr/>
          </p:nvSpPr>
          <p:spPr>
            <a:xfrm>
              <a:off x="4019913" y="1462075"/>
              <a:ext cx="348075" cy="247100"/>
            </a:xfrm>
            <a:custGeom>
              <a:rect b="b" l="l" r="r" t="t"/>
              <a:pathLst>
                <a:path extrusionOk="0" h="9884" w="13923">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79"/>
          <p:cNvGrpSpPr/>
          <p:nvPr/>
        </p:nvGrpSpPr>
        <p:grpSpPr>
          <a:xfrm>
            <a:off x="1892688" y="1759100"/>
            <a:ext cx="349525" cy="349500"/>
            <a:chOff x="3271863" y="1462075"/>
            <a:chExt cx="349525" cy="349500"/>
          </a:xfrm>
        </p:grpSpPr>
        <p:sp>
          <p:nvSpPr>
            <p:cNvPr id="1626" name="Google Shape;1626;p79"/>
            <p:cNvSpPr/>
            <p:nvPr/>
          </p:nvSpPr>
          <p:spPr>
            <a:xfrm>
              <a:off x="3271863" y="1694075"/>
              <a:ext cx="349525" cy="54675"/>
            </a:xfrm>
            <a:custGeom>
              <a:rect b="b" l="l" r="r" t="t"/>
              <a:pathLst>
                <a:path extrusionOk="0" h="2187" w="13981">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9"/>
            <p:cNvSpPr/>
            <p:nvPr/>
          </p:nvSpPr>
          <p:spPr>
            <a:xfrm>
              <a:off x="3341013" y="1769275"/>
              <a:ext cx="211500" cy="42300"/>
            </a:xfrm>
            <a:custGeom>
              <a:rect b="b" l="l" r="r" t="t"/>
              <a:pathLst>
                <a:path extrusionOk="0" h="1692" w="846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9"/>
            <p:cNvSpPr/>
            <p:nvPr/>
          </p:nvSpPr>
          <p:spPr>
            <a:xfrm>
              <a:off x="3344488" y="1516775"/>
              <a:ext cx="116025" cy="20225"/>
            </a:xfrm>
            <a:custGeom>
              <a:rect b="b" l="l" r="r" t="t"/>
              <a:pathLst>
                <a:path extrusionOk="0" h="809" w="4641">
                  <a:moveTo>
                    <a:pt x="1" y="0"/>
                  </a:moveTo>
                  <a:lnTo>
                    <a:pt x="1" y="808"/>
                  </a:lnTo>
                  <a:lnTo>
                    <a:pt x="4641" y="808"/>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3271863" y="1462075"/>
              <a:ext cx="349525" cy="211475"/>
            </a:xfrm>
            <a:custGeom>
              <a:rect b="b" l="l" r="r" t="t"/>
              <a:pathLst>
                <a:path extrusionOk="0" h="8459" w="13981">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0" name="Google Shape;1630;p79"/>
          <p:cNvSpPr/>
          <p:nvPr/>
        </p:nvSpPr>
        <p:spPr>
          <a:xfrm>
            <a:off x="936800" y="3913999"/>
            <a:ext cx="297009" cy="296363"/>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9"/>
          <p:cNvSpPr/>
          <p:nvPr/>
        </p:nvSpPr>
        <p:spPr>
          <a:xfrm>
            <a:off x="1000013" y="14159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9"/>
          <p:cNvSpPr/>
          <p:nvPr/>
        </p:nvSpPr>
        <p:spPr>
          <a:xfrm rot="10800000">
            <a:off x="7805629" y="1690383"/>
            <a:ext cx="338446" cy="338446"/>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9"/>
          <p:cNvGrpSpPr/>
          <p:nvPr/>
        </p:nvGrpSpPr>
        <p:grpSpPr>
          <a:xfrm>
            <a:off x="7447711" y="4118848"/>
            <a:ext cx="743279" cy="485160"/>
            <a:chOff x="4842900" y="2922987"/>
            <a:chExt cx="436632" cy="284986"/>
          </a:xfrm>
        </p:grpSpPr>
        <p:sp>
          <p:nvSpPr>
            <p:cNvPr id="1634" name="Google Shape;1634;p79"/>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79"/>
          <p:cNvGrpSpPr/>
          <p:nvPr/>
        </p:nvGrpSpPr>
        <p:grpSpPr>
          <a:xfrm>
            <a:off x="7754325" y="3861825"/>
            <a:ext cx="612500" cy="296375"/>
            <a:chOff x="5658425" y="2734375"/>
            <a:chExt cx="612500" cy="296375"/>
          </a:xfrm>
        </p:grpSpPr>
        <p:sp>
          <p:nvSpPr>
            <p:cNvPr id="1637" name="Google Shape;1637;p79"/>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9"/>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9"/>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9"/>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630"/>
                                        </p:tgtEl>
                                        <p:attrNameLst>
                                          <p:attrName>style.visibility</p:attrName>
                                        </p:attrNameLst>
                                      </p:cBhvr>
                                      <p:to>
                                        <p:strVal val="visible"/>
                                      </p:to>
                                    </p:set>
                                    <p:anim calcmode="lin" valueType="num">
                                      <p:cBhvr additive="base">
                                        <p:cTn dur="800"/>
                                        <p:tgtEl>
                                          <p:spTgt spid="1630"/>
                                        </p:tgtEl>
                                        <p:attrNameLst>
                                          <p:attrName>ppt_w</p:attrName>
                                        </p:attrNameLst>
                                      </p:cBhvr>
                                      <p:tavLst>
                                        <p:tav fmla="" tm="0">
                                          <p:val>
                                            <p:strVal val="0"/>
                                          </p:val>
                                        </p:tav>
                                        <p:tav fmla="" tm="100000">
                                          <p:val>
                                            <p:strVal val="#ppt_w"/>
                                          </p:val>
                                        </p:tav>
                                      </p:tavLst>
                                    </p:anim>
                                    <p:anim calcmode="lin" valueType="num">
                                      <p:cBhvr additive="base">
                                        <p:cTn dur="800"/>
                                        <p:tgtEl>
                                          <p:spTgt spid="1630"/>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800" fill="hold"/>
                                        <p:tgtEl>
                                          <p:spTgt spid="163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63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80"/>
          <p:cNvSpPr/>
          <p:nvPr/>
        </p:nvSpPr>
        <p:spPr>
          <a:xfrm>
            <a:off x="5304075" y="3283250"/>
            <a:ext cx="20631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0"/>
          <p:cNvSpPr/>
          <p:nvPr/>
        </p:nvSpPr>
        <p:spPr>
          <a:xfrm>
            <a:off x="1629825" y="3283250"/>
            <a:ext cx="20631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DIFFERENTIAL VALUE</a:t>
            </a:r>
            <a:endParaRPr/>
          </a:p>
        </p:txBody>
      </p:sp>
      <p:sp>
        <p:nvSpPr>
          <p:cNvPr id="1648" name="Google Shape;1648;p80"/>
          <p:cNvSpPr txBox="1"/>
          <p:nvPr>
            <p:ph idx="1" type="subTitle"/>
          </p:nvPr>
        </p:nvSpPr>
        <p:spPr>
          <a:xfrm>
            <a:off x="1575538" y="3636525"/>
            <a:ext cx="1997400" cy="732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the ringed planet. It’s a gas giant, composed of hydrogen and helium</a:t>
            </a:r>
            <a:endParaRPr/>
          </a:p>
        </p:txBody>
      </p:sp>
      <p:sp>
        <p:nvSpPr>
          <p:cNvPr id="1649" name="Google Shape;1649;p80"/>
          <p:cNvSpPr txBox="1"/>
          <p:nvPr>
            <p:ph idx="2" type="subTitle"/>
          </p:nvPr>
        </p:nvSpPr>
        <p:spPr>
          <a:xfrm>
            <a:off x="5424070" y="3636525"/>
            <a:ext cx="1997400" cy="73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1650" name="Google Shape;1650;p80"/>
          <p:cNvSpPr txBox="1"/>
          <p:nvPr>
            <p:ph idx="3" type="subTitle"/>
          </p:nvPr>
        </p:nvSpPr>
        <p:spPr>
          <a:xfrm>
            <a:off x="1974014" y="3329600"/>
            <a:ext cx="1599000" cy="2454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SATURN</a:t>
            </a:r>
            <a:endParaRPr/>
          </a:p>
        </p:txBody>
      </p:sp>
      <p:sp>
        <p:nvSpPr>
          <p:cNvPr id="1651" name="Google Shape;1651;p80"/>
          <p:cNvSpPr txBox="1"/>
          <p:nvPr>
            <p:ph idx="4" type="subTitle"/>
          </p:nvPr>
        </p:nvSpPr>
        <p:spPr>
          <a:xfrm>
            <a:off x="5424087" y="3329600"/>
            <a:ext cx="1599000" cy="245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VENUS</a:t>
            </a:r>
            <a:endParaRPr/>
          </a:p>
        </p:txBody>
      </p:sp>
      <p:grpSp>
        <p:nvGrpSpPr>
          <p:cNvPr id="1652" name="Google Shape;1652;p80"/>
          <p:cNvGrpSpPr/>
          <p:nvPr/>
        </p:nvGrpSpPr>
        <p:grpSpPr>
          <a:xfrm>
            <a:off x="4884613" y="3277675"/>
            <a:ext cx="299450" cy="349250"/>
            <a:chOff x="7822388" y="3684475"/>
            <a:chExt cx="299450" cy="349250"/>
          </a:xfrm>
        </p:grpSpPr>
        <p:sp>
          <p:nvSpPr>
            <p:cNvPr id="1653" name="Google Shape;1653;p80"/>
            <p:cNvSpPr/>
            <p:nvPr/>
          </p:nvSpPr>
          <p:spPr>
            <a:xfrm>
              <a:off x="7896738" y="3813825"/>
              <a:ext cx="147000" cy="146250"/>
            </a:xfrm>
            <a:custGeom>
              <a:rect b="b" l="l" r="r" t="t"/>
              <a:pathLst>
                <a:path extrusionOk="0" h="5850" w="5880">
                  <a:moveTo>
                    <a:pt x="1053" y="1"/>
                  </a:moveTo>
                  <a:lnTo>
                    <a:pt x="93" y="961"/>
                  </a:lnTo>
                  <a:cubicBezTo>
                    <a:pt x="23" y="1031"/>
                    <a:pt x="1" y="1136"/>
                    <a:pt x="48" y="1228"/>
                  </a:cubicBezTo>
                  <a:cubicBezTo>
                    <a:pt x="579" y="2189"/>
                    <a:pt x="1239" y="3080"/>
                    <a:pt x="2014" y="3855"/>
                  </a:cubicBezTo>
                  <a:cubicBezTo>
                    <a:pt x="2789" y="4641"/>
                    <a:pt x="3680" y="5302"/>
                    <a:pt x="4652" y="5821"/>
                  </a:cubicBezTo>
                  <a:cubicBezTo>
                    <a:pt x="4685" y="5840"/>
                    <a:pt x="4724" y="5850"/>
                    <a:pt x="4762" y="5850"/>
                  </a:cubicBezTo>
                  <a:cubicBezTo>
                    <a:pt x="4820" y="5850"/>
                    <a:pt x="4878" y="5829"/>
                    <a:pt x="4919" y="5788"/>
                  </a:cubicBezTo>
                  <a:lnTo>
                    <a:pt x="5880" y="4827"/>
                  </a:lnTo>
                  <a:lnTo>
                    <a:pt x="4872" y="3830"/>
                  </a:lnTo>
                  <a:lnTo>
                    <a:pt x="4491" y="4213"/>
                  </a:lnTo>
                  <a:cubicBezTo>
                    <a:pt x="4412" y="4290"/>
                    <a:pt x="4303" y="4335"/>
                    <a:pt x="4188" y="4335"/>
                  </a:cubicBezTo>
                  <a:cubicBezTo>
                    <a:pt x="4165" y="4335"/>
                    <a:pt x="4142" y="4334"/>
                    <a:pt x="4119" y="4330"/>
                  </a:cubicBezTo>
                  <a:cubicBezTo>
                    <a:pt x="3761" y="4247"/>
                    <a:pt x="3056" y="4038"/>
                    <a:pt x="2453" y="3427"/>
                  </a:cubicBezTo>
                  <a:cubicBezTo>
                    <a:pt x="2186" y="3161"/>
                    <a:pt x="1725" y="2594"/>
                    <a:pt x="1550" y="1747"/>
                  </a:cubicBezTo>
                  <a:cubicBezTo>
                    <a:pt x="1517" y="1622"/>
                    <a:pt x="1562" y="1484"/>
                    <a:pt x="1656" y="1378"/>
                  </a:cubicBezTo>
                  <a:lnTo>
                    <a:pt x="2048" y="998"/>
                  </a:lnTo>
                  <a:lnTo>
                    <a:pt x="10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7822388" y="3684475"/>
              <a:ext cx="299450" cy="349250"/>
            </a:xfrm>
            <a:custGeom>
              <a:rect b="b" l="l" r="r" t="t"/>
              <a:pathLst>
                <a:path extrusionOk="0" h="13970" w="11978">
                  <a:moveTo>
                    <a:pt x="4027" y="4319"/>
                  </a:moveTo>
                  <a:cubicBezTo>
                    <a:pt x="4213" y="4319"/>
                    <a:pt x="4397" y="4389"/>
                    <a:pt x="4536" y="4528"/>
                  </a:cubicBezTo>
                  <a:lnTo>
                    <a:pt x="5660" y="5650"/>
                  </a:lnTo>
                  <a:cubicBezTo>
                    <a:pt x="5949" y="5938"/>
                    <a:pt x="5949" y="6402"/>
                    <a:pt x="5660" y="6680"/>
                  </a:cubicBezTo>
                  <a:lnTo>
                    <a:pt x="5383" y="6969"/>
                  </a:lnTo>
                  <a:cubicBezTo>
                    <a:pt x="5533" y="7491"/>
                    <a:pt x="5821" y="7849"/>
                    <a:pt x="6007" y="8021"/>
                  </a:cubicBezTo>
                  <a:cubicBezTo>
                    <a:pt x="6366" y="8379"/>
                    <a:pt x="6757" y="8554"/>
                    <a:pt x="7049" y="8646"/>
                  </a:cubicBezTo>
                  <a:lnTo>
                    <a:pt x="7338" y="8357"/>
                  </a:lnTo>
                  <a:cubicBezTo>
                    <a:pt x="7476" y="8213"/>
                    <a:pt x="7661" y="8140"/>
                    <a:pt x="7848" y="8140"/>
                  </a:cubicBezTo>
                  <a:cubicBezTo>
                    <a:pt x="8034" y="8140"/>
                    <a:pt x="8222" y="8213"/>
                    <a:pt x="8368" y="8357"/>
                  </a:cubicBezTo>
                  <a:lnTo>
                    <a:pt x="9490" y="9479"/>
                  </a:lnTo>
                  <a:cubicBezTo>
                    <a:pt x="9779" y="9768"/>
                    <a:pt x="9779" y="10232"/>
                    <a:pt x="9490" y="10509"/>
                  </a:cubicBezTo>
                  <a:lnTo>
                    <a:pt x="8471" y="11540"/>
                  </a:lnTo>
                  <a:cubicBezTo>
                    <a:pt x="8273" y="11737"/>
                    <a:pt x="7996" y="11839"/>
                    <a:pt x="7729" y="11839"/>
                  </a:cubicBezTo>
                  <a:cubicBezTo>
                    <a:pt x="7557" y="11839"/>
                    <a:pt x="7382" y="11795"/>
                    <a:pt x="7232" y="11712"/>
                  </a:cubicBezTo>
                  <a:cubicBezTo>
                    <a:pt x="6191" y="11156"/>
                    <a:pt x="5244" y="10451"/>
                    <a:pt x="4411" y="9607"/>
                  </a:cubicBezTo>
                  <a:cubicBezTo>
                    <a:pt x="3578" y="8774"/>
                    <a:pt x="2869" y="7824"/>
                    <a:pt x="2303" y="6783"/>
                  </a:cubicBezTo>
                  <a:cubicBezTo>
                    <a:pt x="2084" y="6380"/>
                    <a:pt x="2153" y="5880"/>
                    <a:pt x="2489" y="5558"/>
                  </a:cubicBezTo>
                  <a:lnTo>
                    <a:pt x="3508" y="4528"/>
                  </a:lnTo>
                  <a:cubicBezTo>
                    <a:pt x="3647" y="4389"/>
                    <a:pt x="3830" y="4319"/>
                    <a:pt x="4027" y="4319"/>
                  </a:cubicBezTo>
                  <a:close/>
                  <a:moveTo>
                    <a:pt x="2125" y="1"/>
                  </a:moveTo>
                  <a:cubicBezTo>
                    <a:pt x="1713" y="1"/>
                    <a:pt x="1279" y="28"/>
                    <a:pt x="823" y="84"/>
                  </a:cubicBezTo>
                  <a:cubicBezTo>
                    <a:pt x="648" y="107"/>
                    <a:pt x="509" y="234"/>
                    <a:pt x="476" y="395"/>
                  </a:cubicBezTo>
                  <a:cubicBezTo>
                    <a:pt x="440" y="570"/>
                    <a:pt x="509" y="743"/>
                    <a:pt x="662" y="837"/>
                  </a:cubicBezTo>
                  <a:cubicBezTo>
                    <a:pt x="662" y="848"/>
                    <a:pt x="1725" y="1520"/>
                    <a:pt x="1934" y="2617"/>
                  </a:cubicBezTo>
                  <a:cubicBezTo>
                    <a:pt x="2050" y="3267"/>
                    <a:pt x="1853" y="3961"/>
                    <a:pt x="1320" y="4666"/>
                  </a:cubicBezTo>
                  <a:cubicBezTo>
                    <a:pt x="903" y="5233"/>
                    <a:pt x="545" y="5949"/>
                    <a:pt x="326" y="6691"/>
                  </a:cubicBezTo>
                  <a:cubicBezTo>
                    <a:pt x="70" y="7571"/>
                    <a:pt x="1" y="8474"/>
                    <a:pt x="129" y="9307"/>
                  </a:cubicBezTo>
                  <a:cubicBezTo>
                    <a:pt x="231" y="9976"/>
                    <a:pt x="465" y="10615"/>
                    <a:pt x="812" y="11181"/>
                  </a:cubicBezTo>
                  <a:cubicBezTo>
                    <a:pt x="1192" y="11817"/>
                    <a:pt x="1725" y="12395"/>
                    <a:pt x="2397" y="12881"/>
                  </a:cubicBezTo>
                  <a:cubicBezTo>
                    <a:pt x="3369" y="13586"/>
                    <a:pt x="4583" y="13969"/>
                    <a:pt x="5821" y="13969"/>
                  </a:cubicBezTo>
                  <a:lnTo>
                    <a:pt x="5844" y="13969"/>
                  </a:lnTo>
                  <a:cubicBezTo>
                    <a:pt x="7071" y="13969"/>
                    <a:pt x="8285" y="13600"/>
                    <a:pt x="9256" y="12906"/>
                  </a:cubicBezTo>
                  <a:cubicBezTo>
                    <a:pt x="9629" y="12639"/>
                    <a:pt x="10576" y="11876"/>
                    <a:pt x="11200" y="10545"/>
                  </a:cubicBezTo>
                  <a:cubicBezTo>
                    <a:pt x="11825" y="9237"/>
                    <a:pt x="11978" y="7802"/>
                    <a:pt x="11642" y="6252"/>
                  </a:cubicBezTo>
                  <a:cubicBezTo>
                    <a:pt x="11631" y="6158"/>
                    <a:pt x="11478" y="5408"/>
                    <a:pt x="11028" y="4539"/>
                  </a:cubicBezTo>
                  <a:cubicBezTo>
                    <a:pt x="10403" y="3325"/>
                    <a:pt x="9490" y="2492"/>
                    <a:pt x="8390" y="2120"/>
                  </a:cubicBezTo>
                  <a:cubicBezTo>
                    <a:pt x="8344" y="2105"/>
                    <a:pt x="8297" y="2098"/>
                    <a:pt x="8251" y="2098"/>
                  </a:cubicBezTo>
                  <a:cubicBezTo>
                    <a:pt x="8157" y="2098"/>
                    <a:pt x="8066" y="2128"/>
                    <a:pt x="7996" y="2189"/>
                  </a:cubicBezTo>
                  <a:cubicBezTo>
                    <a:pt x="7882" y="2284"/>
                    <a:pt x="7835" y="2434"/>
                    <a:pt x="7857" y="2573"/>
                  </a:cubicBezTo>
                  <a:cubicBezTo>
                    <a:pt x="7937" y="3059"/>
                    <a:pt x="8007" y="4169"/>
                    <a:pt x="7685" y="4550"/>
                  </a:cubicBezTo>
                  <a:cubicBezTo>
                    <a:pt x="7604" y="4644"/>
                    <a:pt x="7521" y="4678"/>
                    <a:pt x="7382" y="4678"/>
                  </a:cubicBezTo>
                  <a:cubicBezTo>
                    <a:pt x="7257" y="4678"/>
                    <a:pt x="7243" y="4630"/>
                    <a:pt x="7221" y="4597"/>
                  </a:cubicBezTo>
                  <a:cubicBezTo>
                    <a:pt x="7163" y="4458"/>
                    <a:pt x="7163" y="4228"/>
                    <a:pt x="7152" y="4133"/>
                  </a:cubicBezTo>
                  <a:cubicBezTo>
                    <a:pt x="7152" y="3289"/>
                    <a:pt x="6793" y="2062"/>
                    <a:pt x="5799" y="1184"/>
                  </a:cubicBezTo>
                  <a:cubicBezTo>
                    <a:pt x="4902" y="396"/>
                    <a:pt x="3673" y="1"/>
                    <a:pt x="2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80"/>
          <p:cNvGrpSpPr/>
          <p:nvPr/>
        </p:nvGrpSpPr>
        <p:grpSpPr>
          <a:xfrm>
            <a:off x="3812913" y="3277575"/>
            <a:ext cx="349525" cy="349425"/>
            <a:chOff x="6290113" y="2015175"/>
            <a:chExt cx="349525" cy="349425"/>
          </a:xfrm>
        </p:grpSpPr>
        <p:sp>
          <p:nvSpPr>
            <p:cNvPr id="1656" name="Google Shape;1656;p80"/>
            <p:cNvSpPr/>
            <p:nvPr/>
          </p:nvSpPr>
          <p:spPr>
            <a:xfrm>
              <a:off x="6290113" y="2247200"/>
              <a:ext cx="349525" cy="54650"/>
            </a:xfrm>
            <a:custGeom>
              <a:rect b="b" l="l" r="r" t="t"/>
              <a:pathLst>
                <a:path extrusionOk="0" h="2186" w="13981">
                  <a:moveTo>
                    <a:pt x="1" y="0"/>
                  </a:moveTo>
                  <a:lnTo>
                    <a:pt x="1" y="958"/>
                  </a:lnTo>
                  <a:cubicBezTo>
                    <a:pt x="1" y="1630"/>
                    <a:pt x="556" y="2186"/>
                    <a:pt x="1228" y="2186"/>
                  </a:cubicBezTo>
                  <a:lnTo>
                    <a:pt x="12753" y="2186"/>
                  </a:lnTo>
                  <a:cubicBezTo>
                    <a:pt x="13425" y="2186"/>
                    <a:pt x="13980" y="1630"/>
                    <a:pt x="13980" y="958"/>
                  </a:cubicBezTo>
                  <a:lnTo>
                    <a:pt x="13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6358988" y="2322375"/>
              <a:ext cx="211775" cy="42225"/>
            </a:xfrm>
            <a:custGeom>
              <a:rect b="b" l="l" r="r" t="t"/>
              <a:pathLst>
                <a:path extrusionOk="0" h="1689" w="8471">
                  <a:moveTo>
                    <a:pt x="1492" y="1"/>
                  </a:moveTo>
                  <a:lnTo>
                    <a:pt x="1203" y="867"/>
                  </a:lnTo>
                  <a:lnTo>
                    <a:pt x="417" y="867"/>
                  </a:lnTo>
                  <a:cubicBezTo>
                    <a:pt x="187" y="867"/>
                    <a:pt x="0" y="1053"/>
                    <a:pt x="0" y="1284"/>
                  </a:cubicBezTo>
                  <a:cubicBezTo>
                    <a:pt x="0" y="1506"/>
                    <a:pt x="187" y="1689"/>
                    <a:pt x="417" y="1689"/>
                  </a:cubicBezTo>
                  <a:lnTo>
                    <a:pt x="8054" y="1689"/>
                  </a:lnTo>
                  <a:cubicBezTo>
                    <a:pt x="8284" y="1689"/>
                    <a:pt x="8470" y="1506"/>
                    <a:pt x="8470" y="1284"/>
                  </a:cubicBezTo>
                  <a:cubicBezTo>
                    <a:pt x="8470" y="1053"/>
                    <a:pt x="8284" y="867"/>
                    <a:pt x="8054" y="867"/>
                  </a:cubicBezTo>
                  <a:lnTo>
                    <a:pt x="7268" y="867"/>
                  </a:lnTo>
                  <a:lnTo>
                    <a:pt x="6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6290113" y="2015175"/>
              <a:ext cx="349525" cy="211775"/>
            </a:xfrm>
            <a:custGeom>
              <a:rect b="b" l="l" r="r" t="t"/>
              <a:pathLst>
                <a:path extrusionOk="0" h="8471" w="13981">
                  <a:moveTo>
                    <a:pt x="2317" y="2186"/>
                  </a:moveTo>
                  <a:cubicBezTo>
                    <a:pt x="2536" y="2186"/>
                    <a:pt x="2719" y="2372"/>
                    <a:pt x="2719" y="2591"/>
                  </a:cubicBezTo>
                  <a:lnTo>
                    <a:pt x="2719" y="5463"/>
                  </a:lnTo>
                  <a:lnTo>
                    <a:pt x="3461" y="5463"/>
                  </a:lnTo>
                  <a:cubicBezTo>
                    <a:pt x="3680" y="5463"/>
                    <a:pt x="3866" y="5646"/>
                    <a:pt x="3866" y="5865"/>
                  </a:cubicBezTo>
                  <a:cubicBezTo>
                    <a:pt x="3866" y="6099"/>
                    <a:pt x="3691" y="6271"/>
                    <a:pt x="3461" y="6282"/>
                  </a:cubicBezTo>
                  <a:lnTo>
                    <a:pt x="2664" y="6282"/>
                  </a:lnTo>
                  <a:cubicBezTo>
                    <a:pt x="2292" y="6282"/>
                    <a:pt x="2270" y="6282"/>
                    <a:pt x="2247" y="6271"/>
                  </a:cubicBezTo>
                  <a:cubicBezTo>
                    <a:pt x="2050" y="6238"/>
                    <a:pt x="1900" y="6063"/>
                    <a:pt x="1900" y="5865"/>
                  </a:cubicBezTo>
                  <a:lnTo>
                    <a:pt x="1900" y="2591"/>
                  </a:lnTo>
                  <a:cubicBezTo>
                    <a:pt x="1900" y="2372"/>
                    <a:pt x="2083" y="2186"/>
                    <a:pt x="2317" y="2186"/>
                  </a:cubicBezTo>
                  <a:close/>
                  <a:moveTo>
                    <a:pt x="4988" y="2186"/>
                  </a:moveTo>
                  <a:cubicBezTo>
                    <a:pt x="5208" y="2186"/>
                    <a:pt x="5394" y="2372"/>
                    <a:pt x="5394" y="2591"/>
                  </a:cubicBezTo>
                  <a:lnTo>
                    <a:pt x="5394" y="5865"/>
                  </a:lnTo>
                  <a:cubicBezTo>
                    <a:pt x="5394" y="6099"/>
                    <a:pt x="5208" y="6282"/>
                    <a:pt x="4988" y="6282"/>
                  </a:cubicBezTo>
                  <a:cubicBezTo>
                    <a:pt x="4758" y="6282"/>
                    <a:pt x="4572" y="6099"/>
                    <a:pt x="4572" y="5865"/>
                  </a:cubicBezTo>
                  <a:lnTo>
                    <a:pt x="4572" y="2591"/>
                  </a:lnTo>
                  <a:cubicBezTo>
                    <a:pt x="4572" y="2372"/>
                    <a:pt x="4758" y="2186"/>
                    <a:pt x="4988" y="2186"/>
                  </a:cubicBezTo>
                  <a:close/>
                  <a:moveTo>
                    <a:pt x="6439" y="2189"/>
                  </a:moveTo>
                  <a:cubicBezTo>
                    <a:pt x="6605" y="2189"/>
                    <a:pt x="6763" y="2290"/>
                    <a:pt x="6829" y="2464"/>
                  </a:cubicBezTo>
                  <a:lnTo>
                    <a:pt x="7626" y="4755"/>
                  </a:lnTo>
                  <a:lnTo>
                    <a:pt x="8379" y="2477"/>
                  </a:lnTo>
                  <a:cubicBezTo>
                    <a:pt x="8435" y="2299"/>
                    <a:pt x="8594" y="2191"/>
                    <a:pt x="8768" y="2191"/>
                  </a:cubicBezTo>
                  <a:cubicBezTo>
                    <a:pt x="8811" y="2191"/>
                    <a:pt x="8855" y="2197"/>
                    <a:pt x="8898" y="2211"/>
                  </a:cubicBezTo>
                  <a:cubicBezTo>
                    <a:pt x="9106" y="2280"/>
                    <a:pt x="9223" y="2522"/>
                    <a:pt x="9154" y="2730"/>
                  </a:cubicBezTo>
                  <a:lnTo>
                    <a:pt x="8090" y="5949"/>
                  </a:lnTo>
                  <a:cubicBezTo>
                    <a:pt x="8021" y="6143"/>
                    <a:pt x="7835" y="6282"/>
                    <a:pt x="7626" y="6282"/>
                  </a:cubicBezTo>
                  <a:cubicBezTo>
                    <a:pt x="7429" y="6282"/>
                    <a:pt x="7246" y="6157"/>
                    <a:pt x="7176" y="5960"/>
                  </a:cubicBezTo>
                  <a:lnTo>
                    <a:pt x="6052" y="2730"/>
                  </a:lnTo>
                  <a:cubicBezTo>
                    <a:pt x="5982" y="2522"/>
                    <a:pt x="6088" y="2280"/>
                    <a:pt x="6307" y="2211"/>
                  </a:cubicBezTo>
                  <a:cubicBezTo>
                    <a:pt x="6351" y="2196"/>
                    <a:pt x="6395" y="2189"/>
                    <a:pt x="6439" y="2189"/>
                  </a:cubicBezTo>
                  <a:close/>
                  <a:moveTo>
                    <a:pt x="11664" y="2186"/>
                  </a:moveTo>
                  <a:cubicBezTo>
                    <a:pt x="11897" y="2186"/>
                    <a:pt x="12081" y="2372"/>
                    <a:pt x="12081" y="2591"/>
                  </a:cubicBezTo>
                  <a:cubicBezTo>
                    <a:pt x="12081" y="2825"/>
                    <a:pt x="11897" y="3008"/>
                    <a:pt x="11664" y="3008"/>
                  </a:cubicBezTo>
                  <a:lnTo>
                    <a:pt x="10692" y="3008"/>
                  </a:lnTo>
                  <a:lnTo>
                    <a:pt x="10692" y="3830"/>
                  </a:lnTo>
                  <a:lnTo>
                    <a:pt x="11561" y="3830"/>
                  </a:lnTo>
                  <a:cubicBezTo>
                    <a:pt x="11792" y="3830"/>
                    <a:pt x="11978" y="4005"/>
                    <a:pt x="11978" y="4235"/>
                  </a:cubicBezTo>
                  <a:cubicBezTo>
                    <a:pt x="11978" y="4455"/>
                    <a:pt x="11792" y="4641"/>
                    <a:pt x="11561" y="4641"/>
                  </a:cubicBezTo>
                  <a:lnTo>
                    <a:pt x="10692" y="4641"/>
                  </a:lnTo>
                  <a:lnTo>
                    <a:pt x="10692" y="5463"/>
                  </a:lnTo>
                  <a:lnTo>
                    <a:pt x="11664" y="5463"/>
                  </a:lnTo>
                  <a:cubicBezTo>
                    <a:pt x="11897" y="5463"/>
                    <a:pt x="12081" y="5646"/>
                    <a:pt x="12081" y="5865"/>
                  </a:cubicBezTo>
                  <a:cubicBezTo>
                    <a:pt x="12081" y="6099"/>
                    <a:pt x="11897" y="6282"/>
                    <a:pt x="11664" y="6282"/>
                  </a:cubicBezTo>
                  <a:lnTo>
                    <a:pt x="10287" y="6282"/>
                  </a:lnTo>
                  <a:cubicBezTo>
                    <a:pt x="10056" y="6282"/>
                    <a:pt x="9884" y="6099"/>
                    <a:pt x="9884" y="5865"/>
                  </a:cubicBezTo>
                  <a:lnTo>
                    <a:pt x="9884" y="2591"/>
                  </a:lnTo>
                  <a:cubicBezTo>
                    <a:pt x="9884" y="2372"/>
                    <a:pt x="10056" y="2186"/>
                    <a:pt x="10287" y="2186"/>
                  </a:cubicBezTo>
                  <a:close/>
                  <a:moveTo>
                    <a:pt x="1228" y="0"/>
                  </a:moveTo>
                  <a:cubicBezTo>
                    <a:pt x="556" y="0"/>
                    <a:pt x="1" y="556"/>
                    <a:pt x="1" y="1228"/>
                  </a:cubicBezTo>
                  <a:lnTo>
                    <a:pt x="1" y="8470"/>
                  </a:lnTo>
                  <a:lnTo>
                    <a:pt x="13980" y="8470"/>
                  </a:lnTo>
                  <a:lnTo>
                    <a:pt x="13980" y="1228"/>
                  </a:lnTo>
                  <a:cubicBezTo>
                    <a:pt x="13980" y="556"/>
                    <a:pt x="13425"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80"/>
          <p:cNvGrpSpPr/>
          <p:nvPr/>
        </p:nvGrpSpPr>
        <p:grpSpPr>
          <a:xfrm>
            <a:off x="3296826" y="1265400"/>
            <a:ext cx="2545272" cy="1836199"/>
            <a:chOff x="3296826" y="1265400"/>
            <a:chExt cx="2545272" cy="1836199"/>
          </a:xfrm>
        </p:grpSpPr>
        <p:sp>
          <p:nvSpPr>
            <p:cNvPr id="1660" name="Google Shape;1660;p80"/>
            <p:cNvSpPr/>
            <p:nvPr/>
          </p:nvSpPr>
          <p:spPr>
            <a:xfrm>
              <a:off x="3975809" y="2596995"/>
              <a:ext cx="1241370" cy="377937"/>
            </a:xfrm>
            <a:custGeom>
              <a:rect b="b" l="l" r="r" t="t"/>
              <a:pathLst>
                <a:path extrusionOk="0" h="5123" w="16827">
                  <a:moveTo>
                    <a:pt x="5626" y="1"/>
                  </a:moveTo>
                  <a:cubicBezTo>
                    <a:pt x="5626" y="1"/>
                    <a:pt x="5626" y="2614"/>
                    <a:pt x="5206" y="4389"/>
                  </a:cubicBezTo>
                  <a:lnTo>
                    <a:pt x="0" y="4389"/>
                  </a:lnTo>
                  <a:lnTo>
                    <a:pt x="0" y="5123"/>
                  </a:lnTo>
                  <a:lnTo>
                    <a:pt x="16827" y="5123"/>
                  </a:lnTo>
                  <a:lnTo>
                    <a:pt x="16827" y="4389"/>
                  </a:lnTo>
                  <a:lnTo>
                    <a:pt x="11621" y="4389"/>
                  </a:lnTo>
                  <a:cubicBezTo>
                    <a:pt x="11201" y="2614"/>
                    <a:pt x="11201" y="1"/>
                    <a:pt x="11201" y="1"/>
                  </a:cubicBezTo>
                  <a:close/>
                </a:path>
              </a:pathLst>
            </a:custGeom>
            <a:solidFill>
              <a:schemeClr val="dk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3733025" y="1429839"/>
              <a:ext cx="1747523" cy="1255018"/>
            </a:xfrm>
            <a:custGeom>
              <a:rect b="b" l="l" r="r" t="t"/>
              <a:pathLst>
                <a:path extrusionOk="0" h="17012" w="23688">
                  <a:moveTo>
                    <a:pt x="1121" y="1"/>
                  </a:moveTo>
                  <a:cubicBezTo>
                    <a:pt x="505" y="1"/>
                    <a:pt x="1" y="502"/>
                    <a:pt x="1" y="1121"/>
                  </a:cubicBezTo>
                  <a:lnTo>
                    <a:pt x="1" y="15892"/>
                  </a:lnTo>
                  <a:cubicBezTo>
                    <a:pt x="1" y="16511"/>
                    <a:pt x="505" y="17012"/>
                    <a:pt x="1121" y="17012"/>
                  </a:cubicBezTo>
                  <a:lnTo>
                    <a:pt x="22568" y="17012"/>
                  </a:lnTo>
                  <a:cubicBezTo>
                    <a:pt x="23187" y="17012"/>
                    <a:pt x="23688" y="16511"/>
                    <a:pt x="23688" y="15892"/>
                  </a:cubicBezTo>
                  <a:lnTo>
                    <a:pt x="23688" y="1121"/>
                  </a:lnTo>
                  <a:cubicBezTo>
                    <a:pt x="23688" y="502"/>
                    <a:pt x="23187" y="1"/>
                    <a:pt x="22568"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3765042" y="1490185"/>
              <a:ext cx="1683710" cy="1059594"/>
            </a:xfrm>
            <a:custGeom>
              <a:rect b="b" l="l" r="r" t="t"/>
              <a:pathLst>
                <a:path extrusionOk="0" h="14363" w="22823">
                  <a:moveTo>
                    <a:pt x="594" y="0"/>
                  </a:moveTo>
                  <a:cubicBezTo>
                    <a:pt x="267" y="0"/>
                    <a:pt x="1" y="269"/>
                    <a:pt x="1" y="594"/>
                  </a:cubicBezTo>
                  <a:lnTo>
                    <a:pt x="1" y="13766"/>
                  </a:lnTo>
                  <a:cubicBezTo>
                    <a:pt x="1" y="14094"/>
                    <a:pt x="267" y="14363"/>
                    <a:pt x="594" y="14363"/>
                  </a:cubicBezTo>
                  <a:lnTo>
                    <a:pt x="22226" y="14363"/>
                  </a:lnTo>
                  <a:cubicBezTo>
                    <a:pt x="22554" y="14363"/>
                    <a:pt x="22823" y="14094"/>
                    <a:pt x="22823" y="13766"/>
                  </a:cubicBezTo>
                  <a:lnTo>
                    <a:pt x="22823" y="594"/>
                  </a:lnTo>
                  <a:cubicBezTo>
                    <a:pt x="22823" y="269"/>
                    <a:pt x="22554" y="0"/>
                    <a:pt x="22226" y="0"/>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3765042" y="1490185"/>
              <a:ext cx="1683710" cy="358092"/>
            </a:xfrm>
            <a:custGeom>
              <a:rect b="b" l="l" r="r" t="t"/>
              <a:pathLst>
                <a:path extrusionOk="0" h="4854" w="22823">
                  <a:moveTo>
                    <a:pt x="594" y="0"/>
                  </a:moveTo>
                  <a:cubicBezTo>
                    <a:pt x="267" y="0"/>
                    <a:pt x="1" y="269"/>
                    <a:pt x="1" y="594"/>
                  </a:cubicBezTo>
                  <a:lnTo>
                    <a:pt x="1" y="4853"/>
                  </a:lnTo>
                  <a:lnTo>
                    <a:pt x="22823" y="4853"/>
                  </a:lnTo>
                  <a:lnTo>
                    <a:pt x="22823" y="594"/>
                  </a:lnTo>
                  <a:cubicBezTo>
                    <a:pt x="22823" y="269"/>
                    <a:pt x="22554" y="0"/>
                    <a:pt x="22226" y="0"/>
                  </a:cubicBezTo>
                  <a:close/>
                </a:path>
              </a:pathLst>
            </a:custGeom>
            <a:gradFill>
              <a:gsLst>
                <a:gs pos="0">
                  <a:schemeClr val="lt1"/>
                </a:gs>
                <a:gs pos="100000">
                  <a:schemeClr val="lt2"/>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3765042" y="1490185"/>
              <a:ext cx="1683710" cy="121282"/>
            </a:xfrm>
            <a:custGeom>
              <a:rect b="b" l="l" r="r" t="t"/>
              <a:pathLst>
                <a:path extrusionOk="0" h="1644" w="22823">
                  <a:moveTo>
                    <a:pt x="594" y="0"/>
                  </a:moveTo>
                  <a:cubicBezTo>
                    <a:pt x="267" y="0"/>
                    <a:pt x="1" y="269"/>
                    <a:pt x="1" y="594"/>
                  </a:cubicBezTo>
                  <a:lnTo>
                    <a:pt x="1" y="1644"/>
                  </a:lnTo>
                  <a:lnTo>
                    <a:pt x="22823" y="1644"/>
                  </a:lnTo>
                  <a:lnTo>
                    <a:pt x="22823" y="594"/>
                  </a:lnTo>
                  <a:cubicBezTo>
                    <a:pt x="22823" y="269"/>
                    <a:pt x="22554" y="0"/>
                    <a:pt x="22226" y="0"/>
                  </a:cubicBezTo>
                  <a:close/>
                </a:path>
              </a:pathLst>
            </a:custGeom>
            <a:solidFill>
              <a:schemeClr val="dk2"/>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3807240" y="1530686"/>
              <a:ext cx="40501" cy="40354"/>
            </a:xfrm>
            <a:custGeom>
              <a:rect b="b" l="l" r="r" t="t"/>
              <a:pathLst>
                <a:path extrusionOk="0" h="547" w="549">
                  <a:moveTo>
                    <a:pt x="280" y="0"/>
                  </a:moveTo>
                  <a:cubicBezTo>
                    <a:pt x="129" y="0"/>
                    <a:pt x="0" y="126"/>
                    <a:pt x="0" y="280"/>
                  </a:cubicBezTo>
                  <a:cubicBezTo>
                    <a:pt x="0" y="431"/>
                    <a:pt x="129" y="546"/>
                    <a:pt x="280" y="546"/>
                  </a:cubicBezTo>
                  <a:cubicBezTo>
                    <a:pt x="431" y="546"/>
                    <a:pt x="549" y="431"/>
                    <a:pt x="549" y="280"/>
                  </a:cubicBezTo>
                  <a:cubicBezTo>
                    <a:pt x="549" y="126"/>
                    <a:pt x="431" y="0"/>
                    <a:pt x="280" y="0"/>
                  </a:cubicBezTo>
                  <a:close/>
                </a:path>
              </a:pathLst>
            </a:custGeom>
            <a:solidFill>
              <a:schemeClr val="accent2"/>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3881159" y="1530686"/>
              <a:ext cx="40575" cy="40354"/>
            </a:xfrm>
            <a:custGeom>
              <a:rect b="b" l="l" r="r" t="t"/>
              <a:pathLst>
                <a:path extrusionOk="0" h="547" w="550">
                  <a:moveTo>
                    <a:pt x="281" y="0"/>
                  </a:moveTo>
                  <a:cubicBezTo>
                    <a:pt x="129" y="0"/>
                    <a:pt x="1" y="126"/>
                    <a:pt x="1" y="280"/>
                  </a:cubicBezTo>
                  <a:cubicBezTo>
                    <a:pt x="1" y="431"/>
                    <a:pt x="129" y="546"/>
                    <a:pt x="281" y="546"/>
                  </a:cubicBezTo>
                  <a:cubicBezTo>
                    <a:pt x="432" y="546"/>
                    <a:pt x="549" y="431"/>
                    <a:pt x="549" y="280"/>
                  </a:cubicBezTo>
                  <a:cubicBezTo>
                    <a:pt x="549" y="126"/>
                    <a:pt x="432" y="0"/>
                    <a:pt x="281" y="0"/>
                  </a:cubicBezTo>
                  <a:close/>
                </a:path>
              </a:pathLst>
            </a:custGeom>
            <a:solidFill>
              <a:schemeClr val="accent4"/>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3956185" y="1530686"/>
              <a:ext cx="40354" cy="40354"/>
            </a:xfrm>
            <a:custGeom>
              <a:rect b="b" l="l" r="r" t="t"/>
              <a:pathLst>
                <a:path extrusionOk="0" h="547" w="547">
                  <a:moveTo>
                    <a:pt x="266" y="0"/>
                  </a:moveTo>
                  <a:cubicBezTo>
                    <a:pt x="115" y="0"/>
                    <a:pt x="0" y="126"/>
                    <a:pt x="0" y="280"/>
                  </a:cubicBezTo>
                  <a:cubicBezTo>
                    <a:pt x="0" y="431"/>
                    <a:pt x="115" y="546"/>
                    <a:pt x="266" y="546"/>
                  </a:cubicBezTo>
                  <a:cubicBezTo>
                    <a:pt x="420" y="546"/>
                    <a:pt x="546" y="431"/>
                    <a:pt x="546" y="280"/>
                  </a:cubicBezTo>
                  <a:cubicBezTo>
                    <a:pt x="546" y="126"/>
                    <a:pt x="420" y="0"/>
                    <a:pt x="266"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3849364" y="1651895"/>
              <a:ext cx="149020" cy="149020"/>
            </a:xfrm>
            <a:custGeom>
              <a:rect b="b" l="l" r="r" t="t"/>
              <a:pathLst>
                <a:path extrusionOk="0" h="2020" w="2020">
                  <a:moveTo>
                    <a:pt x="199" y="1"/>
                  </a:moveTo>
                  <a:cubicBezTo>
                    <a:pt x="93" y="1"/>
                    <a:pt x="0" y="93"/>
                    <a:pt x="0" y="200"/>
                  </a:cubicBezTo>
                  <a:lnTo>
                    <a:pt x="0" y="1821"/>
                  </a:lnTo>
                  <a:cubicBezTo>
                    <a:pt x="0" y="1927"/>
                    <a:pt x="93" y="2020"/>
                    <a:pt x="199" y="2020"/>
                  </a:cubicBezTo>
                  <a:lnTo>
                    <a:pt x="1820" y="2020"/>
                  </a:lnTo>
                  <a:cubicBezTo>
                    <a:pt x="1924" y="2020"/>
                    <a:pt x="2019" y="1927"/>
                    <a:pt x="2019" y="1821"/>
                  </a:cubicBezTo>
                  <a:lnTo>
                    <a:pt x="2019" y="200"/>
                  </a:lnTo>
                  <a:cubicBezTo>
                    <a:pt x="2019" y="93"/>
                    <a:pt x="1924" y="1"/>
                    <a:pt x="1820" y="1"/>
                  </a:cubicBez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4051573" y="1667387"/>
              <a:ext cx="101732" cy="6935"/>
            </a:xfrm>
            <a:custGeom>
              <a:rect b="b" l="l" r="r" t="t"/>
              <a:pathLst>
                <a:path extrusionOk="0" h="94" w="1379">
                  <a:moveTo>
                    <a:pt x="48" y="1"/>
                  </a:moveTo>
                  <a:cubicBezTo>
                    <a:pt x="23" y="1"/>
                    <a:pt x="1" y="23"/>
                    <a:pt x="1" y="48"/>
                  </a:cubicBezTo>
                  <a:cubicBezTo>
                    <a:pt x="1" y="71"/>
                    <a:pt x="23" y="93"/>
                    <a:pt x="48" y="93"/>
                  </a:cubicBezTo>
                  <a:lnTo>
                    <a:pt x="1331" y="93"/>
                  </a:lnTo>
                  <a:cubicBezTo>
                    <a:pt x="1353" y="93"/>
                    <a:pt x="1378" y="71"/>
                    <a:pt x="1378" y="48"/>
                  </a:cubicBezTo>
                  <a:cubicBezTo>
                    <a:pt x="1378" y="23"/>
                    <a:pt x="1353" y="1"/>
                    <a:pt x="1331"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4051573" y="1704421"/>
              <a:ext cx="189522" cy="7082"/>
            </a:xfrm>
            <a:custGeom>
              <a:rect b="b" l="l" r="r" t="t"/>
              <a:pathLst>
                <a:path extrusionOk="0" h="96" w="2569">
                  <a:moveTo>
                    <a:pt x="48" y="0"/>
                  </a:moveTo>
                  <a:cubicBezTo>
                    <a:pt x="23" y="0"/>
                    <a:pt x="1" y="25"/>
                    <a:pt x="1" y="48"/>
                  </a:cubicBezTo>
                  <a:cubicBezTo>
                    <a:pt x="1" y="70"/>
                    <a:pt x="23" y="95"/>
                    <a:pt x="48" y="95"/>
                  </a:cubicBezTo>
                  <a:lnTo>
                    <a:pt x="2521" y="95"/>
                  </a:lnTo>
                  <a:cubicBezTo>
                    <a:pt x="2543" y="95"/>
                    <a:pt x="2569" y="70"/>
                    <a:pt x="2569" y="48"/>
                  </a:cubicBezTo>
                  <a:cubicBezTo>
                    <a:pt x="2569" y="25"/>
                    <a:pt x="2543"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4051573" y="1741381"/>
              <a:ext cx="189522" cy="7082"/>
            </a:xfrm>
            <a:custGeom>
              <a:rect b="b" l="l" r="r" t="t"/>
              <a:pathLst>
                <a:path extrusionOk="0" h="96" w="2569">
                  <a:moveTo>
                    <a:pt x="48" y="0"/>
                  </a:moveTo>
                  <a:cubicBezTo>
                    <a:pt x="23" y="0"/>
                    <a:pt x="1" y="26"/>
                    <a:pt x="1" y="48"/>
                  </a:cubicBezTo>
                  <a:cubicBezTo>
                    <a:pt x="1" y="70"/>
                    <a:pt x="23" y="96"/>
                    <a:pt x="48" y="96"/>
                  </a:cubicBezTo>
                  <a:lnTo>
                    <a:pt x="2521" y="96"/>
                  </a:lnTo>
                  <a:cubicBezTo>
                    <a:pt x="2543" y="96"/>
                    <a:pt x="2569" y="70"/>
                    <a:pt x="2569" y="48"/>
                  </a:cubicBezTo>
                  <a:cubicBezTo>
                    <a:pt x="2569" y="26"/>
                    <a:pt x="2543"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4051573" y="1778562"/>
              <a:ext cx="189522" cy="6861"/>
            </a:xfrm>
            <a:custGeom>
              <a:rect b="b" l="l" r="r" t="t"/>
              <a:pathLst>
                <a:path extrusionOk="0" h="93" w="2569">
                  <a:moveTo>
                    <a:pt x="48" y="0"/>
                  </a:moveTo>
                  <a:cubicBezTo>
                    <a:pt x="23" y="0"/>
                    <a:pt x="1" y="23"/>
                    <a:pt x="1" y="45"/>
                  </a:cubicBezTo>
                  <a:cubicBezTo>
                    <a:pt x="1" y="70"/>
                    <a:pt x="23" y="93"/>
                    <a:pt x="48" y="93"/>
                  </a:cubicBezTo>
                  <a:lnTo>
                    <a:pt x="2521" y="93"/>
                  </a:lnTo>
                  <a:cubicBezTo>
                    <a:pt x="2543" y="93"/>
                    <a:pt x="2569" y="70"/>
                    <a:pt x="2569" y="45"/>
                  </a:cubicBezTo>
                  <a:cubicBezTo>
                    <a:pt x="2569" y="23"/>
                    <a:pt x="2543"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4321800" y="1645108"/>
              <a:ext cx="7082" cy="155808"/>
            </a:xfrm>
            <a:custGeom>
              <a:rect b="b" l="l" r="r" t="t"/>
              <a:pathLst>
                <a:path extrusionOk="0" h="2112" w="96">
                  <a:moveTo>
                    <a:pt x="48" y="0"/>
                  </a:moveTo>
                  <a:cubicBezTo>
                    <a:pt x="26" y="0"/>
                    <a:pt x="0" y="23"/>
                    <a:pt x="0" y="45"/>
                  </a:cubicBezTo>
                  <a:lnTo>
                    <a:pt x="0" y="2064"/>
                  </a:lnTo>
                  <a:cubicBezTo>
                    <a:pt x="0" y="2089"/>
                    <a:pt x="26" y="2112"/>
                    <a:pt x="48" y="2112"/>
                  </a:cubicBezTo>
                  <a:cubicBezTo>
                    <a:pt x="70" y="2112"/>
                    <a:pt x="96" y="2089"/>
                    <a:pt x="96" y="2064"/>
                  </a:cubicBezTo>
                  <a:lnTo>
                    <a:pt x="96" y="45"/>
                  </a:lnTo>
                  <a:cubicBezTo>
                    <a:pt x="96" y="23"/>
                    <a:pt x="70" y="0"/>
                    <a:pt x="48"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4402801" y="1651895"/>
              <a:ext cx="148135" cy="149020"/>
            </a:xfrm>
            <a:custGeom>
              <a:rect b="b" l="l" r="r" t="t"/>
              <a:pathLst>
                <a:path extrusionOk="0" h="2020" w="2008">
                  <a:moveTo>
                    <a:pt x="199" y="1"/>
                  </a:moveTo>
                  <a:cubicBezTo>
                    <a:pt x="81" y="1"/>
                    <a:pt x="0" y="93"/>
                    <a:pt x="0" y="200"/>
                  </a:cubicBezTo>
                  <a:lnTo>
                    <a:pt x="0" y="1821"/>
                  </a:lnTo>
                  <a:cubicBezTo>
                    <a:pt x="0" y="1927"/>
                    <a:pt x="81" y="2020"/>
                    <a:pt x="199" y="2020"/>
                  </a:cubicBezTo>
                  <a:lnTo>
                    <a:pt x="1820" y="2020"/>
                  </a:lnTo>
                  <a:cubicBezTo>
                    <a:pt x="1927" y="2020"/>
                    <a:pt x="2008" y="1927"/>
                    <a:pt x="2008" y="1821"/>
                  </a:cubicBezTo>
                  <a:lnTo>
                    <a:pt x="2008" y="200"/>
                  </a:lnTo>
                  <a:cubicBezTo>
                    <a:pt x="2008" y="93"/>
                    <a:pt x="1927" y="1"/>
                    <a:pt x="1820" y="1"/>
                  </a:cubicBez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4605011" y="1667387"/>
              <a:ext cx="101732" cy="6935"/>
            </a:xfrm>
            <a:custGeom>
              <a:rect b="b" l="l" r="r" t="t"/>
              <a:pathLst>
                <a:path extrusionOk="0" h="94" w="1379">
                  <a:moveTo>
                    <a:pt x="48" y="1"/>
                  </a:moveTo>
                  <a:cubicBezTo>
                    <a:pt x="26" y="1"/>
                    <a:pt x="1" y="23"/>
                    <a:pt x="1" y="48"/>
                  </a:cubicBezTo>
                  <a:cubicBezTo>
                    <a:pt x="1" y="71"/>
                    <a:pt x="26" y="93"/>
                    <a:pt x="48" y="93"/>
                  </a:cubicBezTo>
                  <a:lnTo>
                    <a:pt x="1331" y="93"/>
                  </a:lnTo>
                  <a:cubicBezTo>
                    <a:pt x="1356" y="93"/>
                    <a:pt x="1378" y="71"/>
                    <a:pt x="1378" y="48"/>
                  </a:cubicBezTo>
                  <a:cubicBezTo>
                    <a:pt x="1378" y="23"/>
                    <a:pt x="1356" y="1"/>
                    <a:pt x="1331"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4605011" y="1704421"/>
              <a:ext cx="188710" cy="7082"/>
            </a:xfrm>
            <a:custGeom>
              <a:rect b="b" l="l" r="r" t="t"/>
              <a:pathLst>
                <a:path extrusionOk="0" h="96" w="2558">
                  <a:moveTo>
                    <a:pt x="48" y="0"/>
                  </a:moveTo>
                  <a:cubicBezTo>
                    <a:pt x="26" y="0"/>
                    <a:pt x="1" y="25"/>
                    <a:pt x="1" y="48"/>
                  </a:cubicBezTo>
                  <a:cubicBezTo>
                    <a:pt x="1" y="70"/>
                    <a:pt x="26" y="95"/>
                    <a:pt x="48" y="95"/>
                  </a:cubicBezTo>
                  <a:lnTo>
                    <a:pt x="2521" y="95"/>
                  </a:lnTo>
                  <a:cubicBezTo>
                    <a:pt x="2546" y="95"/>
                    <a:pt x="2557" y="70"/>
                    <a:pt x="2557" y="48"/>
                  </a:cubicBezTo>
                  <a:cubicBezTo>
                    <a:pt x="2557" y="25"/>
                    <a:pt x="2546"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4605011" y="1741381"/>
              <a:ext cx="188710" cy="7082"/>
            </a:xfrm>
            <a:custGeom>
              <a:rect b="b" l="l" r="r" t="t"/>
              <a:pathLst>
                <a:path extrusionOk="0" h="96" w="2558">
                  <a:moveTo>
                    <a:pt x="48" y="0"/>
                  </a:moveTo>
                  <a:cubicBezTo>
                    <a:pt x="26" y="0"/>
                    <a:pt x="1" y="26"/>
                    <a:pt x="1" y="48"/>
                  </a:cubicBezTo>
                  <a:cubicBezTo>
                    <a:pt x="1" y="70"/>
                    <a:pt x="26" y="96"/>
                    <a:pt x="48" y="96"/>
                  </a:cubicBezTo>
                  <a:lnTo>
                    <a:pt x="2521" y="96"/>
                  </a:lnTo>
                  <a:cubicBezTo>
                    <a:pt x="2546" y="96"/>
                    <a:pt x="2557" y="70"/>
                    <a:pt x="2557" y="48"/>
                  </a:cubicBezTo>
                  <a:cubicBezTo>
                    <a:pt x="2557" y="26"/>
                    <a:pt x="2546"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4605011" y="1778562"/>
              <a:ext cx="188710" cy="6861"/>
            </a:xfrm>
            <a:custGeom>
              <a:rect b="b" l="l" r="r" t="t"/>
              <a:pathLst>
                <a:path extrusionOk="0" h="93" w="2558">
                  <a:moveTo>
                    <a:pt x="48" y="0"/>
                  </a:moveTo>
                  <a:cubicBezTo>
                    <a:pt x="26" y="0"/>
                    <a:pt x="1" y="23"/>
                    <a:pt x="1" y="45"/>
                  </a:cubicBezTo>
                  <a:cubicBezTo>
                    <a:pt x="1" y="70"/>
                    <a:pt x="26" y="93"/>
                    <a:pt x="48" y="93"/>
                  </a:cubicBezTo>
                  <a:lnTo>
                    <a:pt x="2521" y="93"/>
                  </a:lnTo>
                  <a:cubicBezTo>
                    <a:pt x="2546" y="93"/>
                    <a:pt x="2557" y="70"/>
                    <a:pt x="2557" y="45"/>
                  </a:cubicBezTo>
                  <a:cubicBezTo>
                    <a:pt x="2557" y="23"/>
                    <a:pt x="2546" y="0"/>
                    <a:pt x="2521"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4875459" y="1645108"/>
              <a:ext cx="6049" cy="155808"/>
            </a:xfrm>
            <a:custGeom>
              <a:rect b="b" l="l" r="r" t="t"/>
              <a:pathLst>
                <a:path extrusionOk="0" h="2112" w="82">
                  <a:moveTo>
                    <a:pt x="34" y="0"/>
                  </a:moveTo>
                  <a:cubicBezTo>
                    <a:pt x="11" y="0"/>
                    <a:pt x="0" y="23"/>
                    <a:pt x="0" y="45"/>
                  </a:cubicBezTo>
                  <a:lnTo>
                    <a:pt x="0" y="2064"/>
                  </a:lnTo>
                  <a:cubicBezTo>
                    <a:pt x="0" y="2089"/>
                    <a:pt x="11" y="2112"/>
                    <a:pt x="34" y="2112"/>
                  </a:cubicBezTo>
                  <a:cubicBezTo>
                    <a:pt x="70" y="2112"/>
                    <a:pt x="81" y="2089"/>
                    <a:pt x="81" y="2064"/>
                  </a:cubicBezTo>
                  <a:lnTo>
                    <a:pt x="81" y="45"/>
                  </a:lnTo>
                  <a:cubicBezTo>
                    <a:pt x="81" y="23"/>
                    <a:pt x="70" y="0"/>
                    <a:pt x="34"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4956166" y="1651895"/>
              <a:ext cx="148209" cy="149020"/>
            </a:xfrm>
            <a:custGeom>
              <a:rect b="b" l="l" r="r" t="t"/>
              <a:pathLst>
                <a:path extrusionOk="0" h="2020" w="2009">
                  <a:moveTo>
                    <a:pt x="189" y="1"/>
                  </a:moveTo>
                  <a:cubicBezTo>
                    <a:pt x="82" y="1"/>
                    <a:pt x="1" y="93"/>
                    <a:pt x="1" y="200"/>
                  </a:cubicBezTo>
                  <a:lnTo>
                    <a:pt x="1" y="1821"/>
                  </a:lnTo>
                  <a:cubicBezTo>
                    <a:pt x="1" y="1927"/>
                    <a:pt x="82" y="2020"/>
                    <a:pt x="189" y="2020"/>
                  </a:cubicBezTo>
                  <a:lnTo>
                    <a:pt x="1810" y="2020"/>
                  </a:lnTo>
                  <a:cubicBezTo>
                    <a:pt x="1928" y="2020"/>
                    <a:pt x="2009" y="1927"/>
                    <a:pt x="2009" y="1821"/>
                  </a:cubicBezTo>
                  <a:lnTo>
                    <a:pt x="2009" y="200"/>
                  </a:lnTo>
                  <a:cubicBezTo>
                    <a:pt x="2009" y="93"/>
                    <a:pt x="1928" y="1"/>
                    <a:pt x="1810" y="1"/>
                  </a:cubicBez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5158449" y="1667387"/>
              <a:ext cx="100847" cy="6935"/>
            </a:xfrm>
            <a:custGeom>
              <a:rect b="b" l="l" r="r" t="t"/>
              <a:pathLst>
                <a:path extrusionOk="0" h="94" w="1367">
                  <a:moveTo>
                    <a:pt x="48" y="1"/>
                  </a:moveTo>
                  <a:cubicBezTo>
                    <a:pt x="26" y="1"/>
                    <a:pt x="0" y="23"/>
                    <a:pt x="0" y="48"/>
                  </a:cubicBezTo>
                  <a:cubicBezTo>
                    <a:pt x="0" y="71"/>
                    <a:pt x="26" y="93"/>
                    <a:pt x="48" y="93"/>
                  </a:cubicBezTo>
                  <a:lnTo>
                    <a:pt x="1319" y="93"/>
                  </a:lnTo>
                  <a:cubicBezTo>
                    <a:pt x="1356" y="93"/>
                    <a:pt x="1367" y="71"/>
                    <a:pt x="1367" y="48"/>
                  </a:cubicBezTo>
                  <a:cubicBezTo>
                    <a:pt x="1367" y="23"/>
                    <a:pt x="1356" y="1"/>
                    <a:pt x="1319"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5158449" y="1704421"/>
              <a:ext cx="188636" cy="7082"/>
            </a:xfrm>
            <a:custGeom>
              <a:rect b="b" l="l" r="r" t="t"/>
              <a:pathLst>
                <a:path extrusionOk="0" h="96" w="2557">
                  <a:moveTo>
                    <a:pt x="48" y="0"/>
                  </a:moveTo>
                  <a:cubicBezTo>
                    <a:pt x="26" y="0"/>
                    <a:pt x="0" y="25"/>
                    <a:pt x="0" y="48"/>
                  </a:cubicBezTo>
                  <a:cubicBezTo>
                    <a:pt x="0" y="70"/>
                    <a:pt x="26" y="95"/>
                    <a:pt x="48" y="95"/>
                  </a:cubicBezTo>
                  <a:lnTo>
                    <a:pt x="2509" y="95"/>
                  </a:lnTo>
                  <a:cubicBezTo>
                    <a:pt x="2546" y="95"/>
                    <a:pt x="2557" y="70"/>
                    <a:pt x="2557" y="48"/>
                  </a:cubicBezTo>
                  <a:cubicBezTo>
                    <a:pt x="2557" y="25"/>
                    <a:pt x="2546" y="0"/>
                    <a:pt x="2509"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5158449" y="1741381"/>
              <a:ext cx="188636" cy="7082"/>
            </a:xfrm>
            <a:custGeom>
              <a:rect b="b" l="l" r="r" t="t"/>
              <a:pathLst>
                <a:path extrusionOk="0" h="96" w="2557">
                  <a:moveTo>
                    <a:pt x="48" y="0"/>
                  </a:moveTo>
                  <a:cubicBezTo>
                    <a:pt x="26" y="0"/>
                    <a:pt x="0" y="26"/>
                    <a:pt x="0" y="48"/>
                  </a:cubicBezTo>
                  <a:cubicBezTo>
                    <a:pt x="0" y="70"/>
                    <a:pt x="26" y="96"/>
                    <a:pt x="48" y="96"/>
                  </a:cubicBezTo>
                  <a:lnTo>
                    <a:pt x="2509" y="96"/>
                  </a:lnTo>
                  <a:cubicBezTo>
                    <a:pt x="2546" y="96"/>
                    <a:pt x="2557" y="70"/>
                    <a:pt x="2557" y="48"/>
                  </a:cubicBezTo>
                  <a:cubicBezTo>
                    <a:pt x="2557" y="26"/>
                    <a:pt x="2546" y="0"/>
                    <a:pt x="2509"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5158449" y="1778562"/>
              <a:ext cx="188636" cy="6861"/>
            </a:xfrm>
            <a:custGeom>
              <a:rect b="b" l="l" r="r" t="t"/>
              <a:pathLst>
                <a:path extrusionOk="0" h="93" w="2557">
                  <a:moveTo>
                    <a:pt x="48" y="0"/>
                  </a:moveTo>
                  <a:cubicBezTo>
                    <a:pt x="26" y="0"/>
                    <a:pt x="0" y="23"/>
                    <a:pt x="0" y="45"/>
                  </a:cubicBezTo>
                  <a:cubicBezTo>
                    <a:pt x="0" y="70"/>
                    <a:pt x="26" y="93"/>
                    <a:pt x="48" y="93"/>
                  </a:cubicBezTo>
                  <a:lnTo>
                    <a:pt x="2509" y="93"/>
                  </a:lnTo>
                  <a:cubicBezTo>
                    <a:pt x="2546" y="93"/>
                    <a:pt x="2557" y="70"/>
                    <a:pt x="2557" y="45"/>
                  </a:cubicBezTo>
                  <a:cubicBezTo>
                    <a:pt x="2557" y="23"/>
                    <a:pt x="2546" y="0"/>
                    <a:pt x="2509"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4748006" y="2080959"/>
              <a:ext cx="100847" cy="7082"/>
            </a:xfrm>
            <a:custGeom>
              <a:rect b="b" l="l" r="r" t="t"/>
              <a:pathLst>
                <a:path extrusionOk="0" h="96" w="1367">
                  <a:moveTo>
                    <a:pt x="48" y="0"/>
                  </a:moveTo>
                  <a:cubicBezTo>
                    <a:pt x="25" y="0"/>
                    <a:pt x="0" y="26"/>
                    <a:pt x="0" y="48"/>
                  </a:cubicBezTo>
                  <a:cubicBezTo>
                    <a:pt x="0" y="70"/>
                    <a:pt x="25" y="96"/>
                    <a:pt x="48" y="96"/>
                  </a:cubicBezTo>
                  <a:lnTo>
                    <a:pt x="1330" y="96"/>
                  </a:lnTo>
                  <a:cubicBezTo>
                    <a:pt x="1355" y="96"/>
                    <a:pt x="1367" y="70"/>
                    <a:pt x="1367" y="48"/>
                  </a:cubicBezTo>
                  <a:cubicBezTo>
                    <a:pt x="1367" y="26"/>
                    <a:pt x="1355" y="0"/>
                    <a:pt x="1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4748006" y="2117920"/>
              <a:ext cx="323714" cy="7082"/>
            </a:xfrm>
            <a:custGeom>
              <a:rect b="b" l="l" r="r" t="t"/>
              <a:pathLst>
                <a:path extrusionOk="0" h="96" w="4388">
                  <a:moveTo>
                    <a:pt x="48" y="1"/>
                  </a:moveTo>
                  <a:cubicBezTo>
                    <a:pt x="25" y="1"/>
                    <a:pt x="0" y="26"/>
                    <a:pt x="0" y="48"/>
                  </a:cubicBezTo>
                  <a:cubicBezTo>
                    <a:pt x="0" y="71"/>
                    <a:pt x="25" y="96"/>
                    <a:pt x="48" y="96"/>
                  </a:cubicBezTo>
                  <a:lnTo>
                    <a:pt x="4340" y="96"/>
                  </a:lnTo>
                  <a:cubicBezTo>
                    <a:pt x="4366" y="96"/>
                    <a:pt x="4388" y="71"/>
                    <a:pt x="4388" y="48"/>
                  </a:cubicBezTo>
                  <a:cubicBezTo>
                    <a:pt x="4388" y="26"/>
                    <a:pt x="4366" y="1"/>
                    <a:pt x="434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4748006" y="2155101"/>
              <a:ext cx="323714" cy="6935"/>
            </a:xfrm>
            <a:custGeom>
              <a:rect b="b" l="l" r="r" t="t"/>
              <a:pathLst>
                <a:path extrusionOk="0" h="94" w="4388">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4748006" y="2192061"/>
              <a:ext cx="323714" cy="6935"/>
            </a:xfrm>
            <a:custGeom>
              <a:rect b="b" l="l" r="r" t="t"/>
              <a:pathLst>
                <a:path extrusionOk="0" h="94" w="4388">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4748006" y="2232562"/>
              <a:ext cx="323714" cy="6935"/>
            </a:xfrm>
            <a:custGeom>
              <a:rect b="b" l="l" r="r" t="t"/>
              <a:pathLst>
                <a:path extrusionOk="0" h="94" w="4388">
                  <a:moveTo>
                    <a:pt x="48" y="1"/>
                  </a:moveTo>
                  <a:cubicBezTo>
                    <a:pt x="25" y="1"/>
                    <a:pt x="0" y="23"/>
                    <a:pt x="0" y="46"/>
                  </a:cubicBezTo>
                  <a:cubicBezTo>
                    <a:pt x="0" y="71"/>
                    <a:pt x="25" y="93"/>
                    <a:pt x="48" y="93"/>
                  </a:cubicBezTo>
                  <a:lnTo>
                    <a:pt x="4340" y="93"/>
                  </a:lnTo>
                  <a:cubicBezTo>
                    <a:pt x="4366" y="93"/>
                    <a:pt x="4388" y="71"/>
                    <a:pt x="4388" y="46"/>
                  </a:cubicBezTo>
                  <a:cubicBezTo>
                    <a:pt x="4388" y="23"/>
                    <a:pt x="4366" y="1"/>
                    <a:pt x="434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4748006" y="2271219"/>
              <a:ext cx="323714" cy="6861"/>
            </a:xfrm>
            <a:custGeom>
              <a:rect b="b" l="l" r="r" t="t"/>
              <a:pathLst>
                <a:path extrusionOk="0" h="93" w="4388">
                  <a:moveTo>
                    <a:pt x="48" y="0"/>
                  </a:moveTo>
                  <a:cubicBezTo>
                    <a:pt x="25" y="0"/>
                    <a:pt x="0" y="23"/>
                    <a:pt x="0" y="48"/>
                  </a:cubicBezTo>
                  <a:cubicBezTo>
                    <a:pt x="0" y="70"/>
                    <a:pt x="25" y="93"/>
                    <a:pt x="48" y="93"/>
                  </a:cubicBezTo>
                  <a:lnTo>
                    <a:pt x="4340" y="93"/>
                  </a:lnTo>
                  <a:cubicBezTo>
                    <a:pt x="4366" y="93"/>
                    <a:pt x="4388" y="70"/>
                    <a:pt x="4388" y="48"/>
                  </a:cubicBezTo>
                  <a:cubicBezTo>
                    <a:pt x="4388" y="23"/>
                    <a:pt x="4366" y="0"/>
                    <a:pt x="434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4748006" y="2310023"/>
              <a:ext cx="323714" cy="6935"/>
            </a:xfrm>
            <a:custGeom>
              <a:rect b="b" l="l" r="r" t="t"/>
              <a:pathLst>
                <a:path extrusionOk="0" h="94" w="4388">
                  <a:moveTo>
                    <a:pt x="48" y="1"/>
                  </a:moveTo>
                  <a:cubicBezTo>
                    <a:pt x="25" y="1"/>
                    <a:pt x="0" y="23"/>
                    <a:pt x="0" y="46"/>
                  </a:cubicBezTo>
                  <a:cubicBezTo>
                    <a:pt x="0" y="82"/>
                    <a:pt x="25" y="93"/>
                    <a:pt x="48" y="93"/>
                  </a:cubicBezTo>
                  <a:lnTo>
                    <a:pt x="4340" y="93"/>
                  </a:lnTo>
                  <a:cubicBezTo>
                    <a:pt x="4366" y="93"/>
                    <a:pt x="4388" y="82"/>
                    <a:pt x="4388" y="46"/>
                  </a:cubicBezTo>
                  <a:cubicBezTo>
                    <a:pt x="4388" y="23"/>
                    <a:pt x="4366" y="1"/>
                    <a:pt x="434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5190466" y="2101244"/>
              <a:ext cx="651632" cy="873688"/>
            </a:xfrm>
            <a:custGeom>
              <a:rect b="b" l="l" r="r" t="t"/>
              <a:pathLst>
                <a:path extrusionOk="0" h="11843" w="8833">
                  <a:moveTo>
                    <a:pt x="2215" y="0"/>
                  </a:moveTo>
                  <a:lnTo>
                    <a:pt x="0" y="2218"/>
                  </a:lnTo>
                  <a:lnTo>
                    <a:pt x="0" y="11843"/>
                  </a:lnTo>
                  <a:lnTo>
                    <a:pt x="8832" y="11843"/>
                  </a:lnTo>
                  <a:lnTo>
                    <a:pt x="8832" y="0"/>
                  </a:lnTo>
                  <a:close/>
                </a:path>
              </a:pathLst>
            </a:custGeom>
            <a:solidFill>
              <a:schemeClr val="accent5"/>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190466" y="2101244"/>
              <a:ext cx="163480" cy="163701"/>
            </a:xfrm>
            <a:custGeom>
              <a:rect b="b" l="l" r="r" t="t"/>
              <a:pathLst>
                <a:path extrusionOk="0" h="2219" w="2216">
                  <a:moveTo>
                    <a:pt x="2215" y="0"/>
                  </a:moveTo>
                  <a:lnTo>
                    <a:pt x="0" y="2218"/>
                  </a:lnTo>
                  <a:lnTo>
                    <a:pt x="1317" y="2218"/>
                  </a:lnTo>
                  <a:cubicBezTo>
                    <a:pt x="1807" y="2218"/>
                    <a:pt x="2215" y="1820"/>
                    <a:pt x="2215" y="1330"/>
                  </a:cubicBezTo>
                  <a:lnTo>
                    <a:pt x="2215" y="0"/>
                  </a:ln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5354682" y="2397293"/>
              <a:ext cx="322976" cy="6271"/>
            </a:xfrm>
            <a:custGeom>
              <a:rect b="b" l="l" r="r" t="t"/>
              <a:pathLst>
                <a:path extrusionOk="0" h="85" w="4378">
                  <a:moveTo>
                    <a:pt x="48" y="0"/>
                  </a:moveTo>
                  <a:cubicBezTo>
                    <a:pt x="15" y="0"/>
                    <a:pt x="1" y="14"/>
                    <a:pt x="1" y="36"/>
                  </a:cubicBezTo>
                  <a:cubicBezTo>
                    <a:pt x="1" y="70"/>
                    <a:pt x="15" y="84"/>
                    <a:pt x="48" y="84"/>
                  </a:cubicBezTo>
                  <a:lnTo>
                    <a:pt x="4330" y="84"/>
                  </a:lnTo>
                  <a:cubicBezTo>
                    <a:pt x="4355" y="84"/>
                    <a:pt x="4377" y="70"/>
                    <a:pt x="4377" y="36"/>
                  </a:cubicBezTo>
                  <a:cubicBezTo>
                    <a:pt x="4377" y="14"/>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5354682" y="2433442"/>
              <a:ext cx="322976" cy="7082"/>
            </a:xfrm>
            <a:custGeom>
              <a:rect b="b" l="l" r="r" t="t"/>
              <a:pathLst>
                <a:path extrusionOk="0" h="96" w="4378">
                  <a:moveTo>
                    <a:pt x="48" y="0"/>
                  </a:moveTo>
                  <a:cubicBezTo>
                    <a:pt x="15" y="0"/>
                    <a:pt x="1" y="25"/>
                    <a:pt x="1" y="48"/>
                  </a:cubicBezTo>
                  <a:cubicBezTo>
                    <a:pt x="1" y="70"/>
                    <a:pt x="15" y="95"/>
                    <a:pt x="48" y="95"/>
                  </a:cubicBezTo>
                  <a:lnTo>
                    <a:pt x="4330" y="95"/>
                  </a:lnTo>
                  <a:cubicBezTo>
                    <a:pt x="4355" y="95"/>
                    <a:pt x="4377" y="70"/>
                    <a:pt x="4377" y="48"/>
                  </a:cubicBezTo>
                  <a:cubicBezTo>
                    <a:pt x="4377" y="25"/>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5354682" y="2470623"/>
              <a:ext cx="322976" cy="6861"/>
            </a:xfrm>
            <a:custGeom>
              <a:rect b="b" l="l" r="r" t="t"/>
              <a:pathLst>
                <a:path extrusionOk="0" h="93" w="4378">
                  <a:moveTo>
                    <a:pt x="48" y="0"/>
                  </a:moveTo>
                  <a:cubicBezTo>
                    <a:pt x="15" y="0"/>
                    <a:pt x="1" y="23"/>
                    <a:pt x="1" y="45"/>
                  </a:cubicBezTo>
                  <a:cubicBezTo>
                    <a:pt x="1" y="70"/>
                    <a:pt x="15" y="93"/>
                    <a:pt x="48" y="93"/>
                  </a:cubicBezTo>
                  <a:lnTo>
                    <a:pt x="4330" y="93"/>
                  </a:lnTo>
                  <a:cubicBezTo>
                    <a:pt x="4355" y="93"/>
                    <a:pt x="4377" y="70"/>
                    <a:pt x="4377" y="45"/>
                  </a:cubicBezTo>
                  <a:cubicBezTo>
                    <a:pt x="4377" y="23"/>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5354682" y="2507583"/>
              <a:ext cx="322976" cy="6861"/>
            </a:xfrm>
            <a:custGeom>
              <a:rect b="b" l="l" r="r" t="t"/>
              <a:pathLst>
                <a:path extrusionOk="0" h="93" w="4378">
                  <a:moveTo>
                    <a:pt x="48" y="0"/>
                  </a:moveTo>
                  <a:cubicBezTo>
                    <a:pt x="15" y="0"/>
                    <a:pt x="1" y="23"/>
                    <a:pt x="1" y="45"/>
                  </a:cubicBezTo>
                  <a:cubicBezTo>
                    <a:pt x="1" y="70"/>
                    <a:pt x="15" y="93"/>
                    <a:pt x="48" y="93"/>
                  </a:cubicBezTo>
                  <a:lnTo>
                    <a:pt x="4330" y="93"/>
                  </a:lnTo>
                  <a:cubicBezTo>
                    <a:pt x="4355" y="93"/>
                    <a:pt x="4377" y="70"/>
                    <a:pt x="4377" y="45"/>
                  </a:cubicBezTo>
                  <a:cubicBezTo>
                    <a:pt x="4377" y="23"/>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5354682" y="2544543"/>
              <a:ext cx="322976" cy="6935"/>
            </a:xfrm>
            <a:custGeom>
              <a:rect b="b" l="l" r="r" t="t"/>
              <a:pathLst>
                <a:path extrusionOk="0" h="94" w="4378">
                  <a:moveTo>
                    <a:pt x="48" y="1"/>
                  </a:moveTo>
                  <a:cubicBezTo>
                    <a:pt x="15" y="1"/>
                    <a:pt x="1" y="23"/>
                    <a:pt x="1" y="48"/>
                  </a:cubicBezTo>
                  <a:cubicBezTo>
                    <a:pt x="1" y="71"/>
                    <a:pt x="15" y="93"/>
                    <a:pt x="48" y="93"/>
                  </a:cubicBezTo>
                  <a:lnTo>
                    <a:pt x="4330" y="93"/>
                  </a:lnTo>
                  <a:cubicBezTo>
                    <a:pt x="4355" y="93"/>
                    <a:pt x="4377" y="71"/>
                    <a:pt x="4377" y="48"/>
                  </a:cubicBezTo>
                  <a:cubicBezTo>
                    <a:pt x="4377" y="23"/>
                    <a:pt x="4355" y="1"/>
                    <a:pt x="433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5354682" y="2626357"/>
              <a:ext cx="322976" cy="6861"/>
            </a:xfrm>
            <a:custGeom>
              <a:rect b="b" l="l" r="r" t="t"/>
              <a:pathLst>
                <a:path extrusionOk="0" h="93" w="4378">
                  <a:moveTo>
                    <a:pt x="48" y="1"/>
                  </a:moveTo>
                  <a:cubicBezTo>
                    <a:pt x="15" y="1"/>
                    <a:pt x="1" y="23"/>
                    <a:pt x="1" y="45"/>
                  </a:cubicBezTo>
                  <a:cubicBezTo>
                    <a:pt x="1" y="71"/>
                    <a:pt x="15" y="93"/>
                    <a:pt x="48" y="93"/>
                  </a:cubicBezTo>
                  <a:lnTo>
                    <a:pt x="4330" y="93"/>
                  </a:lnTo>
                  <a:cubicBezTo>
                    <a:pt x="4355" y="93"/>
                    <a:pt x="4377" y="71"/>
                    <a:pt x="4377" y="45"/>
                  </a:cubicBezTo>
                  <a:cubicBezTo>
                    <a:pt x="4377" y="23"/>
                    <a:pt x="4355" y="1"/>
                    <a:pt x="433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5354682" y="2663317"/>
              <a:ext cx="322976" cy="6935"/>
            </a:xfrm>
            <a:custGeom>
              <a:rect b="b" l="l" r="r" t="t"/>
              <a:pathLst>
                <a:path extrusionOk="0" h="94" w="4378">
                  <a:moveTo>
                    <a:pt x="48" y="1"/>
                  </a:moveTo>
                  <a:cubicBezTo>
                    <a:pt x="15" y="1"/>
                    <a:pt x="1" y="23"/>
                    <a:pt x="1" y="48"/>
                  </a:cubicBezTo>
                  <a:cubicBezTo>
                    <a:pt x="1" y="71"/>
                    <a:pt x="15" y="93"/>
                    <a:pt x="48" y="93"/>
                  </a:cubicBezTo>
                  <a:lnTo>
                    <a:pt x="4330" y="93"/>
                  </a:lnTo>
                  <a:cubicBezTo>
                    <a:pt x="4355" y="93"/>
                    <a:pt x="4377" y="71"/>
                    <a:pt x="4377" y="48"/>
                  </a:cubicBezTo>
                  <a:cubicBezTo>
                    <a:pt x="4377" y="23"/>
                    <a:pt x="4355" y="1"/>
                    <a:pt x="433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5354682" y="2700351"/>
              <a:ext cx="322976" cy="6861"/>
            </a:xfrm>
            <a:custGeom>
              <a:rect b="b" l="l" r="r" t="t"/>
              <a:pathLst>
                <a:path extrusionOk="0" h="93" w="4378">
                  <a:moveTo>
                    <a:pt x="48" y="0"/>
                  </a:moveTo>
                  <a:cubicBezTo>
                    <a:pt x="15" y="0"/>
                    <a:pt x="1" y="11"/>
                    <a:pt x="1" y="48"/>
                  </a:cubicBezTo>
                  <a:cubicBezTo>
                    <a:pt x="1" y="70"/>
                    <a:pt x="15" y="92"/>
                    <a:pt x="48" y="92"/>
                  </a:cubicBezTo>
                  <a:lnTo>
                    <a:pt x="4330" y="92"/>
                  </a:lnTo>
                  <a:cubicBezTo>
                    <a:pt x="4355" y="92"/>
                    <a:pt x="4377" y="70"/>
                    <a:pt x="4377" y="48"/>
                  </a:cubicBezTo>
                  <a:cubicBezTo>
                    <a:pt x="4377" y="11"/>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5354682" y="2737311"/>
              <a:ext cx="322976" cy="6049"/>
            </a:xfrm>
            <a:custGeom>
              <a:rect b="b" l="l" r="r" t="t"/>
              <a:pathLst>
                <a:path extrusionOk="0" h="82" w="4378">
                  <a:moveTo>
                    <a:pt x="48" y="0"/>
                  </a:moveTo>
                  <a:cubicBezTo>
                    <a:pt x="15" y="0"/>
                    <a:pt x="1" y="11"/>
                    <a:pt x="1" y="37"/>
                  </a:cubicBezTo>
                  <a:cubicBezTo>
                    <a:pt x="1" y="70"/>
                    <a:pt x="15" y="81"/>
                    <a:pt x="48" y="81"/>
                  </a:cubicBezTo>
                  <a:lnTo>
                    <a:pt x="4330" y="81"/>
                  </a:lnTo>
                  <a:cubicBezTo>
                    <a:pt x="4355" y="81"/>
                    <a:pt x="4377" y="70"/>
                    <a:pt x="4377" y="37"/>
                  </a:cubicBezTo>
                  <a:cubicBezTo>
                    <a:pt x="4377" y="11"/>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5354682" y="2773459"/>
              <a:ext cx="322976" cy="7082"/>
            </a:xfrm>
            <a:custGeom>
              <a:rect b="b" l="l" r="r" t="t"/>
              <a:pathLst>
                <a:path extrusionOk="0" h="96" w="4378">
                  <a:moveTo>
                    <a:pt x="48" y="0"/>
                  </a:moveTo>
                  <a:cubicBezTo>
                    <a:pt x="15" y="0"/>
                    <a:pt x="1" y="26"/>
                    <a:pt x="1" y="48"/>
                  </a:cubicBezTo>
                  <a:cubicBezTo>
                    <a:pt x="1" y="70"/>
                    <a:pt x="15" y="96"/>
                    <a:pt x="48" y="96"/>
                  </a:cubicBezTo>
                  <a:lnTo>
                    <a:pt x="4330" y="96"/>
                  </a:lnTo>
                  <a:cubicBezTo>
                    <a:pt x="4355" y="96"/>
                    <a:pt x="4377" y="70"/>
                    <a:pt x="4377" y="48"/>
                  </a:cubicBezTo>
                  <a:cubicBezTo>
                    <a:pt x="4377" y="26"/>
                    <a:pt x="4355" y="0"/>
                    <a:pt x="4330"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5358223" y="2310463"/>
              <a:ext cx="157652" cy="46624"/>
            </a:xfrm>
            <a:custGeom>
              <a:rect b="b" l="l" r="r" t="t"/>
              <a:pathLst>
                <a:path extrusionOk="0" h="632" w="2137">
                  <a:moveTo>
                    <a:pt x="0" y="1"/>
                  </a:moveTo>
                  <a:lnTo>
                    <a:pt x="0" y="631"/>
                  </a:lnTo>
                  <a:lnTo>
                    <a:pt x="2137" y="631"/>
                  </a:lnTo>
                  <a:lnTo>
                    <a:pt x="2137" y="1"/>
                  </a:lnTo>
                  <a:close/>
                </a:path>
              </a:pathLst>
            </a:custGeom>
            <a:solidFill>
              <a:schemeClr val="accent3"/>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3301901" y="1881657"/>
              <a:ext cx="607812" cy="479521"/>
            </a:xfrm>
            <a:custGeom>
              <a:rect b="b" l="l" r="r" t="t"/>
              <a:pathLst>
                <a:path extrusionOk="0" h="6500" w="8239">
                  <a:moveTo>
                    <a:pt x="454" y="0"/>
                  </a:moveTo>
                  <a:cubicBezTo>
                    <a:pt x="211" y="0"/>
                    <a:pt x="1" y="210"/>
                    <a:pt x="1" y="456"/>
                  </a:cubicBezTo>
                  <a:lnTo>
                    <a:pt x="1" y="6043"/>
                  </a:lnTo>
                  <a:cubicBezTo>
                    <a:pt x="1" y="6289"/>
                    <a:pt x="211" y="6499"/>
                    <a:pt x="454" y="6499"/>
                  </a:cubicBezTo>
                  <a:lnTo>
                    <a:pt x="7771" y="6499"/>
                  </a:lnTo>
                  <a:cubicBezTo>
                    <a:pt x="8029" y="6499"/>
                    <a:pt x="8239" y="6289"/>
                    <a:pt x="8239" y="6043"/>
                  </a:cubicBezTo>
                  <a:lnTo>
                    <a:pt x="8239" y="456"/>
                  </a:lnTo>
                  <a:cubicBezTo>
                    <a:pt x="8239" y="210"/>
                    <a:pt x="8029" y="0"/>
                    <a:pt x="7771" y="0"/>
                  </a:cubicBez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3301901" y="1881657"/>
              <a:ext cx="607812" cy="87863"/>
            </a:xfrm>
            <a:custGeom>
              <a:rect b="b" l="l" r="r" t="t"/>
              <a:pathLst>
                <a:path extrusionOk="0" h="1191" w="8239">
                  <a:moveTo>
                    <a:pt x="454" y="0"/>
                  </a:moveTo>
                  <a:cubicBezTo>
                    <a:pt x="211" y="0"/>
                    <a:pt x="1" y="210"/>
                    <a:pt x="1" y="456"/>
                  </a:cubicBezTo>
                  <a:lnTo>
                    <a:pt x="1" y="1190"/>
                  </a:lnTo>
                  <a:lnTo>
                    <a:pt x="8239" y="1190"/>
                  </a:lnTo>
                  <a:lnTo>
                    <a:pt x="8239" y="456"/>
                  </a:lnTo>
                  <a:cubicBezTo>
                    <a:pt x="8239" y="210"/>
                    <a:pt x="8029" y="0"/>
                    <a:pt x="7771" y="0"/>
                  </a:cubicBezTo>
                  <a:close/>
                </a:path>
              </a:pathLst>
            </a:custGeom>
            <a:solidFill>
              <a:schemeClr val="dk2"/>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3464495" y="2016734"/>
              <a:ext cx="282475" cy="283286"/>
            </a:xfrm>
            <a:custGeom>
              <a:rect b="b" l="l" r="r" t="t"/>
              <a:pathLst>
                <a:path extrusionOk="0" h="3840" w="3829">
                  <a:moveTo>
                    <a:pt x="1916" y="0"/>
                  </a:moveTo>
                  <a:cubicBezTo>
                    <a:pt x="1751" y="0"/>
                    <a:pt x="1599" y="26"/>
                    <a:pt x="1448" y="59"/>
                  </a:cubicBezTo>
                  <a:lnTo>
                    <a:pt x="1916" y="1927"/>
                  </a:lnTo>
                  <a:lnTo>
                    <a:pt x="1" y="2089"/>
                  </a:lnTo>
                  <a:cubicBezTo>
                    <a:pt x="85" y="3069"/>
                    <a:pt x="911" y="3839"/>
                    <a:pt x="1916" y="3839"/>
                  </a:cubicBezTo>
                  <a:cubicBezTo>
                    <a:pt x="2977" y="3839"/>
                    <a:pt x="3828" y="2988"/>
                    <a:pt x="3828" y="1927"/>
                  </a:cubicBezTo>
                  <a:cubicBezTo>
                    <a:pt x="3828" y="866"/>
                    <a:pt x="2977" y="0"/>
                    <a:pt x="1916" y="0"/>
                  </a:cubicBezTo>
                  <a:close/>
                </a:path>
              </a:pathLst>
            </a:custGeom>
            <a:solidFill>
              <a:schemeClr val="accent5"/>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3472315" y="2031415"/>
              <a:ext cx="124897" cy="131831"/>
            </a:xfrm>
            <a:custGeom>
              <a:rect b="b" l="l" r="r" t="t"/>
              <a:pathLst>
                <a:path extrusionOk="0" h="1787" w="1693">
                  <a:moveTo>
                    <a:pt x="1283" y="0"/>
                  </a:moveTo>
                  <a:cubicBezTo>
                    <a:pt x="550" y="188"/>
                    <a:pt x="1" y="851"/>
                    <a:pt x="1" y="1633"/>
                  </a:cubicBezTo>
                  <a:cubicBezTo>
                    <a:pt x="1" y="1680"/>
                    <a:pt x="12" y="1739"/>
                    <a:pt x="12" y="1787"/>
                  </a:cubicBezTo>
                  <a:lnTo>
                    <a:pt x="1692" y="1633"/>
                  </a:lnTo>
                  <a:lnTo>
                    <a:pt x="1283" y="0"/>
                  </a:lnTo>
                  <a:close/>
                </a:path>
              </a:pathLst>
            </a:custGeom>
            <a:solidFill>
              <a:schemeClr val="accent3"/>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3341590" y="1914264"/>
              <a:ext cx="22353" cy="22574"/>
            </a:xfrm>
            <a:custGeom>
              <a:rect b="b" l="l" r="r" t="t"/>
              <a:pathLst>
                <a:path extrusionOk="0" h="306" w="303">
                  <a:moveTo>
                    <a:pt x="152" y="0"/>
                  </a:moveTo>
                  <a:cubicBezTo>
                    <a:pt x="56" y="0"/>
                    <a:pt x="0" y="70"/>
                    <a:pt x="0" y="154"/>
                  </a:cubicBezTo>
                  <a:cubicBezTo>
                    <a:pt x="0" y="247"/>
                    <a:pt x="56"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3382903" y="1914264"/>
              <a:ext cx="22353" cy="22574"/>
            </a:xfrm>
            <a:custGeom>
              <a:rect b="b" l="l" r="r" t="t"/>
              <a:pathLst>
                <a:path extrusionOk="0" h="306" w="303">
                  <a:moveTo>
                    <a:pt x="152" y="0"/>
                  </a:moveTo>
                  <a:cubicBezTo>
                    <a:pt x="70" y="0"/>
                    <a:pt x="0" y="70"/>
                    <a:pt x="0" y="154"/>
                  </a:cubicBezTo>
                  <a:cubicBezTo>
                    <a:pt x="0" y="247"/>
                    <a:pt x="70"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3424215" y="1914264"/>
              <a:ext cx="22353" cy="22574"/>
            </a:xfrm>
            <a:custGeom>
              <a:rect b="b" l="l" r="r" t="t"/>
              <a:pathLst>
                <a:path extrusionOk="0" h="306" w="303">
                  <a:moveTo>
                    <a:pt x="152" y="0"/>
                  </a:moveTo>
                  <a:cubicBezTo>
                    <a:pt x="70" y="0"/>
                    <a:pt x="0" y="70"/>
                    <a:pt x="0" y="154"/>
                  </a:cubicBezTo>
                  <a:cubicBezTo>
                    <a:pt x="0" y="247"/>
                    <a:pt x="70" y="306"/>
                    <a:pt x="152" y="306"/>
                  </a:cubicBezTo>
                  <a:cubicBezTo>
                    <a:pt x="233" y="306"/>
                    <a:pt x="303" y="247"/>
                    <a:pt x="303" y="154"/>
                  </a:cubicBezTo>
                  <a:cubicBezTo>
                    <a:pt x="303" y="70"/>
                    <a:pt x="233" y="0"/>
                    <a:pt x="152" y="0"/>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5161990" y="1265400"/>
              <a:ext cx="541490" cy="385756"/>
            </a:xfrm>
            <a:custGeom>
              <a:rect b="b" l="l" r="r" t="t"/>
              <a:pathLst>
                <a:path extrusionOk="0" h="5229" w="7340">
                  <a:moveTo>
                    <a:pt x="339" y="1"/>
                  </a:moveTo>
                  <a:cubicBezTo>
                    <a:pt x="151" y="1"/>
                    <a:pt x="0" y="152"/>
                    <a:pt x="0" y="339"/>
                  </a:cubicBezTo>
                  <a:lnTo>
                    <a:pt x="0" y="4890"/>
                  </a:lnTo>
                  <a:cubicBezTo>
                    <a:pt x="0" y="5077"/>
                    <a:pt x="151" y="5229"/>
                    <a:pt x="339" y="5229"/>
                  </a:cubicBezTo>
                  <a:lnTo>
                    <a:pt x="6989" y="5229"/>
                  </a:lnTo>
                  <a:cubicBezTo>
                    <a:pt x="7188" y="5229"/>
                    <a:pt x="7339" y="5077"/>
                    <a:pt x="7339" y="4890"/>
                  </a:cubicBezTo>
                  <a:lnTo>
                    <a:pt x="7339" y="339"/>
                  </a:lnTo>
                  <a:cubicBezTo>
                    <a:pt x="7339" y="152"/>
                    <a:pt x="7188" y="1"/>
                    <a:pt x="6989" y="1"/>
                  </a:cubicBezTo>
                  <a:close/>
                </a:path>
              </a:pathLst>
            </a:custGeom>
            <a:solidFill>
              <a:schemeClr val="accent6"/>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5330706" y="1351345"/>
              <a:ext cx="223014" cy="213866"/>
            </a:xfrm>
            <a:custGeom>
              <a:rect b="b" l="l" r="r" t="t"/>
              <a:pathLst>
                <a:path extrusionOk="0" h="2899" w="3023">
                  <a:moveTo>
                    <a:pt x="360" y="1"/>
                  </a:moveTo>
                  <a:cubicBezTo>
                    <a:pt x="173" y="1"/>
                    <a:pt x="1" y="151"/>
                    <a:pt x="1" y="353"/>
                  </a:cubicBezTo>
                  <a:lnTo>
                    <a:pt x="1" y="2546"/>
                  </a:lnTo>
                  <a:cubicBezTo>
                    <a:pt x="1" y="2748"/>
                    <a:pt x="173" y="2898"/>
                    <a:pt x="360" y="2898"/>
                  </a:cubicBezTo>
                  <a:cubicBezTo>
                    <a:pt x="411" y="2898"/>
                    <a:pt x="463" y="2887"/>
                    <a:pt x="513" y="2862"/>
                  </a:cubicBezTo>
                  <a:lnTo>
                    <a:pt x="2753" y="1765"/>
                  </a:lnTo>
                  <a:cubicBezTo>
                    <a:pt x="3022" y="1636"/>
                    <a:pt x="3022" y="1263"/>
                    <a:pt x="2753" y="1135"/>
                  </a:cubicBezTo>
                  <a:lnTo>
                    <a:pt x="513" y="37"/>
                  </a:lnTo>
                  <a:cubicBezTo>
                    <a:pt x="463" y="12"/>
                    <a:pt x="411" y="1"/>
                    <a:pt x="360" y="1"/>
                  </a:cubicBezTo>
                  <a:close/>
                </a:path>
              </a:pathLst>
            </a:custGeom>
            <a:solidFill>
              <a:schemeClr val="l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3296826" y="2440187"/>
              <a:ext cx="541471" cy="540722"/>
            </a:xfrm>
            <a:custGeom>
              <a:rect b="b" l="l" r="r" t="t"/>
              <a:pathLst>
                <a:path extrusionOk="0" h="7948" w="7959">
                  <a:moveTo>
                    <a:pt x="3980" y="3117"/>
                  </a:moveTo>
                  <a:cubicBezTo>
                    <a:pt x="4330" y="3117"/>
                    <a:pt x="4644" y="3341"/>
                    <a:pt x="4772" y="3666"/>
                  </a:cubicBezTo>
                  <a:cubicBezTo>
                    <a:pt x="4865" y="3924"/>
                    <a:pt x="4842" y="4193"/>
                    <a:pt x="4702" y="4425"/>
                  </a:cubicBezTo>
                  <a:cubicBezTo>
                    <a:pt x="4562" y="4646"/>
                    <a:pt x="4330" y="4797"/>
                    <a:pt x="4061" y="4823"/>
                  </a:cubicBezTo>
                  <a:cubicBezTo>
                    <a:pt x="4036" y="4825"/>
                    <a:pt x="4011" y="4826"/>
                    <a:pt x="3986" y="4826"/>
                  </a:cubicBezTo>
                  <a:cubicBezTo>
                    <a:pt x="3639" y="4826"/>
                    <a:pt x="3305" y="4612"/>
                    <a:pt x="3185" y="4285"/>
                  </a:cubicBezTo>
                  <a:cubicBezTo>
                    <a:pt x="3092" y="4027"/>
                    <a:pt x="3115" y="3761"/>
                    <a:pt x="3255" y="3526"/>
                  </a:cubicBezTo>
                  <a:cubicBezTo>
                    <a:pt x="3395" y="3305"/>
                    <a:pt x="3630" y="3154"/>
                    <a:pt x="3899" y="3131"/>
                  </a:cubicBezTo>
                  <a:cubicBezTo>
                    <a:pt x="3921" y="3117"/>
                    <a:pt x="3955" y="3117"/>
                    <a:pt x="3980" y="3117"/>
                  </a:cubicBezTo>
                  <a:close/>
                  <a:moveTo>
                    <a:pt x="3595" y="1"/>
                  </a:moveTo>
                  <a:cubicBezTo>
                    <a:pt x="3587" y="1"/>
                    <a:pt x="3579" y="2"/>
                    <a:pt x="3571" y="3"/>
                  </a:cubicBezTo>
                  <a:lnTo>
                    <a:pt x="2289" y="353"/>
                  </a:lnTo>
                  <a:cubicBezTo>
                    <a:pt x="2263" y="365"/>
                    <a:pt x="2241" y="376"/>
                    <a:pt x="2230" y="401"/>
                  </a:cubicBezTo>
                  <a:cubicBezTo>
                    <a:pt x="2219" y="424"/>
                    <a:pt x="2219" y="446"/>
                    <a:pt x="2230" y="471"/>
                  </a:cubicBezTo>
                  <a:lnTo>
                    <a:pt x="2485" y="1426"/>
                  </a:lnTo>
                  <a:cubicBezTo>
                    <a:pt x="2263" y="1566"/>
                    <a:pt x="2053" y="1717"/>
                    <a:pt x="1868" y="1916"/>
                  </a:cubicBezTo>
                  <a:lnTo>
                    <a:pt x="1003" y="1415"/>
                  </a:lnTo>
                  <a:cubicBezTo>
                    <a:pt x="991" y="1409"/>
                    <a:pt x="977" y="1406"/>
                    <a:pt x="964" y="1406"/>
                  </a:cubicBezTo>
                  <a:cubicBezTo>
                    <a:pt x="928" y="1406"/>
                    <a:pt x="893" y="1425"/>
                    <a:pt x="874" y="1451"/>
                  </a:cubicBezTo>
                  <a:lnTo>
                    <a:pt x="222" y="2605"/>
                  </a:lnTo>
                  <a:cubicBezTo>
                    <a:pt x="200" y="2652"/>
                    <a:pt x="211" y="2711"/>
                    <a:pt x="258" y="2734"/>
                  </a:cubicBezTo>
                  <a:lnTo>
                    <a:pt x="1121" y="3224"/>
                  </a:lnTo>
                  <a:cubicBezTo>
                    <a:pt x="1062" y="3481"/>
                    <a:pt x="1028" y="3736"/>
                    <a:pt x="1028" y="4005"/>
                  </a:cubicBezTo>
                  <a:lnTo>
                    <a:pt x="71" y="4274"/>
                  </a:lnTo>
                  <a:cubicBezTo>
                    <a:pt x="48" y="4274"/>
                    <a:pt x="23" y="4296"/>
                    <a:pt x="12" y="4307"/>
                  </a:cubicBezTo>
                  <a:cubicBezTo>
                    <a:pt x="1" y="4333"/>
                    <a:pt x="1" y="4355"/>
                    <a:pt x="1" y="4377"/>
                  </a:cubicBezTo>
                  <a:lnTo>
                    <a:pt x="362" y="5663"/>
                  </a:lnTo>
                  <a:cubicBezTo>
                    <a:pt x="372" y="5702"/>
                    <a:pt x="410" y="5735"/>
                    <a:pt x="451" y="5735"/>
                  </a:cubicBezTo>
                  <a:cubicBezTo>
                    <a:pt x="457" y="5735"/>
                    <a:pt x="462" y="5734"/>
                    <a:pt x="468" y="5733"/>
                  </a:cubicBezTo>
                  <a:lnTo>
                    <a:pt x="1434" y="5464"/>
                  </a:lnTo>
                  <a:cubicBezTo>
                    <a:pt x="1563" y="5685"/>
                    <a:pt x="1728" y="5895"/>
                    <a:pt x="1913" y="6083"/>
                  </a:cubicBezTo>
                  <a:lnTo>
                    <a:pt x="1423" y="6945"/>
                  </a:lnTo>
                  <a:cubicBezTo>
                    <a:pt x="1401" y="6993"/>
                    <a:pt x="1412" y="7052"/>
                    <a:pt x="1460" y="7074"/>
                  </a:cubicBezTo>
                  <a:lnTo>
                    <a:pt x="2613" y="7727"/>
                  </a:lnTo>
                  <a:cubicBezTo>
                    <a:pt x="2625" y="7735"/>
                    <a:pt x="2640" y="7739"/>
                    <a:pt x="2655" y="7739"/>
                  </a:cubicBezTo>
                  <a:cubicBezTo>
                    <a:pt x="2685" y="7739"/>
                    <a:pt x="2716" y="7723"/>
                    <a:pt x="2731" y="7693"/>
                  </a:cubicBezTo>
                  <a:lnTo>
                    <a:pt x="3232" y="6828"/>
                  </a:lnTo>
                  <a:cubicBezTo>
                    <a:pt x="3479" y="6898"/>
                    <a:pt x="3745" y="6923"/>
                    <a:pt x="4002" y="6923"/>
                  </a:cubicBezTo>
                  <a:lnTo>
                    <a:pt x="4271" y="7892"/>
                  </a:lnTo>
                  <a:cubicBezTo>
                    <a:pt x="4282" y="7914"/>
                    <a:pt x="4293" y="7925"/>
                    <a:pt x="4319" y="7937"/>
                  </a:cubicBezTo>
                  <a:cubicBezTo>
                    <a:pt x="4330" y="7948"/>
                    <a:pt x="4341" y="7948"/>
                    <a:pt x="4363" y="7948"/>
                  </a:cubicBezTo>
                  <a:lnTo>
                    <a:pt x="4389" y="7948"/>
                  </a:lnTo>
                  <a:lnTo>
                    <a:pt x="5660" y="7598"/>
                  </a:lnTo>
                  <a:cubicBezTo>
                    <a:pt x="5719" y="7587"/>
                    <a:pt x="5741" y="7528"/>
                    <a:pt x="5730" y="7483"/>
                  </a:cubicBezTo>
                  <a:lnTo>
                    <a:pt x="5461" y="6525"/>
                  </a:lnTo>
                  <a:cubicBezTo>
                    <a:pt x="5694" y="6385"/>
                    <a:pt x="5904" y="6223"/>
                    <a:pt x="6080" y="6035"/>
                  </a:cubicBezTo>
                  <a:lnTo>
                    <a:pt x="6954" y="6525"/>
                  </a:lnTo>
                  <a:cubicBezTo>
                    <a:pt x="6970" y="6537"/>
                    <a:pt x="6985" y="6543"/>
                    <a:pt x="7001" y="6543"/>
                  </a:cubicBezTo>
                  <a:cubicBezTo>
                    <a:pt x="7031" y="6543"/>
                    <a:pt x="7060" y="6521"/>
                    <a:pt x="7083" y="6492"/>
                  </a:cubicBezTo>
                  <a:lnTo>
                    <a:pt x="7735" y="5346"/>
                  </a:lnTo>
                  <a:cubicBezTo>
                    <a:pt x="7760" y="5302"/>
                    <a:pt x="7735" y="5243"/>
                    <a:pt x="7701" y="5218"/>
                  </a:cubicBezTo>
                  <a:lnTo>
                    <a:pt x="6825" y="4727"/>
                  </a:lnTo>
                  <a:cubicBezTo>
                    <a:pt x="6895" y="4473"/>
                    <a:pt x="6931" y="4204"/>
                    <a:pt x="6931" y="3946"/>
                  </a:cubicBezTo>
                  <a:lnTo>
                    <a:pt x="7889" y="3677"/>
                  </a:lnTo>
                  <a:cubicBezTo>
                    <a:pt x="7911" y="3666"/>
                    <a:pt x="7934" y="3655"/>
                    <a:pt x="7945" y="3633"/>
                  </a:cubicBezTo>
                  <a:cubicBezTo>
                    <a:pt x="7959" y="3621"/>
                    <a:pt x="7959" y="3585"/>
                    <a:pt x="7945" y="3563"/>
                  </a:cubicBezTo>
                  <a:lnTo>
                    <a:pt x="7595" y="2291"/>
                  </a:lnTo>
                  <a:cubicBezTo>
                    <a:pt x="7585" y="2251"/>
                    <a:pt x="7551" y="2218"/>
                    <a:pt x="7512" y="2218"/>
                  </a:cubicBezTo>
                  <a:cubicBezTo>
                    <a:pt x="7505" y="2218"/>
                    <a:pt x="7498" y="2219"/>
                    <a:pt x="7491" y="2221"/>
                  </a:cubicBezTo>
                  <a:lnTo>
                    <a:pt x="6522" y="2487"/>
                  </a:lnTo>
                  <a:cubicBezTo>
                    <a:pt x="6394" y="2255"/>
                    <a:pt x="6231" y="2056"/>
                    <a:pt x="6044" y="1871"/>
                  </a:cubicBezTo>
                  <a:lnTo>
                    <a:pt x="6534" y="995"/>
                  </a:lnTo>
                  <a:cubicBezTo>
                    <a:pt x="6559" y="961"/>
                    <a:pt x="6545" y="902"/>
                    <a:pt x="6500" y="877"/>
                  </a:cubicBezTo>
                  <a:lnTo>
                    <a:pt x="5344" y="225"/>
                  </a:lnTo>
                  <a:cubicBezTo>
                    <a:pt x="5329" y="217"/>
                    <a:pt x="5313" y="214"/>
                    <a:pt x="5297" y="214"/>
                  </a:cubicBezTo>
                  <a:cubicBezTo>
                    <a:pt x="5264" y="214"/>
                    <a:pt x="5232" y="229"/>
                    <a:pt x="5215" y="261"/>
                  </a:cubicBezTo>
                  <a:lnTo>
                    <a:pt x="4725" y="1124"/>
                  </a:lnTo>
                  <a:cubicBezTo>
                    <a:pt x="4470" y="1054"/>
                    <a:pt x="4212" y="1031"/>
                    <a:pt x="3943" y="1031"/>
                  </a:cubicBezTo>
                  <a:lnTo>
                    <a:pt x="3675" y="62"/>
                  </a:lnTo>
                  <a:cubicBezTo>
                    <a:pt x="3665" y="23"/>
                    <a:pt x="3633" y="1"/>
                    <a:pt x="3595" y="1"/>
                  </a:cubicBezTo>
                  <a:close/>
                </a:path>
              </a:pathLst>
            </a:custGeom>
            <a:solidFill>
              <a:schemeClr val="accent2"/>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3884700" y="2751770"/>
              <a:ext cx="351231" cy="349829"/>
            </a:xfrm>
            <a:custGeom>
              <a:rect b="b" l="l" r="r" t="t"/>
              <a:pathLst>
                <a:path extrusionOk="0" h="4742" w="4761">
                  <a:moveTo>
                    <a:pt x="2380" y="1904"/>
                  </a:moveTo>
                  <a:cubicBezTo>
                    <a:pt x="2414" y="1904"/>
                    <a:pt x="2462" y="1904"/>
                    <a:pt x="2495" y="1916"/>
                  </a:cubicBezTo>
                  <a:cubicBezTo>
                    <a:pt x="2649" y="1963"/>
                    <a:pt x="2775" y="2081"/>
                    <a:pt x="2823" y="2232"/>
                  </a:cubicBezTo>
                  <a:cubicBezTo>
                    <a:pt x="2870" y="2394"/>
                    <a:pt x="2823" y="2582"/>
                    <a:pt x="2694" y="2700"/>
                  </a:cubicBezTo>
                  <a:cubicBezTo>
                    <a:pt x="2608" y="2786"/>
                    <a:pt x="2493" y="2828"/>
                    <a:pt x="2377" y="2828"/>
                  </a:cubicBezTo>
                  <a:cubicBezTo>
                    <a:pt x="2339" y="2828"/>
                    <a:pt x="2300" y="2824"/>
                    <a:pt x="2263" y="2815"/>
                  </a:cubicBezTo>
                  <a:cubicBezTo>
                    <a:pt x="2112" y="2770"/>
                    <a:pt x="1994" y="2663"/>
                    <a:pt x="1935" y="2501"/>
                  </a:cubicBezTo>
                  <a:cubicBezTo>
                    <a:pt x="1890" y="2336"/>
                    <a:pt x="1935" y="2151"/>
                    <a:pt x="2064" y="2033"/>
                  </a:cubicBezTo>
                  <a:cubicBezTo>
                    <a:pt x="2145" y="1952"/>
                    <a:pt x="2263" y="1904"/>
                    <a:pt x="2380" y="1904"/>
                  </a:cubicBezTo>
                  <a:close/>
                  <a:moveTo>
                    <a:pt x="2566" y="0"/>
                  </a:moveTo>
                  <a:cubicBezTo>
                    <a:pt x="2528" y="0"/>
                    <a:pt x="2493" y="22"/>
                    <a:pt x="2484" y="62"/>
                  </a:cubicBezTo>
                  <a:lnTo>
                    <a:pt x="2344" y="600"/>
                  </a:lnTo>
                  <a:cubicBezTo>
                    <a:pt x="2204" y="611"/>
                    <a:pt x="2064" y="622"/>
                    <a:pt x="1935" y="656"/>
                  </a:cubicBezTo>
                  <a:lnTo>
                    <a:pt x="1655" y="179"/>
                  </a:lnTo>
                  <a:cubicBezTo>
                    <a:pt x="1639" y="153"/>
                    <a:pt x="1604" y="134"/>
                    <a:pt x="1568" y="134"/>
                  </a:cubicBezTo>
                  <a:cubicBezTo>
                    <a:pt x="1555" y="134"/>
                    <a:pt x="1541" y="137"/>
                    <a:pt x="1529" y="143"/>
                  </a:cubicBezTo>
                  <a:lnTo>
                    <a:pt x="863" y="541"/>
                  </a:lnTo>
                  <a:cubicBezTo>
                    <a:pt x="840" y="552"/>
                    <a:pt x="829" y="574"/>
                    <a:pt x="815" y="600"/>
                  </a:cubicBezTo>
                  <a:cubicBezTo>
                    <a:pt x="804" y="622"/>
                    <a:pt x="815" y="644"/>
                    <a:pt x="829" y="670"/>
                  </a:cubicBezTo>
                  <a:lnTo>
                    <a:pt x="1109" y="1146"/>
                  </a:lnTo>
                  <a:cubicBezTo>
                    <a:pt x="1014" y="1252"/>
                    <a:pt x="933" y="1356"/>
                    <a:pt x="863" y="1473"/>
                  </a:cubicBezTo>
                  <a:lnTo>
                    <a:pt x="325" y="1333"/>
                  </a:lnTo>
                  <a:cubicBezTo>
                    <a:pt x="318" y="1332"/>
                    <a:pt x="310" y="1331"/>
                    <a:pt x="304" y="1331"/>
                  </a:cubicBezTo>
                  <a:cubicBezTo>
                    <a:pt x="257" y="1331"/>
                    <a:pt x="220" y="1362"/>
                    <a:pt x="210" y="1403"/>
                  </a:cubicBezTo>
                  <a:lnTo>
                    <a:pt x="11" y="2151"/>
                  </a:lnTo>
                  <a:cubicBezTo>
                    <a:pt x="0" y="2196"/>
                    <a:pt x="34" y="2254"/>
                    <a:pt x="81" y="2266"/>
                  </a:cubicBezTo>
                  <a:lnTo>
                    <a:pt x="619" y="2406"/>
                  </a:lnTo>
                  <a:cubicBezTo>
                    <a:pt x="619" y="2546"/>
                    <a:pt x="641" y="2675"/>
                    <a:pt x="675" y="2815"/>
                  </a:cubicBezTo>
                  <a:lnTo>
                    <a:pt x="199" y="3095"/>
                  </a:lnTo>
                  <a:cubicBezTo>
                    <a:pt x="151" y="3120"/>
                    <a:pt x="140" y="3176"/>
                    <a:pt x="163" y="3223"/>
                  </a:cubicBezTo>
                  <a:lnTo>
                    <a:pt x="560" y="3890"/>
                  </a:lnTo>
                  <a:cubicBezTo>
                    <a:pt x="571" y="3912"/>
                    <a:pt x="594" y="3923"/>
                    <a:pt x="619" y="3935"/>
                  </a:cubicBezTo>
                  <a:cubicBezTo>
                    <a:pt x="641" y="3935"/>
                    <a:pt x="664" y="3935"/>
                    <a:pt x="689" y="3923"/>
                  </a:cubicBezTo>
                  <a:lnTo>
                    <a:pt x="1165" y="3643"/>
                  </a:lnTo>
                  <a:cubicBezTo>
                    <a:pt x="1260" y="3736"/>
                    <a:pt x="1375" y="3820"/>
                    <a:pt x="1493" y="3890"/>
                  </a:cubicBezTo>
                  <a:lnTo>
                    <a:pt x="1353" y="4425"/>
                  </a:lnTo>
                  <a:cubicBezTo>
                    <a:pt x="1341" y="4472"/>
                    <a:pt x="1364" y="4531"/>
                    <a:pt x="1411" y="4542"/>
                  </a:cubicBezTo>
                  <a:lnTo>
                    <a:pt x="2170" y="4730"/>
                  </a:lnTo>
                  <a:cubicBezTo>
                    <a:pt x="2182" y="4741"/>
                    <a:pt x="2182" y="4741"/>
                    <a:pt x="2193" y="4741"/>
                  </a:cubicBezTo>
                  <a:cubicBezTo>
                    <a:pt x="2229" y="4741"/>
                    <a:pt x="2274" y="4705"/>
                    <a:pt x="2274" y="4671"/>
                  </a:cubicBezTo>
                  <a:lnTo>
                    <a:pt x="2414" y="4133"/>
                  </a:lnTo>
                  <a:cubicBezTo>
                    <a:pt x="2554" y="4122"/>
                    <a:pt x="2694" y="4111"/>
                    <a:pt x="2823" y="4075"/>
                  </a:cubicBezTo>
                  <a:lnTo>
                    <a:pt x="3114" y="4553"/>
                  </a:lnTo>
                  <a:cubicBezTo>
                    <a:pt x="3125" y="4576"/>
                    <a:pt x="3139" y="4590"/>
                    <a:pt x="3162" y="4590"/>
                  </a:cubicBezTo>
                  <a:cubicBezTo>
                    <a:pt x="3173" y="4595"/>
                    <a:pt x="3185" y="4598"/>
                    <a:pt x="3197" y="4598"/>
                  </a:cubicBezTo>
                  <a:cubicBezTo>
                    <a:pt x="3209" y="4598"/>
                    <a:pt x="3220" y="4595"/>
                    <a:pt x="3232" y="4590"/>
                  </a:cubicBezTo>
                  <a:lnTo>
                    <a:pt x="3909" y="4192"/>
                  </a:lnTo>
                  <a:cubicBezTo>
                    <a:pt x="3943" y="4170"/>
                    <a:pt x="3965" y="4111"/>
                    <a:pt x="3932" y="4063"/>
                  </a:cubicBezTo>
                  <a:lnTo>
                    <a:pt x="3652" y="3585"/>
                  </a:lnTo>
                  <a:cubicBezTo>
                    <a:pt x="3755" y="3481"/>
                    <a:pt x="3839" y="3375"/>
                    <a:pt x="3909" y="3260"/>
                  </a:cubicBezTo>
                  <a:lnTo>
                    <a:pt x="4444" y="3400"/>
                  </a:lnTo>
                  <a:cubicBezTo>
                    <a:pt x="4450" y="3401"/>
                    <a:pt x="4456" y="3402"/>
                    <a:pt x="4462" y="3402"/>
                  </a:cubicBezTo>
                  <a:cubicBezTo>
                    <a:pt x="4503" y="3402"/>
                    <a:pt x="4541" y="3369"/>
                    <a:pt x="4551" y="3330"/>
                  </a:cubicBezTo>
                  <a:lnTo>
                    <a:pt x="4749" y="2582"/>
                  </a:lnTo>
                  <a:cubicBezTo>
                    <a:pt x="4761" y="2534"/>
                    <a:pt x="4735" y="2476"/>
                    <a:pt x="4679" y="2464"/>
                  </a:cubicBezTo>
                  <a:lnTo>
                    <a:pt x="4142" y="2324"/>
                  </a:lnTo>
                  <a:cubicBezTo>
                    <a:pt x="4142" y="2184"/>
                    <a:pt x="4119" y="2056"/>
                    <a:pt x="4083" y="1916"/>
                  </a:cubicBezTo>
                  <a:lnTo>
                    <a:pt x="4562" y="1636"/>
                  </a:lnTo>
                  <a:cubicBezTo>
                    <a:pt x="4584" y="1624"/>
                    <a:pt x="4595" y="1602"/>
                    <a:pt x="4609" y="1580"/>
                  </a:cubicBezTo>
                  <a:cubicBezTo>
                    <a:pt x="4621" y="1554"/>
                    <a:pt x="4609" y="1532"/>
                    <a:pt x="4595" y="1510"/>
                  </a:cubicBezTo>
                  <a:lnTo>
                    <a:pt x="4201" y="843"/>
                  </a:lnTo>
                  <a:cubicBezTo>
                    <a:pt x="4184" y="812"/>
                    <a:pt x="4154" y="796"/>
                    <a:pt x="4126" y="796"/>
                  </a:cubicBezTo>
                  <a:cubicBezTo>
                    <a:pt x="4110" y="796"/>
                    <a:pt x="4096" y="801"/>
                    <a:pt x="4083" y="810"/>
                  </a:cubicBezTo>
                  <a:lnTo>
                    <a:pt x="3604" y="1090"/>
                  </a:lnTo>
                  <a:cubicBezTo>
                    <a:pt x="3500" y="994"/>
                    <a:pt x="3394" y="913"/>
                    <a:pt x="3265" y="843"/>
                  </a:cubicBezTo>
                  <a:lnTo>
                    <a:pt x="3405" y="306"/>
                  </a:lnTo>
                  <a:cubicBezTo>
                    <a:pt x="3430" y="261"/>
                    <a:pt x="3394" y="202"/>
                    <a:pt x="3349" y="191"/>
                  </a:cubicBezTo>
                  <a:lnTo>
                    <a:pt x="2590" y="3"/>
                  </a:lnTo>
                  <a:cubicBezTo>
                    <a:pt x="2582" y="1"/>
                    <a:pt x="2574" y="0"/>
                    <a:pt x="2566" y="0"/>
                  </a:cubicBezTo>
                  <a:close/>
                </a:path>
              </a:pathLst>
            </a:custGeom>
            <a:solidFill>
              <a:schemeClr val="accent2"/>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4087765" y="1998337"/>
              <a:ext cx="541490" cy="385756"/>
            </a:xfrm>
            <a:custGeom>
              <a:rect b="b" l="l" r="r" t="t"/>
              <a:pathLst>
                <a:path extrusionOk="0" h="5229" w="7340">
                  <a:moveTo>
                    <a:pt x="339" y="1"/>
                  </a:moveTo>
                  <a:cubicBezTo>
                    <a:pt x="151" y="1"/>
                    <a:pt x="0" y="152"/>
                    <a:pt x="0" y="339"/>
                  </a:cubicBezTo>
                  <a:lnTo>
                    <a:pt x="0" y="4890"/>
                  </a:lnTo>
                  <a:cubicBezTo>
                    <a:pt x="0" y="5077"/>
                    <a:pt x="151" y="5229"/>
                    <a:pt x="339" y="5229"/>
                  </a:cubicBezTo>
                  <a:lnTo>
                    <a:pt x="6989" y="5229"/>
                  </a:lnTo>
                  <a:cubicBezTo>
                    <a:pt x="7188" y="5229"/>
                    <a:pt x="7339" y="5077"/>
                    <a:pt x="7339" y="4890"/>
                  </a:cubicBezTo>
                  <a:lnTo>
                    <a:pt x="7339" y="339"/>
                  </a:lnTo>
                  <a:cubicBezTo>
                    <a:pt x="7339" y="152"/>
                    <a:pt x="7188" y="1"/>
                    <a:pt x="6989" y="1"/>
                  </a:cubicBezTo>
                  <a:close/>
                </a:path>
              </a:pathLst>
            </a:custGeom>
            <a:solidFill>
              <a:schemeClr val="accent3"/>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4215975" y="2083350"/>
              <a:ext cx="279026" cy="222850"/>
            </a:xfrm>
            <a:custGeom>
              <a:rect b="b" l="l" r="r" t="t"/>
              <a:pathLst>
                <a:path extrusionOk="0" h="2488" w="3115">
                  <a:moveTo>
                    <a:pt x="2731" y="303"/>
                  </a:moveTo>
                  <a:cubicBezTo>
                    <a:pt x="2764" y="303"/>
                    <a:pt x="2801" y="340"/>
                    <a:pt x="2801" y="387"/>
                  </a:cubicBezTo>
                  <a:lnTo>
                    <a:pt x="2801" y="1493"/>
                  </a:lnTo>
                  <a:lnTo>
                    <a:pt x="2311" y="922"/>
                  </a:lnTo>
                  <a:cubicBezTo>
                    <a:pt x="2263" y="852"/>
                    <a:pt x="2182" y="830"/>
                    <a:pt x="2101" y="818"/>
                  </a:cubicBezTo>
                  <a:cubicBezTo>
                    <a:pt x="2017" y="818"/>
                    <a:pt x="1947" y="852"/>
                    <a:pt x="1891" y="922"/>
                  </a:cubicBezTo>
                  <a:lnTo>
                    <a:pt x="1317" y="1611"/>
                  </a:lnTo>
                  <a:lnTo>
                    <a:pt x="1132" y="1423"/>
                  </a:lnTo>
                  <a:cubicBezTo>
                    <a:pt x="1078" y="1371"/>
                    <a:pt x="1008" y="1346"/>
                    <a:pt x="938" y="1346"/>
                  </a:cubicBezTo>
                  <a:cubicBezTo>
                    <a:pt x="868" y="1346"/>
                    <a:pt x="798" y="1371"/>
                    <a:pt x="745" y="1423"/>
                  </a:cubicBezTo>
                  <a:lnTo>
                    <a:pt x="314" y="1857"/>
                  </a:lnTo>
                  <a:lnTo>
                    <a:pt x="314" y="387"/>
                  </a:lnTo>
                  <a:cubicBezTo>
                    <a:pt x="314" y="340"/>
                    <a:pt x="350" y="303"/>
                    <a:pt x="395" y="303"/>
                  </a:cubicBezTo>
                  <a:close/>
                  <a:moveTo>
                    <a:pt x="395" y="1"/>
                  </a:moveTo>
                  <a:cubicBezTo>
                    <a:pt x="174" y="1"/>
                    <a:pt x="0" y="177"/>
                    <a:pt x="0" y="387"/>
                  </a:cubicBezTo>
                  <a:lnTo>
                    <a:pt x="0" y="2101"/>
                  </a:lnTo>
                  <a:cubicBezTo>
                    <a:pt x="0" y="2311"/>
                    <a:pt x="174" y="2487"/>
                    <a:pt x="395" y="2487"/>
                  </a:cubicBezTo>
                  <a:lnTo>
                    <a:pt x="2731" y="2487"/>
                  </a:lnTo>
                  <a:cubicBezTo>
                    <a:pt x="2941" y="2487"/>
                    <a:pt x="3114" y="2311"/>
                    <a:pt x="3114" y="2101"/>
                  </a:cubicBezTo>
                  <a:lnTo>
                    <a:pt x="3114" y="387"/>
                  </a:lnTo>
                  <a:cubicBezTo>
                    <a:pt x="3114" y="177"/>
                    <a:pt x="2941" y="1"/>
                    <a:pt x="2731"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80"/>
          <p:cNvGrpSpPr/>
          <p:nvPr/>
        </p:nvGrpSpPr>
        <p:grpSpPr>
          <a:xfrm>
            <a:off x="1044350" y="2304200"/>
            <a:ext cx="396150" cy="360700"/>
            <a:chOff x="1615925" y="2456425"/>
            <a:chExt cx="396150" cy="360700"/>
          </a:xfrm>
        </p:grpSpPr>
        <p:sp>
          <p:nvSpPr>
            <p:cNvPr id="1719" name="Google Shape;1719;p80"/>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80"/>
          <p:cNvGrpSpPr/>
          <p:nvPr/>
        </p:nvGrpSpPr>
        <p:grpSpPr>
          <a:xfrm>
            <a:off x="7562115" y="1709122"/>
            <a:ext cx="432017" cy="300890"/>
            <a:chOff x="607379" y="1306417"/>
            <a:chExt cx="588900" cy="410100"/>
          </a:xfrm>
        </p:grpSpPr>
        <p:sp>
          <p:nvSpPr>
            <p:cNvPr id="1722" name="Google Shape;1722;p80"/>
            <p:cNvSpPr/>
            <p:nvPr/>
          </p:nvSpPr>
          <p:spPr>
            <a:xfrm>
              <a:off x="607379" y="1306417"/>
              <a:ext cx="588900" cy="4101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80"/>
          <p:cNvSpPr/>
          <p:nvPr/>
        </p:nvSpPr>
        <p:spPr>
          <a:xfrm>
            <a:off x="2179335" y="1734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80"/>
          <p:cNvGrpSpPr/>
          <p:nvPr/>
        </p:nvGrpSpPr>
        <p:grpSpPr>
          <a:xfrm>
            <a:off x="6762340" y="2543851"/>
            <a:ext cx="299441" cy="299441"/>
            <a:chOff x="1594650" y="976150"/>
            <a:chExt cx="411150" cy="411150"/>
          </a:xfrm>
        </p:grpSpPr>
        <p:sp>
          <p:nvSpPr>
            <p:cNvPr id="1726" name="Google Shape;1726;p80"/>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2" name="Shape 1732"/>
        <p:cNvGrpSpPr/>
        <p:nvPr/>
      </p:nvGrpSpPr>
      <p:grpSpPr>
        <a:xfrm>
          <a:off x="0" y="0"/>
          <a:ext cx="0" cy="0"/>
          <a:chOff x="0" y="0"/>
          <a:chExt cx="0" cy="0"/>
        </a:xfrm>
      </p:grpSpPr>
      <p:grpSp>
        <p:nvGrpSpPr>
          <p:cNvPr id="1733" name="Google Shape;1733;p81"/>
          <p:cNvGrpSpPr/>
          <p:nvPr/>
        </p:nvGrpSpPr>
        <p:grpSpPr>
          <a:xfrm>
            <a:off x="719925" y="2873100"/>
            <a:ext cx="4139569" cy="1730324"/>
            <a:chOff x="3704375" y="2814064"/>
            <a:chExt cx="4955787" cy="2071500"/>
          </a:xfrm>
        </p:grpSpPr>
        <p:sp>
          <p:nvSpPr>
            <p:cNvPr id="1734" name="Google Shape;1734;p81"/>
            <p:cNvSpPr/>
            <p:nvPr/>
          </p:nvSpPr>
          <p:spPr>
            <a:xfrm>
              <a:off x="3704375" y="2814064"/>
              <a:ext cx="4954800" cy="2071500"/>
            </a:xfrm>
            <a:prstGeom prst="roundRect">
              <a:avLst>
                <a:gd fmla="val 752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1"/>
            <p:cNvSpPr/>
            <p:nvPr/>
          </p:nvSpPr>
          <p:spPr>
            <a:xfrm>
              <a:off x="3705363" y="2814064"/>
              <a:ext cx="4954800" cy="2071500"/>
            </a:xfrm>
            <a:prstGeom prst="roundRect">
              <a:avLst>
                <a:gd fmla="val 7784"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6" name="Google Shape;1736;p81"/>
            <p:cNvGrpSpPr/>
            <p:nvPr/>
          </p:nvGrpSpPr>
          <p:grpSpPr>
            <a:xfrm flipH="1" rot="10800000">
              <a:off x="5767768" y="4657459"/>
              <a:ext cx="825589" cy="93999"/>
              <a:chOff x="5656279" y="809024"/>
              <a:chExt cx="830071" cy="94500"/>
            </a:xfrm>
          </p:grpSpPr>
          <p:sp>
            <p:nvSpPr>
              <p:cNvPr id="1737" name="Google Shape;1737;p81"/>
              <p:cNvSpPr/>
              <p:nvPr/>
            </p:nvSpPr>
            <p:spPr>
              <a:xfrm>
                <a:off x="5656279"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1"/>
              <p:cNvSpPr/>
              <p:nvPr/>
            </p:nvSpPr>
            <p:spPr>
              <a:xfrm>
                <a:off x="590147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1"/>
              <p:cNvSpPr/>
              <p:nvPr/>
            </p:nvSpPr>
            <p:spPr>
              <a:xfrm>
                <a:off x="614666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1"/>
              <p:cNvSpPr/>
              <p:nvPr/>
            </p:nvSpPr>
            <p:spPr>
              <a:xfrm>
                <a:off x="639185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81"/>
            <p:cNvGrpSpPr/>
            <p:nvPr/>
          </p:nvGrpSpPr>
          <p:grpSpPr>
            <a:xfrm>
              <a:off x="3932900" y="2921650"/>
              <a:ext cx="4491000" cy="262500"/>
              <a:chOff x="3646108" y="2908014"/>
              <a:chExt cx="4491000" cy="262500"/>
            </a:xfrm>
          </p:grpSpPr>
          <p:sp>
            <p:nvSpPr>
              <p:cNvPr id="1742" name="Google Shape;1742;p81"/>
              <p:cNvSpPr/>
              <p:nvPr/>
            </p:nvSpPr>
            <p:spPr>
              <a:xfrm>
                <a:off x="3646108" y="29080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81"/>
              <p:cNvGrpSpPr/>
              <p:nvPr/>
            </p:nvGrpSpPr>
            <p:grpSpPr>
              <a:xfrm flipH="1" rot="10800000">
                <a:off x="3850212" y="2998288"/>
                <a:ext cx="429322" cy="93999"/>
                <a:chOff x="9164898" y="-1783530"/>
                <a:chExt cx="431653" cy="94500"/>
              </a:xfrm>
            </p:grpSpPr>
            <p:sp>
              <p:nvSpPr>
                <p:cNvPr id="1744" name="Google Shape;1744;p81"/>
                <p:cNvSpPr/>
                <p:nvPr/>
              </p:nvSpPr>
              <p:spPr>
                <a:xfrm>
                  <a:off x="9164898" y="-1783530"/>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1"/>
                <p:cNvSpPr/>
                <p:nvPr/>
              </p:nvSpPr>
              <p:spPr>
                <a:xfrm>
                  <a:off x="9333475" y="-1783530"/>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1"/>
                <p:cNvSpPr/>
                <p:nvPr/>
              </p:nvSpPr>
              <p:spPr>
                <a:xfrm>
                  <a:off x="9502051" y="-1783530"/>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47" name="Google Shape;1747;p81"/>
          <p:cNvSpPr txBox="1"/>
          <p:nvPr>
            <p:ph type="title"/>
          </p:nvPr>
        </p:nvSpPr>
        <p:spPr>
          <a:xfrm>
            <a:off x="892810" y="3310675"/>
            <a:ext cx="3793800" cy="9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1" name="Shape 1751"/>
        <p:cNvGrpSpPr/>
        <p:nvPr/>
      </p:nvGrpSpPr>
      <p:grpSpPr>
        <a:xfrm>
          <a:off x="0" y="0"/>
          <a:ext cx="0" cy="0"/>
          <a:chOff x="0" y="0"/>
          <a:chExt cx="0" cy="0"/>
        </a:xfrm>
      </p:grpSpPr>
      <p:sp>
        <p:nvSpPr>
          <p:cNvPr id="1752" name="Google Shape;1752;p82"/>
          <p:cNvSpPr txBox="1"/>
          <p:nvPr>
            <p:ph type="title"/>
          </p:nvPr>
        </p:nvSpPr>
        <p:spPr>
          <a:xfrm>
            <a:off x="2008044" y="3684600"/>
            <a:ext cx="5127900" cy="9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1753" name="Google Shape;1753;p82"/>
          <p:cNvSpPr/>
          <p:nvPr/>
        </p:nvSpPr>
        <p:spPr>
          <a:xfrm>
            <a:off x="8425638" y="3571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2"/>
          <p:cNvSpPr/>
          <p:nvPr/>
        </p:nvSpPr>
        <p:spPr>
          <a:xfrm rot="10800000">
            <a:off x="849150" y="38655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82"/>
          <p:cNvGrpSpPr/>
          <p:nvPr/>
        </p:nvGrpSpPr>
        <p:grpSpPr>
          <a:xfrm>
            <a:off x="587365" y="509947"/>
            <a:ext cx="432017" cy="300890"/>
            <a:chOff x="607379" y="1306417"/>
            <a:chExt cx="588900" cy="410100"/>
          </a:xfrm>
        </p:grpSpPr>
        <p:sp>
          <p:nvSpPr>
            <p:cNvPr id="1756" name="Google Shape;1756;p82"/>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2"/>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82"/>
          <p:cNvGrpSpPr/>
          <p:nvPr/>
        </p:nvGrpSpPr>
        <p:grpSpPr>
          <a:xfrm>
            <a:off x="8087525" y="605617"/>
            <a:ext cx="338134" cy="338134"/>
            <a:chOff x="5227225" y="2298750"/>
            <a:chExt cx="750575" cy="750575"/>
          </a:xfrm>
        </p:grpSpPr>
        <p:sp>
          <p:nvSpPr>
            <p:cNvPr id="1759" name="Google Shape;1759;p82"/>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2"/>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2"/>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83"/>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p:txBody>
      </p:sp>
      <p:sp>
        <p:nvSpPr>
          <p:cNvPr id="1767" name="Google Shape;1767;p83"/>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1768" name="Google Shape;1768;p83"/>
          <p:cNvGrpSpPr/>
          <p:nvPr/>
        </p:nvGrpSpPr>
        <p:grpSpPr>
          <a:xfrm>
            <a:off x="5204264" y="3224569"/>
            <a:ext cx="934369" cy="686218"/>
            <a:chOff x="2277700" y="3137375"/>
            <a:chExt cx="1001575" cy="735575"/>
          </a:xfrm>
        </p:grpSpPr>
        <p:sp>
          <p:nvSpPr>
            <p:cNvPr id="1769" name="Google Shape;1769;p83"/>
            <p:cNvSpPr/>
            <p:nvPr/>
          </p:nvSpPr>
          <p:spPr>
            <a:xfrm>
              <a:off x="2277700" y="3137375"/>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3"/>
            <p:cNvSpPr/>
            <p:nvPr/>
          </p:nvSpPr>
          <p:spPr>
            <a:xfrm>
              <a:off x="2388650" y="3230825"/>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3"/>
            <p:cNvSpPr/>
            <p:nvPr/>
          </p:nvSpPr>
          <p:spPr>
            <a:xfrm>
              <a:off x="2811150" y="3230825"/>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3"/>
            <p:cNvSpPr/>
            <p:nvPr/>
          </p:nvSpPr>
          <p:spPr>
            <a:xfrm>
              <a:off x="2388650" y="3589500"/>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3"/>
            <p:cNvSpPr/>
            <p:nvPr/>
          </p:nvSpPr>
          <p:spPr>
            <a:xfrm>
              <a:off x="2388650" y="3669275"/>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3"/>
            <p:cNvSpPr/>
            <p:nvPr/>
          </p:nvSpPr>
          <p:spPr>
            <a:xfrm>
              <a:off x="2388650" y="3748325"/>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83"/>
          <p:cNvGrpSpPr/>
          <p:nvPr/>
        </p:nvGrpSpPr>
        <p:grpSpPr>
          <a:xfrm>
            <a:off x="6230674" y="1418510"/>
            <a:ext cx="1545019" cy="3125121"/>
            <a:chOff x="5340455" y="1253108"/>
            <a:chExt cx="1656146" cy="3349899"/>
          </a:xfrm>
        </p:grpSpPr>
        <p:grpSp>
          <p:nvGrpSpPr>
            <p:cNvPr id="1776" name="Google Shape;1776;p83"/>
            <p:cNvGrpSpPr/>
            <p:nvPr/>
          </p:nvGrpSpPr>
          <p:grpSpPr>
            <a:xfrm>
              <a:off x="5340455" y="1253108"/>
              <a:ext cx="1656146" cy="3349899"/>
              <a:chOff x="2135600" y="1562875"/>
              <a:chExt cx="1268300" cy="2565400"/>
            </a:xfrm>
          </p:grpSpPr>
          <p:sp>
            <p:nvSpPr>
              <p:cNvPr id="1777" name="Google Shape;1777;p83"/>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3"/>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3"/>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3"/>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3"/>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3"/>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3"/>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3"/>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3"/>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p83"/>
            <p:cNvSpPr/>
            <p:nvPr/>
          </p:nvSpPr>
          <p:spPr>
            <a:xfrm>
              <a:off x="5479875" y="35301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sp>
          <p:nvSpPr>
            <p:cNvPr id="1787" name="Google Shape;1787;p83"/>
            <p:cNvSpPr/>
            <p:nvPr/>
          </p:nvSpPr>
          <p:spPr>
            <a:xfrm>
              <a:off x="5479875" y="38657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NEW ACCOUNT</a:t>
              </a:r>
              <a:endParaRPr b="1" sz="800">
                <a:solidFill>
                  <a:schemeClr val="lt1"/>
                </a:solidFill>
                <a:latin typeface="Orbitron"/>
                <a:ea typeface="Orbitron"/>
                <a:cs typeface="Orbitron"/>
                <a:sym typeface="Orbitron"/>
              </a:endParaRPr>
            </a:p>
          </p:txBody>
        </p:sp>
      </p:grpSp>
      <p:grpSp>
        <p:nvGrpSpPr>
          <p:cNvPr id="1788" name="Google Shape;1788;p83"/>
          <p:cNvGrpSpPr/>
          <p:nvPr/>
        </p:nvGrpSpPr>
        <p:grpSpPr>
          <a:xfrm>
            <a:off x="5792241" y="2817800"/>
            <a:ext cx="548009" cy="547985"/>
            <a:chOff x="1891675" y="2449675"/>
            <a:chExt cx="587425" cy="587400"/>
          </a:xfrm>
        </p:grpSpPr>
        <p:sp>
          <p:nvSpPr>
            <p:cNvPr id="1789" name="Google Shape;1789;p83"/>
            <p:cNvSpPr/>
            <p:nvPr/>
          </p:nvSpPr>
          <p:spPr>
            <a:xfrm>
              <a:off x="1891675" y="2449675"/>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3"/>
            <p:cNvSpPr/>
            <p:nvPr/>
          </p:nvSpPr>
          <p:spPr>
            <a:xfrm>
              <a:off x="1915250" y="2472450"/>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3"/>
            <p:cNvSpPr/>
            <p:nvPr/>
          </p:nvSpPr>
          <p:spPr>
            <a:xfrm>
              <a:off x="1915250" y="2581875"/>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3"/>
            <p:cNvSpPr/>
            <p:nvPr/>
          </p:nvSpPr>
          <p:spPr>
            <a:xfrm>
              <a:off x="2226050" y="2543900"/>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83"/>
          <p:cNvSpPr/>
          <p:nvPr/>
        </p:nvSpPr>
        <p:spPr>
          <a:xfrm>
            <a:off x="902825" y="15214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3"/>
          <p:cNvSpPr/>
          <p:nvPr/>
        </p:nvSpPr>
        <p:spPr>
          <a:xfrm>
            <a:off x="1259250" y="19948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775"/>
                                        </p:tgtEl>
                                        <p:attrNameLst>
                                          <p:attrName>style.visibility</p:attrName>
                                        </p:attrNameLst>
                                      </p:cBhvr>
                                      <p:to>
                                        <p:strVal val="visible"/>
                                      </p:to>
                                    </p:set>
                                    <p:anim calcmode="lin" valueType="num">
                                      <p:cBhvr additive="base">
                                        <p:cTn dur="800"/>
                                        <p:tgtEl>
                                          <p:spTgt spid="17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68"/>
                                        </p:tgtEl>
                                        <p:attrNameLst>
                                          <p:attrName>style.visibility</p:attrName>
                                        </p:attrNameLst>
                                      </p:cBhvr>
                                      <p:to>
                                        <p:strVal val="visible"/>
                                      </p:to>
                                    </p:set>
                                    <p:anim calcmode="lin" valueType="num">
                                      <p:cBhvr additive="base">
                                        <p:cTn dur="800"/>
                                        <p:tgtEl>
                                          <p:spTgt spid="17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88"/>
                                        </p:tgtEl>
                                        <p:attrNameLst>
                                          <p:attrName>style.visibility</p:attrName>
                                        </p:attrNameLst>
                                      </p:cBhvr>
                                      <p:to>
                                        <p:strVal val="visible"/>
                                      </p:to>
                                    </p:set>
                                    <p:anim calcmode="lin" valueType="num">
                                      <p:cBhvr additive="base">
                                        <p:cTn dur="800"/>
                                        <p:tgtEl>
                                          <p:spTgt spid="1788"/>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1793"/>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79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grpSp>
        <p:nvGrpSpPr>
          <p:cNvPr id="1799" name="Google Shape;1799;p84"/>
          <p:cNvGrpSpPr/>
          <p:nvPr/>
        </p:nvGrpSpPr>
        <p:grpSpPr>
          <a:xfrm>
            <a:off x="1766399" y="1424875"/>
            <a:ext cx="2299225" cy="3108284"/>
            <a:chOff x="486919" y="1114962"/>
            <a:chExt cx="2619901" cy="3541800"/>
          </a:xfrm>
        </p:grpSpPr>
        <p:sp>
          <p:nvSpPr>
            <p:cNvPr id="1800" name="Google Shape;1800;p8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84"/>
            <p:cNvGrpSpPr/>
            <p:nvPr/>
          </p:nvGrpSpPr>
          <p:grpSpPr>
            <a:xfrm flipH="1" rot="10800000">
              <a:off x="620929" y="1244995"/>
              <a:ext cx="429322" cy="93999"/>
              <a:chOff x="5578333" y="744468"/>
              <a:chExt cx="431653" cy="94500"/>
            </a:xfrm>
          </p:grpSpPr>
          <p:sp>
            <p:nvSpPr>
              <p:cNvPr id="1803" name="Google Shape;1803;p8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6" name="Google Shape;1806;p84"/>
          <p:cNvGrpSpPr/>
          <p:nvPr/>
        </p:nvGrpSpPr>
        <p:grpSpPr>
          <a:xfrm>
            <a:off x="5076623" y="1424875"/>
            <a:ext cx="2299252" cy="3108284"/>
            <a:chOff x="91807" y="1114962"/>
            <a:chExt cx="2619932" cy="3541800"/>
          </a:xfrm>
        </p:grpSpPr>
        <p:sp>
          <p:nvSpPr>
            <p:cNvPr id="1807" name="Google Shape;1807;p84"/>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4"/>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p84"/>
            <p:cNvGrpSpPr/>
            <p:nvPr/>
          </p:nvGrpSpPr>
          <p:grpSpPr>
            <a:xfrm flipH="1" rot="10800000">
              <a:off x="229496" y="1244995"/>
              <a:ext cx="429322" cy="93999"/>
              <a:chOff x="5184775" y="744468"/>
              <a:chExt cx="431653" cy="94500"/>
            </a:xfrm>
          </p:grpSpPr>
          <p:sp>
            <p:nvSpPr>
              <p:cNvPr id="1810" name="Google Shape;1810;p84"/>
              <p:cNvSpPr/>
              <p:nvPr/>
            </p:nvSpPr>
            <p:spPr>
              <a:xfrm>
                <a:off x="5184775"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4"/>
              <p:cNvSpPr/>
              <p:nvPr/>
            </p:nvSpPr>
            <p:spPr>
              <a:xfrm>
                <a:off x="5353352"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4"/>
              <p:cNvSpPr/>
              <p:nvPr/>
            </p:nvSpPr>
            <p:spPr>
              <a:xfrm>
                <a:off x="5521928"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3" name="Google Shape;1813;p84"/>
          <p:cNvSpPr/>
          <p:nvPr/>
        </p:nvSpPr>
        <p:spPr>
          <a:xfrm>
            <a:off x="1939812"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4"/>
          <p:cNvSpPr/>
          <p:nvPr/>
        </p:nvSpPr>
        <p:spPr>
          <a:xfrm>
            <a:off x="5250050"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4"/>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VS. US</a:t>
            </a:r>
            <a:endParaRPr/>
          </a:p>
        </p:txBody>
      </p:sp>
      <p:sp>
        <p:nvSpPr>
          <p:cNvPr id="1816" name="Google Shape;1816;p84"/>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THEM</a:t>
            </a:r>
            <a:endParaRPr>
              <a:solidFill>
                <a:schemeClr val="lt1"/>
              </a:solidFill>
            </a:endParaRPr>
          </a:p>
        </p:txBody>
      </p:sp>
      <p:sp>
        <p:nvSpPr>
          <p:cNvPr id="1817" name="Google Shape;1817;p84"/>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US</a:t>
            </a:r>
            <a:endParaRPr>
              <a:solidFill>
                <a:schemeClr val="lt1"/>
              </a:solidFill>
            </a:endParaRPr>
          </a:p>
        </p:txBody>
      </p:sp>
      <p:sp>
        <p:nvSpPr>
          <p:cNvPr id="1818" name="Google Shape;1818;p84"/>
          <p:cNvSpPr txBox="1"/>
          <p:nvPr>
            <p:ph idx="1" type="subTitle"/>
          </p:nvPr>
        </p:nvSpPr>
        <p:spPr>
          <a:xfrm>
            <a:off x="1987512" y="3526750"/>
            <a:ext cx="1857000" cy="854100"/>
          </a:xfrm>
          <a:prstGeom prst="rect">
            <a:avLst/>
          </a:prstGeom>
        </p:spPr>
        <p:txBody>
          <a:bodyPr anchorCtr="0" anchor="ctr" bIns="91425" lIns="45700" spcFirstLastPara="1" rIns="45700" wrap="square" tIns="91425">
            <a:noAutofit/>
          </a:bodyPr>
          <a:lstStyle/>
          <a:p>
            <a:pPr indent="0" lvl="0" marL="0" rtl="0" algn="ctr">
              <a:spcBef>
                <a:spcPts val="0"/>
              </a:spcBef>
              <a:spcAft>
                <a:spcPts val="1200"/>
              </a:spcAft>
              <a:buNone/>
            </a:pPr>
            <a:r>
              <a:rPr lang="en"/>
              <a:t>Mercury is </a:t>
            </a:r>
            <a:r>
              <a:rPr lang="en"/>
              <a:t>the closest planet to the Sun and the smallest</a:t>
            </a:r>
            <a:endParaRPr/>
          </a:p>
        </p:txBody>
      </p:sp>
      <p:sp>
        <p:nvSpPr>
          <p:cNvPr id="1819" name="Google Shape;1819;p84"/>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the biggest planet in the Solar System</a:t>
            </a:r>
            <a:endParaRPr/>
          </a:p>
        </p:txBody>
      </p:sp>
      <p:sp>
        <p:nvSpPr>
          <p:cNvPr id="1820" name="Google Shape;1820;p84"/>
          <p:cNvSpPr/>
          <p:nvPr/>
        </p:nvSpPr>
        <p:spPr>
          <a:xfrm>
            <a:off x="2429263" y="1909318"/>
            <a:ext cx="973500" cy="973500"/>
          </a:xfrm>
          <a:prstGeom prst="ellipse">
            <a:avLst/>
          </a:pr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4"/>
          <p:cNvSpPr/>
          <p:nvPr/>
        </p:nvSpPr>
        <p:spPr>
          <a:xfrm>
            <a:off x="5739488" y="1877050"/>
            <a:ext cx="973500" cy="9735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84"/>
          <p:cNvGrpSpPr/>
          <p:nvPr/>
        </p:nvGrpSpPr>
        <p:grpSpPr>
          <a:xfrm>
            <a:off x="2685575" y="2084063"/>
            <a:ext cx="460907" cy="572684"/>
            <a:chOff x="-2310650" y="3525775"/>
            <a:chExt cx="292250" cy="363125"/>
          </a:xfrm>
        </p:grpSpPr>
        <p:sp>
          <p:nvSpPr>
            <p:cNvPr id="1823" name="Google Shape;1823;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84"/>
          <p:cNvGrpSpPr/>
          <p:nvPr/>
        </p:nvGrpSpPr>
        <p:grpSpPr>
          <a:xfrm>
            <a:off x="6030737" y="2120181"/>
            <a:ext cx="507188" cy="500449"/>
            <a:chOff x="-1951475" y="3597450"/>
            <a:chExt cx="295375" cy="291450"/>
          </a:xfrm>
        </p:grpSpPr>
        <p:sp>
          <p:nvSpPr>
            <p:cNvPr id="1828" name="Google Shape;1828;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84"/>
          <p:cNvGrpSpPr/>
          <p:nvPr/>
        </p:nvGrpSpPr>
        <p:grpSpPr>
          <a:xfrm>
            <a:off x="902825" y="1521400"/>
            <a:ext cx="7411200" cy="2782025"/>
            <a:chOff x="2856400" y="1669525"/>
            <a:chExt cx="7411200" cy="2782025"/>
          </a:xfrm>
        </p:grpSpPr>
        <p:sp>
          <p:nvSpPr>
            <p:cNvPr id="1833" name="Google Shape;1833;p84"/>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4"/>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84"/>
          <p:cNvGrpSpPr/>
          <p:nvPr/>
        </p:nvGrpSpPr>
        <p:grpSpPr>
          <a:xfrm>
            <a:off x="1247624" y="2656750"/>
            <a:ext cx="577500" cy="402300"/>
            <a:chOff x="7526575" y="2029150"/>
            <a:chExt cx="577500" cy="402300"/>
          </a:xfrm>
        </p:grpSpPr>
        <p:sp>
          <p:nvSpPr>
            <p:cNvPr id="1836" name="Google Shape;1836;p84"/>
            <p:cNvSpPr/>
            <p:nvPr/>
          </p:nvSpPr>
          <p:spPr>
            <a:xfrm>
              <a:off x="7526575" y="2029150"/>
              <a:ext cx="577500" cy="402300"/>
            </a:xfrm>
            <a:prstGeom prst="wedgeRoundRectCallout">
              <a:avLst>
                <a:gd fmla="val -17374" name="adj1"/>
                <a:gd fmla="val 73101" name="adj2"/>
                <a:gd fmla="val 0" name="adj3"/>
              </a:avLst>
            </a:prstGeom>
            <a:solidFill>
              <a:schemeClr val="accent6"/>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4"/>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38" name="Google Shape;1838;p84"/>
          <p:cNvGrpSpPr/>
          <p:nvPr/>
        </p:nvGrpSpPr>
        <p:grpSpPr>
          <a:xfrm flipH="1">
            <a:off x="7202445" y="1994883"/>
            <a:ext cx="814886" cy="531898"/>
            <a:chOff x="4842900" y="2922987"/>
            <a:chExt cx="436632" cy="284986"/>
          </a:xfrm>
        </p:grpSpPr>
        <p:sp>
          <p:nvSpPr>
            <p:cNvPr id="1839" name="Google Shape;1839;p8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85"/>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846" name="Google Shape;1846;p85"/>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847" name="Google Shape;1847;p85"/>
          <p:cNvGrpSpPr/>
          <p:nvPr/>
        </p:nvGrpSpPr>
        <p:grpSpPr>
          <a:xfrm>
            <a:off x="1331101" y="1409959"/>
            <a:ext cx="1555447" cy="3146214"/>
            <a:chOff x="1336274" y="1409981"/>
            <a:chExt cx="1578653" cy="3193153"/>
          </a:xfrm>
        </p:grpSpPr>
        <p:grpSp>
          <p:nvGrpSpPr>
            <p:cNvPr id="1848" name="Google Shape;1848;p85"/>
            <p:cNvGrpSpPr/>
            <p:nvPr/>
          </p:nvGrpSpPr>
          <p:grpSpPr>
            <a:xfrm>
              <a:off x="1336274" y="1409981"/>
              <a:ext cx="1578653" cy="3193153"/>
              <a:chOff x="2135600" y="1562875"/>
              <a:chExt cx="1268300" cy="2565400"/>
            </a:xfrm>
          </p:grpSpPr>
          <p:sp>
            <p:nvSpPr>
              <p:cNvPr id="1849" name="Google Shape;1849;p85"/>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5"/>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5"/>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5"/>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5"/>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5"/>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5"/>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5"/>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5"/>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85"/>
            <p:cNvSpPr/>
            <p:nvPr/>
          </p:nvSpPr>
          <p:spPr>
            <a:xfrm>
              <a:off x="1469112" y="336251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USERNAME</a:t>
              </a:r>
              <a:endParaRPr b="1" sz="800">
                <a:solidFill>
                  <a:schemeClr val="lt1"/>
                </a:solidFill>
                <a:latin typeface="Orbitron"/>
                <a:ea typeface="Orbitron"/>
                <a:cs typeface="Orbitron"/>
                <a:sym typeface="Orbitron"/>
              </a:endParaRPr>
            </a:p>
          </p:txBody>
        </p:sp>
        <p:sp>
          <p:nvSpPr>
            <p:cNvPr id="1859" name="Google Shape;1859;p85"/>
            <p:cNvSpPr/>
            <p:nvPr/>
          </p:nvSpPr>
          <p:spPr>
            <a:xfrm>
              <a:off x="1469112" y="368240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PASSWORD</a:t>
              </a:r>
              <a:endParaRPr b="1" sz="800">
                <a:solidFill>
                  <a:schemeClr val="lt1"/>
                </a:solidFill>
                <a:latin typeface="Orbitron"/>
                <a:ea typeface="Orbitron"/>
                <a:cs typeface="Orbitron"/>
                <a:sym typeface="Orbitron"/>
              </a:endParaRPr>
            </a:p>
          </p:txBody>
        </p:sp>
        <p:sp>
          <p:nvSpPr>
            <p:cNvPr id="1860" name="Google Shape;1860;p85"/>
            <p:cNvSpPr/>
            <p:nvPr/>
          </p:nvSpPr>
          <p:spPr>
            <a:xfrm>
              <a:off x="1469112" y="4050312"/>
              <a:ext cx="1312800" cy="222300"/>
            </a:xfrm>
            <a:prstGeom prst="roundRect">
              <a:avLst>
                <a:gd fmla="val 50000" name="adj"/>
              </a:avLst>
            </a:prstGeom>
            <a:solidFill>
              <a:schemeClr val="accent3"/>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grpSp>
      <p:grpSp>
        <p:nvGrpSpPr>
          <p:cNvPr id="1861" name="Google Shape;1861;p85"/>
          <p:cNvGrpSpPr/>
          <p:nvPr/>
        </p:nvGrpSpPr>
        <p:grpSpPr>
          <a:xfrm>
            <a:off x="985929" y="1613692"/>
            <a:ext cx="588878" cy="410243"/>
            <a:chOff x="7718626" y="1238667"/>
            <a:chExt cx="627000" cy="436800"/>
          </a:xfrm>
        </p:grpSpPr>
        <p:sp>
          <p:nvSpPr>
            <p:cNvPr id="1862" name="Google Shape;1862;p85"/>
            <p:cNvSpPr/>
            <p:nvPr/>
          </p:nvSpPr>
          <p:spPr>
            <a:xfrm>
              <a:off x="7718626" y="1238667"/>
              <a:ext cx="627000" cy="4368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5"/>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5"/>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85"/>
          <p:cNvGrpSpPr/>
          <p:nvPr/>
        </p:nvGrpSpPr>
        <p:grpSpPr>
          <a:xfrm>
            <a:off x="2612434" y="2353140"/>
            <a:ext cx="1010747" cy="784263"/>
            <a:chOff x="1150100" y="2672675"/>
            <a:chExt cx="1076178" cy="835033"/>
          </a:xfrm>
        </p:grpSpPr>
        <p:sp>
          <p:nvSpPr>
            <p:cNvPr id="1866" name="Google Shape;1866;p85"/>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85"/>
            <p:cNvGrpSpPr/>
            <p:nvPr/>
          </p:nvGrpSpPr>
          <p:grpSpPr>
            <a:xfrm>
              <a:off x="1399112" y="2789445"/>
              <a:ext cx="622391" cy="623829"/>
              <a:chOff x="5096713" y="3964200"/>
              <a:chExt cx="324500" cy="325250"/>
            </a:xfrm>
          </p:grpSpPr>
          <p:sp>
            <p:nvSpPr>
              <p:cNvPr id="1868" name="Google Shape;1868;p85"/>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5"/>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5"/>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5"/>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5"/>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3" name="Google Shape;1873;p85"/>
          <p:cNvGrpSpPr/>
          <p:nvPr/>
        </p:nvGrpSpPr>
        <p:grpSpPr>
          <a:xfrm>
            <a:off x="3042546" y="3069061"/>
            <a:ext cx="712744" cy="301989"/>
            <a:chOff x="5021875" y="2898100"/>
            <a:chExt cx="622375" cy="263700"/>
          </a:xfrm>
        </p:grpSpPr>
        <p:sp>
          <p:nvSpPr>
            <p:cNvPr id="1874" name="Google Shape;1874;p85"/>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5"/>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5"/>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5"/>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5"/>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5"/>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5"/>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5"/>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5"/>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85"/>
          <p:cNvSpPr/>
          <p:nvPr/>
        </p:nvSpPr>
        <p:spPr>
          <a:xfrm>
            <a:off x="3253050" y="1354263"/>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5"/>
          <p:cNvSpPr/>
          <p:nvPr/>
        </p:nvSpPr>
        <p:spPr>
          <a:xfrm>
            <a:off x="922750" y="396901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847"/>
                                        </p:tgtEl>
                                        <p:attrNameLst>
                                          <p:attrName>style.visibility</p:attrName>
                                        </p:attrNameLst>
                                      </p:cBhvr>
                                      <p:to>
                                        <p:strVal val="visible"/>
                                      </p:to>
                                    </p:set>
                                    <p:anim calcmode="lin" valueType="num">
                                      <p:cBhvr additive="base">
                                        <p:cTn dur="800"/>
                                        <p:tgtEl>
                                          <p:spTgt spid="18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65"/>
                                        </p:tgtEl>
                                        <p:attrNameLst>
                                          <p:attrName>style.visibility</p:attrName>
                                        </p:attrNameLst>
                                      </p:cBhvr>
                                      <p:to>
                                        <p:strVal val="visible"/>
                                      </p:to>
                                    </p:set>
                                    <p:anim calcmode="lin" valueType="num">
                                      <p:cBhvr additive="base">
                                        <p:cTn dur="800"/>
                                        <p:tgtEl>
                                          <p:spTgt spid="18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800"/>
                                        <p:tgtEl>
                                          <p:spTgt spid="18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861"/>
                                        </p:tgtEl>
                                        <p:attrNameLst>
                                          <p:attrName>style.visibility</p:attrName>
                                        </p:attrNameLst>
                                      </p:cBhvr>
                                      <p:to>
                                        <p:strVal val="visible"/>
                                      </p:to>
                                    </p:set>
                                    <p:anim calcmode="lin" valueType="num">
                                      <p:cBhvr additive="base">
                                        <p:cTn dur="800"/>
                                        <p:tgtEl>
                                          <p:spTgt spid="1861"/>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1884"/>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88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grpSp>
        <p:nvGrpSpPr>
          <p:cNvPr id="1889" name="Google Shape;1889;p86"/>
          <p:cNvGrpSpPr/>
          <p:nvPr/>
        </p:nvGrpSpPr>
        <p:grpSpPr>
          <a:xfrm>
            <a:off x="4684217" y="1593800"/>
            <a:ext cx="3509976" cy="2260736"/>
            <a:chOff x="4684217" y="1593800"/>
            <a:chExt cx="3509976" cy="2260736"/>
          </a:xfrm>
        </p:grpSpPr>
        <p:sp>
          <p:nvSpPr>
            <p:cNvPr id="1890" name="Google Shape;1890;p86"/>
            <p:cNvSpPr/>
            <p:nvPr/>
          </p:nvSpPr>
          <p:spPr>
            <a:xfrm>
              <a:off x="4684217" y="1593800"/>
              <a:ext cx="3509976" cy="2260736"/>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6"/>
            <p:cNvSpPr/>
            <p:nvPr/>
          </p:nvSpPr>
          <p:spPr>
            <a:xfrm>
              <a:off x="4780325" y="1780925"/>
              <a:ext cx="3350600" cy="123971"/>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6"/>
            <p:cNvSpPr/>
            <p:nvPr/>
          </p:nvSpPr>
          <p:spPr>
            <a:xfrm>
              <a:off x="4831061" y="1675481"/>
              <a:ext cx="57858" cy="57858"/>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6"/>
            <p:cNvSpPr/>
            <p:nvPr/>
          </p:nvSpPr>
          <p:spPr>
            <a:xfrm>
              <a:off x="4943965" y="1675481"/>
              <a:ext cx="56922" cy="57858"/>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6"/>
            <p:cNvSpPr/>
            <p:nvPr/>
          </p:nvSpPr>
          <p:spPr>
            <a:xfrm>
              <a:off x="5057775" y="1675481"/>
              <a:ext cx="56952" cy="57858"/>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6"/>
            <p:cNvSpPr/>
            <p:nvPr/>
          </p:nvSpPr>
          <p:spPr>
            <a:xfrm>
              <a:off x="4852338" y="1826799"/>
              <a:ext cx="1426663" cy="34005"/>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6"/>
            <p:cNvSpPr/>
            <p:nvPr/>
          </p:nvSpPr>
          <p:spPr>
            <a:xfrm>
              <a:off x="6373045" y="1826799"/>
              <a:ext cx="598125" cy="34005"/>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86"/>
          <p:cNvGrpSpPr/>
          <p:nvPr/>
        </p:nvGrpSpPr>
        <p:grpSpPr>
          <a:xfrm>
            <a:off x="7718626" y="1238667"/>
            <a:ext cx="627083" cy="436814"/>
            <a:chOff x="5779976" y="1418876"/>
            <a:chExt cx="421200" cy="293400"/>
          </a:xfrm>
        </p:grpSpPr>
        <p:sp>
          <p:nvSpPr>
            <p:cNvPr id="1898" name="Google Shape;1898;p86"/>
            <p:cNvSpPr/>
            <p:nvPr/>
          </p:nvSpPr>
          <p:spPr>
            <a:xfrm>
              <a:off x="5779976" y="1418876"/>
              <a:ext cx="421200" cy="293400"/>
            </a:xfrm>
            <a:prstGeom prst="wedgeRoundRectCallout">
              <a:avLst>
                <a:gd fmla="val -17374" name="adj1"/>
                <a:gd fmla="val 73101" name="adj2"/>
                <a:gd fmla="val 0" name="adj3"/>
              </a:avLst>
            </a:prstGeom>
            <a:solidFill>
              <a:schemeClr val="accent5"/>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6"/>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00" name="Google Shape;1900;p86"/>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p:txBody>
      </p:sp>
      <p:sp>
        <p:nvSpPr>
          <p:cNvPr id="1901" name="Google Shape;1901;p86"/>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Images reveal large amounts of data, so remember: use an image instead of a long text</a:t>
            </a:r>
            <a:endParaRPr/>
          </a:p>
        </p:txBody>
      </p:sp>
      <p:pic>
        <p:nvPicPr>
          <p:cNvPr id="1902" name="Google Shape;1902;p86"/>
          <p:cNvPicPr preferRelativeResize="0"/>
          <p:nvPr/>
        </p:nvPicPr>
        <p:blipFill rotWithShape="1">
          <a:blip r:embed="rId3">
            <a:alphaModFix/>
          </a:blip>
          <a:srcRect b="147" l="0" r="0" t="7695"/>
          <a:stretch/>
        </p:blipFill>
        <p:spPr>
          <a:xfrm>
            <a:off x="4788485" y="1938507"/>
            <a:ext cx="3350700" cy="1858800"/>
          </a:xfrm>
          <a:prstGeom prst="roundRect">
            <a:avLst>
              <a:gd fmla="val 3418" name="adj"/>
            </a:avLst>
          </a:prstGeom>
          <a:noFill/>
          <a:ln>
            <a:noFill/>
          </a:ln>
          <a:effectLst>
            <a:outerShdw blurRad="57150" rotWithShape="0" algn="bl" dir="5400000" dist="19050">
              <a:srgbClr val="5352EE">
                <a:alpha val="20000"/>
              </a:srgbClr>
            </a:outerShdw>
          </a:effectLst>
        </p:spPr>
      </p:pic>
      <p:grpSp>
        <p:nvGrpSpPr>
          <p:cNvPr id="1903" name="Google Shape;1903;p86"/>
          <p:cNvGrpSpPr/>
          <p:nvPr/>
        </p:nvGrpSpPr>
        <p:grpSpPr>
          <a:xfrm>
            <a:off x="4761668" y="3753478"/>
            <a:ext cx="615915" cy="616156"/>
            <a:chOff x="3375684" y="2512136"/>
            <a:chExt cx="767400" cy="767700"/>
          </a:xfrm>
        </p:grpSpPr>
        <p:sp>
          <p:nvSpPr>
            <p:cNvPr id="1904" name="Google Shape;1904;p86"/>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rotWithShape="0" algn="bl" dir="5400000" dist="85725">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5" name="Google Shape;1905;p86"/>
            <p:cNvGrpSpPr/>
            <p:nvPr/>
          </p:nvGrpSpPr>
          <p:grpSpPr>
            <a:xfrm>
              <a:off x="3531930" y="2668504"/>
              <a:ext cx="454894" cy="454955"/>
              <a:chOff x="7325238" y="1448084"/>
              <a:chExt cx="269999" cy="269987"/>
            </a:xfrm>
          </p:grpSpPr>
          <p:sp>
            <p:nvSpPr>
              <p:cNvPr id="1906" name="Google Shape;1906;p86"/>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6"/>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6"/>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87"/>
          <p:cNvSpPr/>
          <p:nvPr/>
        </p:nvSpPr>
        <p:spPr>
          <a:xfrm>
            <a:off x="2204416" y="3004471"/>
            <a:ext cx="3459000" cy="8082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7"/>
          <p:cNvSpPr txBox="1"/>
          <p:nvPr>
            <p:ph type="title"/>
          </p:nvPr>
        </p:nvSpPr>
        <p:spPr>
          <a:xfrm>
            <a:off x="2260900" y="1488475"/>
            <a:ext cx="3402600" cy="136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PRODUCTS</a:t>
            </a:r>
            <a:endParaRPr/>
          </a:p>
        </p:txBody>
      </p:sp>
      <p:sp>
        <p:nvSpPr>
          <p:cNvPr id="1915" name="Google Shape;1915;p87"/>
          <p:cNvSpPr txBox="1"/>
          <p:nvPr>
            <p:ph idx="1" type="subTitle"/>
          </p:nvPr>
        </p:nvSpPr>
        <p:spPr>
          <a:xfrm>
            <a:off x="2260899" y="3051871"/>
            <a:ext cx="27513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enter a subtitle here if you need it</a:t>
            </a:r>
            <a:endParaRPr/>
          </a:p>
        </p:txBody>
      </p:sp>
      <p:sp>
        <p:nvSpPr>
          <p:cNvPr id="1916" name="Google Shape;1916;p87"/>
          <p:cNvSpPr/>
          <p:nvPr/>
        </p:nvSpPr>
        <p:spPr>
          <a:xfrm>
            <a:off x="883861" y="1680703"/>
            <a:ext cx="1065983" cy="903596"/>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7"/>
          <p:cNvSpPr txBox="1"/>
          <p:nvPr>
            <p:ph idx="2" type="title"/>
          </p:nvPr>
        </p:nvSpPr>
        <p:spPr>
          <a:xfrm>
            <a:off x="932353" y="17355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918" name="Google Shape;1918;p87"/>
          <p:cNvGrpSpPr/>
          <p:nvPr/>
        </p:nvGrpSpPr>
        <p:grpSpPr>
          <a:xfrm>
            <a:off x="5865108" y="1421749"/>
            <a:ext cx="2167804" cy="2740674"/>
            <a:chOff x="6183319" y="1488475"/>
            <a:chExt cx="2520409" cy="3186460"/>
          </a:xfrm>
        </p:grpSpPr>
        <p:sp>
          <p:nvSpPr>
            <p:cNvPr id="1919" name="Google Shape;1919;p87"/>
            <p:cNvSpPr/>
            <p:nvPr/>
          </p:nvSpPr>
          <p:spPr>
            <a:xfrm>
              <a:off x="6411651" y="1488475"/>
              <a:ext cx="1852393" cy="3186460"/>
            </a:xfrm>
            <a:custGeom>
              <a:rect b="b" l="l" r="r" t="t"/>
              <a:pathLst>
                <a:path extrusionOk="0" h="25531" w="14842">
                  <a:moveTo>
                    <a:pt x="1401" y="0"/>
                  </a:moveTo>
                  <a:cubicBezTo>
                    <a:pt x="782" y="0"/>
                    <a:pt x="281" y="502"/>
                    <a:pt x="281" y="1120"/>
                  </a:cubicBezTo>
                  <a:lnTo>
                    <a:pt x="281" y="2697"/>
                  </a:lnTo>
                  <a:cubicBezTo>
                    <a:pt x="118" y="2742"/>
                    <a:pt x="1" y="2896"/>
                    <a:pt x="1" y="3069"/>
                  </a:cubicBezTo>
                  <a:lnTo>
                    <a:pt x="1" y="5567"/>
                  </a:lnTo>
                  <a:cubicBezTo>
                    <a:pt x="1" y="5741"/>
                    <a:pt x="118" y="5892"/>
                    <a:pt x="281" y="5940"/>
                  </a:cubicBezTo>
                  <a:lnTo>
                    <a:pt x="281" y="24410"/>
                  </a:lnTo>
                  <a:cubicBezTo>
                    <a:pt x="281" y="25029"/>
                    <a:pt x="782" y="25530"/>
                    <a:pt x="1401" y="25530"/>
                  </a:cubicBezTo>
                  <a:lnTo>
                    <a:pt x="13442" y="25530"/>
                  </a:lnTo>
                  <a:cubicBezTo>
                    <a:pt x="14060" y="25530"/>
                    <a:pt x="14562" y="25029"/>
                    <a:pt x="14562" y="24410"/>
                  </a:cubicBezTo>
                  <a:lnTo>
                    <a:pt x="14562" y="5940"/>
                  </a:lnTo>
                  <a:cubicBezTo>
                    <a:pt x="14724" y="5892"/>
                    <a:pt x="14842" y="5741"/>
                    <a:pt x="14842" y="5567"/>
                  </a:cubicBezTo>
                  <a:lnTo>
                    <a:pt x="14842" y="3069"/>
                  </a:lnTo>
                  <a:cubicBezTo>
                    <a:pt x="14842" y="2896"/>
                    <a:pt x="14724" y="2742"/>
                    <a:pt x="14562" y="2697"/>
                  </a:cubicBezTo>
                  <a:lnTo>
                    <a:pt x="14562" y="1120"/>
                  </a:lnTo>
                  <a:cubicBezTo>
                    <a:pt x="14562" y="502"/>
                    <a:pt x="14060" y="0"/>
                    <a:pt x="1344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7"/>
            <p:cNvSpPr/>
            <p:nvPr/>
          </p:nvSpPr>
          <p:spPr>
            <a:xfrm>
              <a:off x="6542698" y="1581706"/>
              <a:ext cx="1590297" cy="2609850"/>
            </a:xfrm>
            <a:custGeom>
              <a:rect b="b" l="l" r="r" t="t"/>
              <a:pathLst>
                <a:path extrusionOk="0" h="20911" w="12742">
                  <a:moveTo>
                    <a:pt x="1003" y="1"/>
                  </a:moveTo>
                  <a:cubicBezTo>
                    <a:pt x="457" y="1"/>
                    <a:pt x="1" y="443"/>
                    <a:pt x="1" y="1003"/>
                  </a:cubicBezTo>
                  <a:lnTo>
                    <a:pt x="1" y="20910"/>
                  </a:lnTo>
                  <a:lnTo>
                    <a:pt x="12742" y="20910"/>
                  </a:lnTo>
                  <a:lnTo>
                    <a:pt x="12742" y="1003"/>
                  </a:lnTo>
                  <a:cubicBezTo>
                    <a:pt x="12742" y="443"/>
                    <a:pt x="12288" y="1"/>
                    <a:pt x="11739" y="1"/>
                  </a:cubicBezTo>
                  <a:lnTo>
                    <a:pt x="9334" y="1"/>
                  </a:lnTo>
                  <a:lnTo>
                    <a:pt x="9334" y="315"/>
                  </a:lnTo>
                  <a:cubicBezTo>
                    <a:pt x="9334" y="609"/>
                    <a:pt x="9101" y="841"/>
                    <a:pt x="8810" y="841"/>
                  </a:cubicBezTo>
                  <a:lnTo>
                    <a:pt x="3932" y="841"/>
                  </a:lnTo>
                  <a:cubicBezTo>
                    <a:pt x="3641" y="841"/>
                    <a:pt x="3408" y="609"/>
                    <a:pt x="3408" y="315"/>
                  </a:cubicBezTo>
                  <a:lnTo>
                    <a:pt x="3408" y="1"/>
                  </a:lnTo>
                  <a:close/>
                </a:path>
              </a:pathLst>
            </a:custGeom>
            <a:gradFill>
              <a:gsLst>
                <a:gs pos="0">
                  <a:schemeClr val="lt1"/>
                </a:gs>
                <a:gs pos="100000">
                  <a:srgbClr val="66BEE9">
                    <a:alpha val="34509"/>
                  </a:srgbClr>
                </a:gs>
              </a:gsLst>
              <a:lin ang="108014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7"/>
            <p:cNvSpPr/>
            <p:nvPr/>
          </p:nvSpPr>
          <p:spPr>
            <a:xfrm>
              <a:off x="7199429" y="4294498"/>
              <a:ext cx="276948" cy="276948"/>
            </a:xfrm>
            <a:custGeom>
              <a:rect b="b" l="l" r="r" t="t"/>
              <a:pathLst>
                <a:path extrusionOk="0" h="2219" w="2219">
                  <a:moveTo>
                    <a:pt x="1109" y="0"/>
                  </a:moveTo>
                  <a:cubicBezTo>
                    <a:pt x="501" y="0"/>
                    <a:pt x="0" y="504"/>
                    <a:pt x="0" y="1109"/>
                  </a:cubicBezTo>
                  <a:cubicBezTo>
                    <a:pt x="0" y="1728"/>
                    <a:pt x="501" y="2218"/>
                    <a:pt x="1109" y="2218"/>
                  </a:cubicBezTo>
                  <a:cubicBezTo>
                    <a:pt x="1728" y="2218"/>
                    <a:pt x="2218" y="1728"/>
                    <a:pt x="2218" y="1109"/>
                  </a:cubicBezTo>
                  <a:cubicBezTo>
                    <a:pt x="2218" y="504"/>
                    <a:pt x="1728" y="0"/>
                    <a:pt x="1109" y="0"/>
                  </a:cubicBezTo>
                  <a:close/>
                </a:path>
              </a:pathLst>
            </a:custGeom>
            <a:solidFill>
              <a:schemeClr val="dk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7"/>
            <p:cNvSpPr/>
            <p:nvPr/>
          </p:nvSpPr>
          <p:spPr>
            <a:xfrm>
              <a:off x="6683854" y="1771162"/>
              <a:ext cx="555144" cy="553396"/>
            </a:xfrm>
            <a:custGeom>
              <a:rect b="b" l="l" r="r" t="t"/>
              <a:pathLst>
                <a:path extrusionOk="0" h="4434" w="4448">
                  <a:moveTo>
                    <a:pt x="306" y="1"/>
                  </a:moveTo>
                  <a:cubicBezTo>
                    <a:pt x="141" y="1"/>
                    <a:pt x="1" y="141"/>
                    <a:pt x="1" y="303"/>
                  </a:cubicBezTo>
                  <a:lnTo>
                    <a:pt x="1" y="4142"/>
                  </a:lnTo>
                  <a:cubicBezTo>
                    <a:pt x="1" y="4305"/>
                    <a:pt x="141" y="4433"/>
                    <a:pt x="306" y="4433"/>
                  </a:cubicBezTo>
                  <a:lnTo>
                    <a:pt x="4142" y="4433"/>
                  </a:lnTo>
                  <a:cubicBezTo>
                    <a:pt x="4308" y="4433"/>
                    <a:pt x="4448" y="4305"/>
                    <a:pt x="4448" y="4142"/>
                  </a:cubicBezTo>
                  <a:lnTo>
                    <a:pt x="4448" y="303"/>
                  </a:lnTo>
                  <a:cubicBezTo>
                    <a:pt x="4448" y="141"/>
                    <a:pt x="4308" y="1"/>
                    <a:pt x="4142"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7"/>
            <p:cNvSpPr/>
            <p:nvPr/>
          </p:nvSpPr>
          <p:spPr>
            <a:xfrm>
              <a:off x="7334969" y="1890352"/>
              <a:ext cx="656862" cy="38191"/>
            </a:xfrm>
            <a:custGeom>
              <a:rect b="b" l="l" r="r" t="t"/>
              <a:pathLst>
                <a:path extrusionOk="0" h="306" w="5263">
                  <a:moveTo>
                    <a:pt x="141" y="1"/>
                  </a:moveTo>
                  <a:cubicBezTo>
                    <a:pt x="60" y="1"/>
                    <a:pt x="1" y="71"/>
                    <a:pt x="1" y="152"/>
                  </a:cubicBezTo>
                  <a:cubicBezTo>
                    <a:pt x="1" y="236"/>
                    <a:pt x="60" y="306"/>
                    <a:pt x="141" y="306"/>
                  </a:cubicBezTo>
                  <a:lnTo>
                    <a:pt x="5111" y="306"/>
                  </a:lnTo>
                  <a:cubicBezTo>
                    <a:pt x="5192" y="306"/>
                    <a:pt x="5262" y="236"/>
                    <a:pt x="5262" y="152"/>
                  </a:cubicBezTo>
                  <a:cubicBezTo>
                    <a:pt x="5262" y="71"/>
                    <a:pt x="5192" y="1"/>
                    <a:pt x="5111" y="1"/>
                  </a:cubicBezTo>
                  <a:close/>
                </a:path>
              </a:pathLst>
            </a:custGeom>
            <a:solidFill>
              <a:schemeClr val="dk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7"/>
            <p:cNvSpPr/>
            <p:nvPr/>
          </p:nvSpPr>
          <p:spPr>
            <a:xfrm>
              <a:off x="7334969" y="1983707"/>
              <a:ext cx="656862" cy="36444"/>
            </a:xfrm>
            <a:custGeom>
              <a:rect b="b" l="l" r="r" t="t"/>
              <a:pathLst>
                <a:path extrusionOk="0" h="292" w="5263">
                  <a:moveTo>
                    <a:pt x="141" y="0"/>
                  </a:moveTo>
                  <a:cubicBezTo>
                    <a:pt x="60" y="0"/>
                    <a:pt x="1" y="59"/>
                    <a:pt x="1" y="140"/>
                  </a:cubicBezTo>
                  <a:cubicBezTo>
                    <a:pt x="1" y="221"/>
                    <a:pt x="60" y="291"/>
                    <a:pt x="141" y="291"/>
                  </a:cubicBezTo>
                  <a:lnTo>
                    <a:pt x="5111" y="291"/>
                  </a:lnTo>
                  <a:cubicBezTo>
                    <a:pt x="5192" y="291"/>
                    <a:pt x="5262" y="221"/>
                    <a:pt x="5262" y="140"/>
                  </a:cubicBezTo>
                  <a:cubicBezTo>
                    <a:pt x="5262" y="59"/>
                    <a:pt x="5192" y="0"/>
                    <a:pt x="5111" y="0"/>
                  </a:cubicBezTo>
                  <a:close/>
                </a:path>
              </a:pathLst>
            </a:custGeom>
            <a:solidFill>
              <a:schemeClr val="dk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7"/>
            <p:cNvSpPr/>
            <p:nvPr/>
          </p:nvSpPr>
          <p:spPr>
            <a:xfrm>
              <a:off x="7334969" y="2075190"/>
              <a:ext cx="656862" cy="38316"/>
            </a:xfrm>
            <a:custGeom>
              <a:rect b="b" l="l" r="r" t="t"/>
              <a:pathLst>
                <a:path extrusionOk="0" h="307" w="5263">
                  <a:moveTo>
                    <a:pt x="141" y="1"/>
                  </a:moveTo>
                  <a:cubicBezTo>
                    <a:pt x="60" y="1"/>
                    <a:pt x="1" y="71"/>
                    <a:pt x="1" y="155"/>
                  </a:cubicBezTo>
                  <a:cubicBezTo>
                    <a:pt x="1" y="236"/>
                    <a:pt x="60" y="306"/>
                    <a:pt x="141" y="306"/>
                  </a:cubicBezTo>
                  <a:lnTo>
                    <a:pt x="5111" y="306"/>
                  </a:lnTo>
                  <a:cubicBezTo>
                    <a:pt x="5192" y="306"/>
                    <a:pt x="5262" y="236"/>
                    <a:pt x="5262" y="155"/>
                  </a:cubicBezTo>
                  <a:cubicBezTo>
                    <a:pt x="5262" y="71"/>
                    <a:pt x="5192" y="1"/>
                    <a:pt x="5111" y="1"/>
                  </a:cubicBezTo>
                  <a:close/>
                </a:path>
              </a:pathLst>
            </a:custGeom>
            <a:solidFill>
              <a:schemeClr val="dk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7"/>
            <p:cNvSpPr/>
            <p:nvPr/>
          </p:nvSpPr>
          <p:spPr>
            <a:xfrm>
              <a:off x="7334969" y="2168545"/>
              <a:ext cx="656862" cy="36444"/>
            </a:xfrm>
            <a:custGeom>
              <a:rect b="b" l="l" r="r" t="t"/>
              <a:pathLst>
                <a:path extrusionOk="0" h="292" w="5263">
                  <a:moveTo>
                    <a:pt x="141" y="1"/>
                  </a:moveTo>
                  <a:cubicBezTo>
                    <a:pt x="60" y="1"/>
                    <a:pt x="1" y="59"/>
                    <a:pt x="1" y="141"/>
                  </a:cubicBezTo>
                  <a:cubicBezTo>
                    <a:pt x="1" y="222"/>
                    <a:pt x="60" y="292"/>
                    <a:pt x="141" y="292"/>
                  </a:cubicBezTo>
                  <a:lnTo>
                    <a:pt x="5111" y="292"/>
                  </a:lnTo>
                  <a:cubicBezTo>
                    <a:pt x="5192" y="292"/>
                    <a:pt x="5262" y="222"/>
                    <a:pt x="5262" y="141"/>
                  </a:cubicBezTo>
                  <a:cubicBezTo>
                    <a:pt x="5262" y="59"/>
                    <a:pt x="5192" y="1"/>
                    <a:pt x="5111" y="1"/>
                  </a:cubicBezTo>
                  <a:close/>
                </a:path>
              </a:pathLst>
            </a:custGeom>
            <a:solidFill>
              <a:schemeClr val="dk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7"/>
            <p:cNvSpPr/>
            <p:nvPr/>
          </p:nvSpPr>
          <p:spPr>
            <a:xfrm>
              <a:off x="6829628" y="1870133"/>
              <a:ext cx="257727" cy="355452"/>
            </a:xfrm>
            <a:custGeom>
              <a:rect b="b" l="l" r="r" t="t"/>
              <a:pathLst>
                <a:path extrusionOk="0" h="2848" w="2065">
                  <a:moveTo>
                    <a:pt x="1039" y="0"/>
                  </a:moveTo>
                  <a:cubicBezTo>
                    <a:pt x="689" y="0"/>
                    <a:pt x="421" y="280"/>
                    <a:pt x="421" y="619"/>
                  </a:cubicBezTo>
                  <a:cubicBezTo>
                    <a:pt x="421" y="910"/>
                    <a:pt x="619" y="1143"/>
                    <a:pt x="888" y="1213"/>
                  </a:cubicBezTo>
                  <a:cubicBezTo>
                    <a:pt x="384" y="1330"/>
                    <a:pt x="1" y="1983"/>
                    <a:pt x="1" y="2789"/>
                  </a:cubicBezTo>
                  <a:lnTo>
                    <a:pt x="1" y="2848"/>
                  </a:lnTo>
                  <a:lnTo>
                    <a:pt x="2064" y="2848"/>
                  </a:lnTo>
                  <a:lnTo>
                    <a:pt x="2064" y="2789"/>
                  </a:lnTo>
                  <a:cubicBezTo>
                    <a:pt x="2064" y="1983"/>
                    <a:pt x="1681" y="1330"/>
                    <a:pt x="1180" y="1213"/>
                  </a:cubicBezTo>
                  <a:cubicBezTo>
                    <a:pt x="1448" y="1143"/>
                    <a:pt x="1644" y="910"/>
                    <a:pt x="1644" y="619"/>
                  </a:cubicBezTo>
                  <a:cubicBezTo>
                    <a:pt x="1644" y="280"/>
                    <a:pt x="1378" y="0"/>
                    <a:pt x="103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7"/>
            <p:cNvSpPr/>
            <p:nvPr/>
          </p:nvSpPr>
          <p:spPr>
            <a:xfrm>
              <a:off x="6235425" y="3399826"/>
              <a:ext cx="1003452" cy="636518"/>
            </a:xfrm>
            <a:custGeom>
              <a:rect b="b" l="l" r="r" t="t"/>
              <a:pathLst>
                <a:path extrusionOk="0" h="5100" w="8040">
                  <a:moveTo>
                    <a:pt x="468" y="1"/>
                  </a:moveTo>
                  <a:cubicBezTo>
                    <a:pt x="210" y="1"/>
                    <a:pt x="0" y="211"/>
                    <a:pt x="0" y="480"/>
                  </a:cubicBezTo>
                  <a:lnTo>
                    <a:pt x="0" y="4635"/>
                  </a:lnTo>
                  <a:cubicBezTo>
                    <a:pt x="0" y="4890"/>
                    <a:pt x="210" y="5100"/>
                    <a:pt x="468" y="5100"/>
                  </a:cubicBezTo>
                  <a:lnTo>
                    <a:pt x="7572" y="5100"/>
                  </a:lnTo>
                  <a:cubicBezTo>
                    <a:pt x="7830" y="5100"/>
                    <a:pt x="8040" y="4890"/>
                    <a:pt x="8040" y="4635"/>
                  </a:cubicBezTo>
                  <a:lnTo>
                    <a:pt x="8040" y="480"/>
                  </a:lnTo>
                  <a:cubicBezTo>
                    <a:pt x="8040" y="211"/>
                    <a:pt x="7830" y="1"/>
                    <a:pt x="7572" y="1"/>
                  </a:cubicBezTo>
                  <a:close/>
                </a:path>
              </a:pathLst>
            </a:custGeom>
            <a:solidFill>
              <a:schemeClr val="accent6"/>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7"/>
            <p:cNvSpPr/>
            <p:nvPr/>
          </p:nvSpPr>
          <p:spPr>
            <a:xfrm>
              <a:off x="6516364" y="3497674"/>
              <a:ext cx="441569" cy="441195"/>
            </a:xfrm>
            <a:custGeom>
              <a:rect b="b" l="l" r="r" t="t"/>
              <a:pathLst>
                <a:path extrusionOk="0" h="3535" w="3538">
                  <a:moveTo>
                    <a:pt x="1762" y="1"/>
                  </a:moveTo>
                  <a:cubicBezTo>
                    <a:pt x="796" y="1"/>
                    <a:pt x="1" y="793"/>
                    <a:pt x="1" y="1773"/>
                  </a:cubicBezTo>
                  <a:cubicBezTo>
                    <a:pt x="1" y="2742"/>
                    <a:pt x="796" y="3535"/>
                    <a:pt x="1762" y="3535"/>
                  </a:cubicBezTo>
                  <a:cubicBezTo>
                    <a:pt x="2742" y="3535"/>
                    <a:pt x="3537" y="2742"/>
                    <a:pt x="3537" y="1773"/>
                  </a:cubicBezTo>
                  <a:cubicBezTo>
                    <a:pt x="3537" y="793"/>
                    <a:pt x="2742" y="1"/>
                    <a:pt x="1762" y="1"/>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7"/>
            <p:cNvSpPr/>
            <p:nvPr/>
          </p:nvSpPr>
          <p:spPr>
            <a:xfrm>
              <a:off x="6638675" y="3605382"/>
              <a:ext cx="196946" cy="225902"/>
            </a:xfrm>
            <a:custGeom>
              <a:rect b="b" l="l" r="r" t="t"/>
              <a:pathLst>
                <a:path extrusionOk="0" h="1810" w="1578">
                  <a:moveTo>
                    <a:pt x="1" y="0"/>
                  </a:moveTo>
                  <a:lnTo>
                    <a:pt x="1" y="1809"/>
                  </a:lnTo>
                  <a:lnTo>
                    <a:pt x="1577" y="910"/>
                  </a:lnTo>
                  <a:lnTo>
                    <a:pt x="1" y="0"/>
                  </a:ln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7"/>
            <p:cNvSpPr/>
            <p:nvPr/>
          </p:nvSpPr>
          <p:spPr>
            <a:xfrm>
              <a:off x="7476250" y="2817913"/>
              <a:ext cx="589715" cy="590090"/>
            </a:xfrm>
            <a:custGeom>
              <a:rect b="b" l="l" r="r" t="t"/>
              <a:pathLst>
                <a:path extrusionOk="0" h="4728" w="4725">
                  <a:moveTo>
                    <a:pt x="2358" y="0"/>
                  </a:moveTo>
                  <a:cubicBezTo>
                    <a:pt x="1050" y="0"/>
                    <a:pt x="0" y="1064"/>
                    <a:pt x="0" y="2358"/>
                  </a:cubicBezTo>
                  <a:cubicBezTo>
                    <a:pt x="0" y="3666"/>
                    <a:pt x="1050" y="4727"/>
                    <a:pt x="2358" y="4727"/>
                  </a:cubicBezTo>
                  <a:cubicBezTo>
                    <a:pt x="3663" y="4727"/>
                    <a:pt x="4724" y="3666"/>
                    <a:pt x="4724" y="2358"/>
                  </a:cubicBezTo>
                  <a:cubicBezTo>
                    <a:pt x="4724" y="1064"/>
                    <a:pt x="3663" y="0"/>
                    <a:pt x="235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7"/>
            <p:cNvSpPr/>
            <p:nvPr/>
          </p:nvSpPr>
          <p:spPr>
            <a:xfrm>
              <a:off x="7387388" y="2729176"/>
              <a:ext cx="765944" cy="766193"/>
            </a:xfrm>
            <a:custGeom>
              <a:rect b="b" l="l" r="r" t="t"/>
              <a:pathLst>
                <a:path extrusionOk="0" h="6139" w="6137">
                  <a:moveTo>
                    <a:pt x="3070" y="851"/>
                  </a:moveTo>
                  <a:cubicBezTo>
                    <a:pt x="4294" y="851"/>
                    <a:pt x="5285" y="1845"/>
                    <a:pt x="5285" y="3069"/>
                  </a:cubicBezTo>
                  <a:cubicBezTo>
                    <a:pt x="5285" y="4296"/>
                    <a:pt x="4294" y="5298"/>
                    <a:pt x="3070" y="5298"/>
                  </a:cubicBezTo>
                  <a:cubicBezTo>
                    <a:pt x="2580" y="5298"/>
                    <a:pt x="2123" y="5136"/>
                    <a:pt x="1751" y="4856"/>
                  </a:cubicBezTo>
                  <a:cubicBezTo>
                    <a:pt x="1202" y="4458"/>
                    <a:pt x="852" y="3806"/>
                    <a:pt x="852" y="3069"/>
                  </a:cubicBezTo>
                  <a:cubicBezTo>
                    <a:pt x="852" y="2347"/>
                    <a:pt x="1202" y="1691"/>
                    <a:pt x="1751" y="1285"/>
                  </a:cubicBezTo>
                  <a:cubicBezTo>
                    <a:pt x="2123" y="1017"/>
                    <a:pt x="2580" y="851"/>
                    <a:pt x="3070" y="851"/>
                  </a:cubicBezTo>
                  <a:close/>
                  <a:moveTo>
                    <a:pt x="3070" y="0"/>
                  </a:moveTo>
                  <a:cubicBezTo>
                    <a:pt x="2345" y="0"/>
                    <a:pt x="1670" y="258"/>
                    <a:pt x="1143" y="689"/>
                  </a:cubicBezTo>
                  <a:cubicBezTo>
                    <a:pt x="443" y="1249"/>
                    <a:pt x="1" y="2111"/>
                    <a:pt x="1" y="3069"/>
                  </a:cubicBezTo>
                  <a:cubicBezTo>
                    <a:pt x="1" y="4038"/>
                    <a:pt x="443" y="4901"/>
                    <a:pt x="1143" y="5461"/>
                  </a:cubicBezTo>
                  <a:cubicBezTo>
                    <a:pt x="1670" y="5892"/>
                    <a:pt x="2345" y="6138"/>
                    <a:pt x="3070" y="6138"/>
                  </a:cubicBezTo>
                  <a:cubicBezTo>
                    <a:pt x="4761" y="6138"/>
                    <a:pt x="6136" y="4772"/>
                    <a:pt x="6136" y="3069"/>
                  </a:cubicBezTo>
                  <a:cubicBezTo>
                    <a:pt x="6136" y="1378"/>
                    <a:pt x="4761" y="0"/>
                    <a:pt x="3070" y="0"/>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7"/>
            <p:cNvSpPr/>
            <p:nvPr/>
          </p:nvSpPr>
          <p:spPr>
            <a:xfrm>
              <a:off x="7946645" y="3600075"/>
              <a:ext cx="757082" cy="237384"/>
            </a:xfrm>
            <a:custGeom>
              <a:rect b="b" l="l" r="r" t="t"/>
              <a:pathLst>
                <a:path extrusionOk="0" h="1902" w="6066">
                  <a:moveTo>
                    <a:pt x="944" y="0"/>
                  </a:moveTo>
                  <a:cubicBezTo>
                    <a:pt x="420" y="0"/>
                    <a:pt x="0" y="420"/>
                    <a:pt x="0" y="944"/>
                  </a:cubicBezTo>
                  <a:cubicBezTo>
                    <a:pt x="0" y="1470"/>
                    <a:pt x="420" y="1902"/>
                    <a:pt x="944" y="1902"/>
                  </a:cubicBezTo>
                  <a:lnTo>
                    <a:pt x="5122" y="1902"/>
                  </a:lnTo>
                  <a:cubicBezTo>
                    <a:pt x="5645" y="1902"/>
                    <a:pt x="6065" y="1470"/>
                    <a:pt x="6065" y="944"/>
                  </a:cubicBezTo>
                  <a:cubicBezTo>
                    <a:pt x="6065" y="420"/>
                    <a:pt x="5645" y="0"/>
                    <a:pt x="5122" y="0"/>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7"/>
            <p:cNvSpPr/>
            <p:nvPr/>
          </p:nvSpPr>
          <p:spPr>
            <a:xfrm>
              <a:off x="8023776" y="3635021"/>
              <a:ext cx="166244" cy="166119"/>
            </a:xfrm>
            <a:custGeom>
              <a:rect b="b" l="l" r="r" t="t"/>
              <a:pathLst>
                <a:path extrusionOk="0" h="1331" w="1332">
                  <a:moveTo>
                    <a:pt x="665" y="0"/>
                  </a:moveTo>
                  <a:cubicBezTo>
                    <a:pt x="292" y="0"/>
                    <a:pt x="1" y="303"/>
                    <a:pt x="1" y="664"/>
                  </a:cubicBezTo>
                  <a:cubicBezTo>
                    <a:pt x="1" y="1039"/>
                    <a:pt x="292" y="1330"/>
                    <a:pt x="665" y="1330"/>
                  </a:cubicBezTo>
                  <a:cubicBezTo>
                    <a:pt x="1026" y="1330"/>
                    <a:pt x="1331" y="1039"/>
                    <a:pt x="1331" y="664"/>
                  </a:cubicBezTo>
                  <a:cubicBezTo>
                    <a:pt x="1331" y="303"/>
                    <a:pt x="1026" y="0"/>
                    <a:pt x="665"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7"/>
            <p:cNvSpPr/>
            <p:nvPr/>
          </p:nvSpPr>
          <p:spPr>
            <a:xfrm>
              <a:off x="7946645" y="3889751"/>
              <a:ext cx="757082" cy="237509"/>
            </a:xfrm>
            <a:custGeom>
              <a:rect b="b" l="l" r="r" t="t"/>
              <a:pathLst>
                <a:path extrusionOk="0" h="1903" w="6066">
                  <a:moveTo>
                    <a:pt x="944" y="1"/>
                  </a:moveTo>
                  <a:cubicBezTo>
                    <a:pt x="420" y="1"/>
                    <a:pt x="0" y="432"/>
                    <a:pt x="0" y="958"/>
                  </a:cubicBezTo>
                  <a:cubicBezTo>
                    <a:pt x="0" y="1482"/>
                    <a:pt x="420" y="1902"/>
                    <a:pt x="944" y="1902"/>
                  </a:cubicBezTo>
                  <a:lnTo>
                    <a:pt x="5122" y="1902"/>
                  </a:lnTo>
                  <a:cubicBezTo>
                    <a:pt x="5645" y="1902"/>
                    <a:pt x="6065" y="1482"/>
                    <a:pt x="6065" y="958"/>
                  </a:cubicBezTo>
                  <a:cubicBezTo>
                    <a:pt x="6065" y="432"/>
                    <a:pt x="5645" y="1"/>
                    <a:pt x="5122"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7"/>
            <p:cNvSpPr/>
            <p:nvPr/>
          </p:nvSpPr>
          <p:spPr>
            <a:xfrm>
              <a:off x="8462096" y="3926069"/>
              <a:ext cx="166119" cy="166244"/>
            </a:xfrm>
            <a:custGeom>
              <a:rect b="b" l="l" r="r" t="t"/>
              <a:pathLst>
                <a:path extrusionOk="0" h="1332" w="1331">
                  <a:moveTo>
                    <a:pt x="664" y="1"/>
                  </a:moveTo>
                  <a:cubicBezTo>
                    <a:pt x="292" y="1"/>
                    <a:pt x="0" y="292"/>
                    <a:pt x="0" y="667"/>
                  </a:cubicBezTo>
                  <a:cubicBezTo>
                    <a:pt x="0" y="1029"/>
                    <a:pt x="292" y="1331"/>
                    <a:pt x="664" y="1331"/>
                  </a:cubicBezTo>
                  <a:cubicBezTo>
                    <a:pt x="1025" y="1331"/>
                    <a:pt x="1331" y="1029"/>
                    <a:pt x="1331" y="667"/>
                  </a:cubicBezTo>
                  <a:cubicBezTo>
                    <a:pt x="1331" y="292"/>
                    <a:pt x="1025" y="1"/>
                    <a:pt x="664"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7"/>
            <p:cNvSpPr/>
            <p:nvPr/>
          </p:nvSpPr>
          <p:spPr>
            <a:xfrm>
              <a:off x="7642243" y="2983906"/>
              <a:ext cx="257603" cy="258102"/>
            </a:xfrm>
            <a:custGeom>
              <a:rect b="b" l="l" r="r" t="t"/>
              <a:pathLst>
                <a:path extrusionOk="0" h="2068" w="2064">
                  <a:moveTo>
                    <a:pt x="1028" y="737"/>
                  </a:moveTo>
                  <a:cubicBezTo>
                    <a:pt x="1190" y="737"/>
                    <a:pt x="1330" y="866"/>
                    <a:pt x="1330" y="1039"/>
                  </a:cubicBezTo>
                  <a:cubicBezTo>
                    <a:pt x="1330" y="1205"/>
                    <a:pt x="1190" y="1345"/>
                    <a:pt x="1028" y="1345"/>
                  </a:cubicBezTo>
                  <a:cubicBezTo>
                    <a:pt x="863" y="1345"/>
                    <a:pt x="723" y="1205"/>
                    <a:pt x="723" y="1039"/>
                  </a:cubicBezTo>
                  <a:cubicBezTo>
                    <a:pt x="723" y="866"/>
                    <a:pt x="863" y="737"/>
                    <a:pt x="1028" y="737"/>
                  </a:cubicBezTo>
                  <a:close/>
                  <a:moveTo>
                    <a:pt x="899" y="0"/>
                  </a:moveTo>
                  <a:cubicBezTo>
                    <a:pt x="874" y="0"/>
                    <a:pt x="851" y="26"/>
                    <a:pt x="840" y="48"/>
                  </a:cubicBezTo>
                  <a:lnTo>
                    <a:pt x="781" y="281"/>
                  </a:lnTo>
                  <a:cubicBezTo>
                    <a:pt x="748" y="306"/>
                    <a:pt x="700" y="317"/>
                    <a:pt x="664" y="339"/>
                  </a:cubicBezTo>
                  <a:lnTo>
                    <a:pt x="454" y="211"/>
                  </a:lnTo>
                  <a:cubicBezTo>
                    <a:pt x="445" y="206"/>
                    <a:pt x="436" y="203"/>
                    <a:pt x="427" y="203"/>
                  </a:cubicBezTo>
                  <a:cubicBezTo>
                    <a:pt x="413" y="203"/>
                    <a:pt x="399" y="209"/>
                    <a:pt x="384" y="225"/>
                  </a:cubicBezTo>
                  <a:lnTo>
                    <a:pt x="210" y="398"/>
                  </a:lnTo>
                  <a:cubicBezTo>
                    <a:pt x="188" y="409"/>
                    <a:pt x="188" y="446"/>
                    <a:pt x="199" y="468"/>
                  </a:cubicBezTo>
                  <a:lnTo>
                    <a:pt x="328" y="678"/>
                  </a:lnTo>
                  <a:cubicBezTo>
                    <a:pt x="303" y="715"/>
                    <a:pt x="291" y="759"/>
                    <a:pt x="280" y="796"/>
                  </a:cubicBezTo>
                  <a:lnTo>
                    <a:pt x="48" y="855"/>
                  </a:lnTo>
                  <a:cubicBezTo>
                    <a:pt x="11" y="866"/>
                    <a:pt x="0" y="888"/>
                    <a:pt x="0" y="911"/>
                  </a:cubicBezTo>
                  <a:lnTo>
                    <a:pt x="0" y="1157"/>
                  </a:lnTo>
                  <a:cubicBezTo>
                    <a:pt x="0" y="1179"/>
                    <a:pt x="11" y="1216"/>
                    <a:pt x="48" y="1216"/>
                  </a:cubicBezTo>
                  <a:lnTo>
                    <a:pt x="280" y="1275"/>
                  </a:lnTo>
                  <a:cubicBezTo>
                    <a:pt x="291" y="1319"/>
                    <a:pt x="303" y="1356"/>
                    <a:pt x="328" y="1401"/>
                  </a:cubicBezTo>
                  <a:lnTo>
                    <a:pt x="199" y="1599"/>
                  </a:lnTo>
                  <a:cubicBezTo>
                    <a:pt x="188" y="1625"/>
                    <a:pt x="188" y="1658"/>
                    <a:pt x="210" y="1681"/>
                  </a:cubicBezTo>
                  <a:lnTo>
                    <a:pt x="384" y="1846"/>
                  </a:lnTo>
                  <a:cubicBezTo>
                    <a:pt x="399" y="1859"/>
                    <a:pt x="412" y="1864"/>
                    <a:pt x="426" y="1864"/>
                  </a:cubicBezTo>
                  <a:cubicBezTo>
                    <a:pt x="435" y="1864"/>
                    <a:pt x="445" y="1862"/>
                    <a:pt x="454" y="1857"/>
                  </a:cubicBezTo>
                  <a:lnTo>
                    <a:pt x="664" y="1739"/>
                  </a:lnTo>
                  <a:cubicBezTo>
                    <a:pt x="700" y="1751"/>
                    <a:pt x="748" y="1776"/>
                    <a:pt x="781" y="1787"/>
                  </a:cubicBezTo>
                  <a:lnTo>
                    <a:pt x="840" y="2019"/>
                  </a:lnTo>
                  <a:cubicBezTo>
                    <a:pt x="851" y="2045"/>
                    <a:pt x="874" y="2067"/>
                    <a:pt x="899" y="2067"/>
                  </a:cubicBezTo>
                  <a:lnTo>
                    <a:pt x="1143" y="2067"/>
                  </a:lnTo>
                  <a:cubicBezTo>
                    <a:pt x="1179" y="2067"/>
                    <a:pt x="1201" y="2045"/>
                    <a:pt x="1201" y="2019"/>
                  </a:cubicBezTo>
                  <a:lnTo>
                    <a:pt x="1260" y="1787"/>
                  </a:lnTo>
                  <a:cubicBezTo>
                    <a:pt x="1308" y="1776"/>
                    <a:pt x="1341" y="1751"/>
                    <a:pt x="1389" y="1739"/>
                  </a:cubicBezTo>
                  <a:lnTo>
                    <a:pt x="1588" y="1857"/>
                  </a:lnTo>
                  <a:cubicBezTo>
                    <a:pt x="1602" y="1862"/>
                    <a:pt x="1614" y="1864"/>
                    <a:pt x="1625" y="1864"/>
                  </a:cubicBezTo>
                  <a:cubicBezTo>
                    <a:pt x="1641" y="1864"/>
                    <a:pt x="1654" y="1859"/>
                    <a:pt x="1669" y="1846"/>
                  </a:cubicBezTo>
                  <a:lnTo>
                    <a:pt x="1843" y="1681"/>
                  </a:lnTo>
                  <a:cubicBezTo>
                    <a:pt x="1854" y="1658"/>
                    <a:pt x="1868" y="1625"/>
                    <a:pt x="1843" y="1599"/>
                  </a:cubicBezTo>
                  <a:lnTo>
                    <a:pt x="1728" y="1401"/>
                  </a:lnTo>
                  <a:cubicBezTo>
                    <a:pt x="1739" y="1356"/>
                    <a:pt x="1761" y="1319"/>
                    <a:pt x="1773" y="1275"/>
                  </a:cubicBezTo>
                  <a:lnTo>
                    <a:pt x="2019" y="1216"/>
                  </a:lnTo>
                  <a:cubicBezTo>
                    <a:pt x="2042" y="1216"/>
                    <a:pt x="2064" y="1179"/>
                    <a:pt x="2064" y="1157"/>
                  </a:cubicBezTo>
                  <a:lnTo>
                    <a:pt x="2064" y="911"/>
                  </a:lnTo>
                  <a:cubicBezTo>
                    <a:pt x="2064" y="888"/>
                    <a:pt x="2042" y="866"/>
                    <a:pt x="2019" y="855"/>
                  </a:cubicBezTo>
                  <a:lnTo>
                    <a:pt x="1773" y="796"/>
                  </a:lnTo>
                  <a:cubicBezTo>
                    <a:pt x="1761" y="759"/>
                    <a:pt x="1739" y="715"/>
                    <a:pt x="1728" y="678"/>
                  </a:cubicBezTo>
                  <a:lnTo>
                    <a:pt x="1843" y="468"/>
                  </a:lnTo>
                  <a:cubicBezTo>
                    <a:pt x="1868" y="446"/>
                    <a:pt x="1854" y="409"/>
                    <a:pt x="1843" y="398"/>
                  </a:cubicBezTo>
                  <a:lnTo>
                    <a:pt x="1669" y="225"/>
                  </a:lnTo>
                  <a:cubicBezTo>
                    <a:pt x="1654" y="209"/>
                    <a:pt x="1640" y="203"/>
                    <a:pt x="1624" y="203"/>
                  </a:cubicBezTo>
                  <a:cubicBezTo>
                    <a:pt x="1613" y="203"/>
                    <a:pt x="1601" y="206"/>
                    <a:pt x="1588" y="211"/>
                  </a:cubicBezTo>
                  <a:lnTo>
                    <a:pt x="1389" y="339"/>
                  </a:lnTo>
                  <a:cubicBezTo>
                    <a:pt x="1341" y="317"/>
                    <a:pt x="1308" y="306"/>
                    <a:pt x="1260" y="281"/>
                  </a:cubicBezTo>
                  <a:lnTo>
                    <a:pt x="1201" y="48"/>
                  </a:lnTo>
                  <a:cubicBezTo>
                    <a:pt x="1201" y="26"/>
                    <a:pt x="1179" y="0"/>
                    <a:pt x="1143"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7"/>
            <p:cNvSpPr/>
            <p:nvPr/>
          </p:nvSpPr>
          <p:spPr>
            <a:xfrm>
              <a:off x="6183319" y="2362120"/>
              <a:ext cx="632025" cy="630652"/>
            </a:xfrm>
            <a:custGeom>
              <a:rect b="b" l="l" r="r" t="t"/>
              <a:pathLst>
                <a:path extrusionOk="0" h="5053" w="5064">
                  <a:moveTo>
                    <a:pt x="2532" y="1"/>
                  </a:moveTo>
                  <a:cubicBezTo>
                    <a:pt x="1132" y="1"/>
                    <a:pt x="1" y="1132"/>
                    <a:pt x="1" y="2521"/>
                  </a:cubicBezTo>
                  <a:cubicBezTo>
                    <a:pt x="1" y="3921"/>
                    <a:pt x="1132" y="5052"/>
                    <a:pt x="2532" y="5052"/>
                  </a:cubicBezTo>
                  <a:cubicBezTo>
                    <a:pt x="3932" y="5052"/>
                    <a:pt x="5063" y="3921"/>
                    <a:pt x="5063" y="2521"/>
                  </a:cubicBezTo>
                  <a:cubicBezTo>
                    <a:pt x="5063" y="1132"/>
                    <a:pt x="3932" y="1"/>
                    <a:pt x="2532" y="1"/>
                  </a:cubicBezTo>
                  <a:close/>
                </a:path>
              </a:pathLst>
            </a:custGeom>
            <a:solidFill>
              <a:schemeClr val="l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7"/>
            <p:cNvSpPr/>
            <p:nvPr/>
          </p:nvSpPr>
          <p:spPr>
            <a:xfrm>
              <a:off x="6302509" y="2481685"/>
              <a:ext cx="393268" cy="391896"/>
            </a:xfrm>
            <a:custGeom>
              <a:rect b="b" l="l" r="r" t="t"/>
              <a:pathLst>
                <a:path extrusionOk="0" h="3140" w="3151">
                  <a:moveTo>
                    <a:pt x="1577" y="1"/>
                  </a:moveTo>
                  <a:cubicBezTo>
                    <a:pt x="701" y="1"/>
                    <a:pt x="1" y="701"/>
                    <a:pt x="1" y="1563"/>
                  </a:cubicBezTo>
                  <a:cubicBezTo>
                    <a:pt x="1" y="2440"/>
                    <a:pt x="701" y="3140"/>
                    <a:pt x="1577" y="3140"/>
                  </a:cubicBezTo>
                  <a:cubicBezTo>
                    <a:pt x="2440" y="3140"/>
                    <a:pt x="3151" y="2440"/>
                    <a:pt x="3151" y="1563"/>
                  </a:cubicBezTo>
                  <a:cubicBezTo>
                    <a:pt x="3151" y="701"/>
                    <a:pt x="2440" y="1"/>
                    <a:pt x="1577" y="1"/>
                  </a:cubicBez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7"/>
            <p:cNvSpPr/>
            <p:nvPr/>
          </p:nvSpPr>
          <p:spPr>
            <a:xfrm>
              <a:off x="6471622" y="2769987"/>
              <a:ext cx="55415" cy="26334"/>
            </a:xfrm>
            <a:custGeom>
              <a:rect b="b" l="l" r="r" t="t"/>
              <a:pathLst>
                <a:path extrusionOk="0" h="211" w="444">
                  <a:moveTo>
                    <a:pt x="1" y="1"/>
                  </a:moveTo>
                  <a:lnTo>
                    <a:pt x="1" y="1"/>
                  </a:lnTo>
                  <a:cubicBezTo>
                    <a:pt x="12" y="118"/>
                    <a:pt x="104" y="211"/>
                    <a:pt x="222" y="211"/>
                  </a:cubicBezTo>
                  <a:cubicBezTo>
                    <a:pt x="337" y="211"/>
                    <a:pt x="432" y="118"/>
                    <a:pt x="443" y="1"/>
                  </a:cubicBezTo>
                  <a:lnTo>
                    <a:pt x="443" y="1"/>
                  </a:lnTo>
                  <a:cubicBezTo>
                    <a:pt x="351" y="12"/>
                    <a:pt x="267" y="12"/>
                    <a:pt x="222" y="12"/>
                  </a:cubicBezTo>
                  <a:cubicBezTo>
                    <a:pt x="174" y="12"/>
                    <a:pt x="93" y="12"/>
                    <a:pt x="1"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7"/>
            <p:cNvSpPr/>
            <p:nvPr/>
          </p:nvSpPr>
          <p:spPr>
            <a:xfrm>
              <a:off x="6427940" y="2558940"/>
              <a:ext cx="141407" cy="141282"/>
            </a:xfrm>
            <a:custGeom>
              <a:rect b="b" l="l" r="r" t="t"/>
              <a:pathLst>
                <a:path extrusionOk="0" h="1132" w="1133">
                  <a:moveTo>
                    <a:pt x="572" y="0"/>
                  </a:moveTo>
                  <a:cubicBezTo>
                    <a:pt x="303" y="0"/>
                    <a:pt x="93" y="210"/>
                    <a:pt x="93" y="479"/>
                  </a:cubicBezTo>
                  <a:cubicBezTo>
                    <a:pt x="93" y="675"/>
                    <a:pt x="71" y="874"/>
                    <a:pt x="1" y="1062"/>
                  </a:cubicBezTo>
                  <a:cubicBezTo>
                    <a:pt x="152" y="1095"/>
                    <a:pt x="337" y="1132"/>
                    <a:pt x="572" y="1132"/>
                  </a:cubicBezTo>
                  <a:cubicBezTo>
                    <a:pt x="804" y="1132"/>
                    <a:pt x="992" y="1095"/>
                    <a:pt x="1132" y="1062"/>
                  </a:cubicBezTo>
                  <a:cubicBezTo>
                    <a:pt x="1073" y="874"/>
                    <a:pt x="1037" y="675"/>
                    <a:pt x="1037" y="479"/>
                  </a:cubicBezTo>
                  <a:cubicBezTo>
                    <a:pt x="1037" y="210"/>
                    <a:pt x="827" y="0"/>
                    <a:pt x="57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7"/>
            <p:cNvSpPr/>
            <p:nvPr/>
          </p:nvSpPr>
          <p:spPr>
            <a:xfrm>
              <a:off x="6410467" y="2706087"/>
              <a:ext cx="177726" cy="49424"/>
            </a:xfrm>
            <a:custGeom>
              <a:rect b="b" l="l" r="r" t="t"/>
              <a:pathLst>
                <a:path extrusionOk="0" h="396" w="1424">
                  <a:moveTo>
                    <a:pt x="104" y="0"/>
                  </a:moveTo>
                  <a:cubicBezTo>
                    <a:pt x="71" y="56"/>
                    <a:pt x="46" y="126"/>
                    <a:pt x="12" y="185"/>
                  </a:cubicBezTo>
                  <a:cubicBezTo>
                    <a:pt x="1" y="210"/>
                    <a:pt x="1" y="222"/>
                    <a:pt x="1" y="222"/>
                  </a:cubicBezTo>
                  <a:cubicBezTo>
                    <a:pt x="1" y="314"/>
                    <a:pt x="314" y="395"/>
                    <a:pt x="712" y="395"/>
                  </a:cubicBezTo>
                  <a:cubicBezTo>
                    <a:pt x="1107" y="395"/>
                    <a:pt x="1423" y="314"/>
                    <a:pt x="1423" y="222"/>
                  </a:cubicBezTo>
                  <a:cubicBezTo>
                    <a:pt x="1423" y="222"/>
                    <a:pt x="1412" y="210"/>
                    <a:pt x="1401" y="185"/>
                  </a:cubicBezTo>
                  <a:cubicBezTo>
                    <a:pt x="1376" y="126"/>
                    <a:pt x="1342" y="56"/>
                    <a:pt x="1317" y="0"/>
                  </a:cubicBezTo>
                  <a:cubicBezTo>
                    <a:pt x="1143" y="45"/>
                    <a:pt x="933" y="82"/>
                    <a:pt x="712" y="82"/>
                  </a:cubicBezTo>
                  <a:cubicBezTo>
                    <a:pt x="491" y="82"/>
                    <a:pt x="281" y="45"/>
                    <a:pt x="10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7"/>
            <p:cNvSpPr/>
            <p:nvPr/>
          </p:nvSpPr>
          <p:spPr>
            <a:xfrm>
              <a:off x="7519932" y="2282132"/>
              <a:ext cx="1182426" cy="369929"/>
            </a:xfrm>
            <a:custGeom>
              <a:rect b="b" l="l" r="r" t="t"/>
              <a:pathLst>
                <a:path extrusionOk="0" h="2964" w="9474">
                  <a:moveTo>
                    <a:pt x="339" y="1"/>
                  </a:moveTo>
                  <a:cubicBezTo>
                    <a:pt x="151" y="1"/>
                    <a:pt x="0" y="152"/>
                    <a:pt x="0" y="351"/>
                  </a:cubicBezTo>
                  <a:lnTo>
                    <a:pt x="0" y="2625"/>
                  </a:lnTo>
                  <a:cubicBezTo>
                    <a:pt x="0" y="2812"/>
                    <a:pt x="151" y="2964"/>
                    <a:pt x="339" y="2964"/>
                  </a:cubicBezTo>
                  <a:lnTo>
                    <a:pt x="9134" y="2964"/>
                  </a:lnTo>
                  <a:cubicBezTo>
                    <a:pt x="9322" y="2964"/>
                    <a:pt x="9473" y="2812"/>
                    <a:pt x="9473" y="2625"/>
                  </a:cubicBezTo>
                  <a:lnTo>
                    <a:pt x="9473" y="351"/>
                  </a:lnTo>
                  <a:cubicBezTo>
                    <a:pt x="9473" y="152"/>
                    <a:pt x="9322" y="1"/>
                    <a:pt x="9134" y="1"/>
                  </a:cubicBezTo>
                  <a:close/>
                </a:path>
              </a:pathLst>
            </a:custGeom>
            <a:gradFill>
              <a:gsLst>
                <a:gs pos="0">
                  <a:schemeClr val="lt1"/>
                </a:gs>
                <a:gs pos="100000">
                  <a:srgbClr val="4EB3E4">
                    <a:alpha val="57647"/>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7"/>
            <p:cNvSpPr/>
            <p:nvPr/>
          </p:nvSpPr>
          <p:spPr>
            <a:xfrm>
              <a:off x="7768671" y="2367874"/>
              <a:ext cx="684819" cy="64401"/>
            </a:xfrm>
            <a:custGeom>
              <a:rect b="b" l="l" r="r" t="t"/>
              <a:pathLst>
                <a:path extrusionOk="0" h="516" w="5487">
                  <a:moveTo>
                    <a:pt x="258" y="0"/>
                  </a:moveTo>
                  <a:cubicBezTo>
                    <a:pt x="118" y="0"/>
                    <a:pt x="1" y="118"/>
                    <a:pt x="1" y="258"/>
                  </a:cubicBezTo>
                  <a:cubicBezTo>
                    <a:pt x="1" y="398"/>
                    <a:pt x="118" y="515"/>
                    <a:pt x="258" y="515"/>
                  </a:cubicBezTo>
                  <a:lnTo>
                    <a:pt x="5229" y="515"/>
                  </a:lnTo>
                  <a:cubicBezTo>
                    <a:pt x="5369" y="515"/>
                    <a:pt x="5486" y="398"/>
                    <a:pt x="5486" y="258"/>
                  </a:cubicBezTo>
                  <a:cubicBezTo>
                    <a:pt x="5486" y="118"/>
                    <a:pt x="5369" y="0"/>
                    <a:pt x="522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7"/>
            <p:cNvSpPr/>
            <p:nvPr/>
          </p:nvSpPr>
          <p:spPr>
            <a:xfrm>
              <a:off x="7933291" y="2506160"/>
              <a:ext cx="355577" cy="64525"/>
            </a:xfrm>
            <a:custGeom>
              <a:rect b="b" l="l" r="r" t="t"/>
              <a:pathLst>
                <a:path extrusionOk="0" h="517" w="2849">
                  <a:moveTo>
                    <a:pt x="258" y="1"/>
                  </a:moveTo>
                  <a:cubicBezTo>
                    <a:pt x="118" y="1"/>
                    <a:pt x="1" y="119"/>
                    <a:pt x="1" y="259"/>
                  </a:cubicBezTo>
                  <a:cubicBezTo>
                    <a:pt x="1" y="399"/>
                    <a:pt x="118" y="516"/>
                    <a:pt x="258" y="516"/>
                  </a:cubicBezTo>
                  <a:lnTo>
                    <a:pt x="2591" y="516"/>
                  </a:lnTo>
                  <a:cubicBezTo>
                    <a:pt x="2731" y="516"/>
                    <a:pt x="2849" y="399"/>
                    <a:pt x="2849" y="259"/>
                  </a:cubicBezTo>
                  <a:cubicBezTo>
                    <a:pt x="2849" y="119"/>
                    <a:pt x="2731" y="1"/>
                    <a:pt x="2591"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7"/>
            <p:cNvSpPr/>
            <p:nvPr/>
          </p:nvSpPr>
          <p:spPr>
            <a:xfrm>
              <a:off x="7387388" y="2815043"/>
              <a:ext cx="218538" cy="595706"/>
            </a:xfrm>
            <a:custGeom>
              <a:rect b="b" l="l" r="r" t="t"/>
              <a:pathLst>
                <a:path extrusionOk="0" h="4773" w="1751">
                  <a:moveTo>
                    <a:pt x="1143" y="1"/>
                  </a:moveTo>
                  <a:cubicBezTo>
                    <a:pt x="443" y="561"/>
                    <a:pt x="1" y="1423"/>
                    <a:pt x="1" y="2381"/>
                  </a:cubicBezTo>
                  <a:cubicBezTo>
                    <a:pt x="1" y="3350"/>
                    <a:pt x="443" y="4213"/>
                    <a:pt x="1143" y="4773"/>
                  </a:cubicBezTo>
                  <a:cubicBezTo>
                    <a:pt x="1353" y="4574"/>
                    <a:pt x="1552" y="4378"/>
                    <a:pt x="1751" y="4168"/>
                  </a:cubicBezTo>
                  <a:cubicBezTo>
                    <a:pt x="1202" y="3770"/>
                    <a:pt x="852" y="3118"/>
                    <a:pt x="852" y="2381"/>
                  </a:cubicBezTo>
                  <a:cubicBezTo>
                    <a:pt x="852" y="1659"/>
                    <a:pt x="1202" y="1003"/>
                    <a:pt x="1751" y="597"/>
                  </a:cubicBezTo>
                  <a:cubicBezTo>
                    <a:pt x="1552" y="399"/>
                    <a:pt x="1353" y="200"/>
                    <a:pt x="1143"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87"/>
          <p:cNvGrpSpPr/>
          <p:nvPr/>
        </p:nvGrpSpPr>
        <p:grpSpPr>
          <a:xfrm>
            <a:off x="5054450" y="1018150"/>
            <a:ext cx="396150" cy="360700"/>
            <a:chOff x="1615925" y="2456425"/>
            <a:chExt cx="396150" cy="360700"/>
          </a:xfrm>
        </p:grpSpPr>
        <p:sp>
          <p:nvSpPr>
            <p:cNvPr id="1948" name="Google Shape;1948;p87"/>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7"/>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87"/>
          <p:cNvSpPr/>
          <p:nvPr/>
        </p:nvSpPr>
        <p:spPr>
          <a:xfrm>
            <a:off x="1650573" y="3863150"/>
            <a:ext cx="299275" cy="2992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914"/>
                                        </p:tgtEl>
                                        <p:attrNameLst>
                                          <p:attrName>style.visibility</p:attrName>
                                        </p:attrNameLst>
                                      </p:cBhvr>
                                      <p:to>
                                        <p:strVal val="visible"/>
                                      </p:to>
                                    </p:set>
                                    <p:anim calcmode="lin" valueType="num">
                                      <p:cBhvr additive="base">
                                        <p:cTn dur="800"/>
                                        <p:tgtEl>
                                          <p:spTgt spid="1914"/>
                                        </p:tgtEl>
                                        <p:attrNameLst>
                                          <p:attrName>ppt_w</p:attrName>
                                        </p:attrNameLst>
                                      </p:cBhvr>
                                      <p:tavLst>
                                        <p:tav fmla="" tm="0">
                                          <p:val>
                                            <p:strVal val="0"/>
                                          </p:val>
                                        </p:tav>
                                        <p:tav fmla="" tm="100000">
                                          <p:val>
                                            <p:strVal val="#ppt_w"/>
                                          </p:val>
                                        </p:tav>
                                      </p:tavLst>
                                    </p:anim>
                                    <p:anim calcmode="lin" valueType="num">
                                      <p:cBhvr additive="base">
                                        <p:cTn dur="800"/>
                                        <p:tgtEl>
                                          <p:spTgt spid="191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1918"/>
                                        </p:tgtEl>
                                        <p:attrNameLst>
                                          <p:attrName>style.visibility</p:attrName>
                                        </p:attrNameLst>
                                      </p:cBhvr>
                                      <p:to>
                                        <p:strVal val="visible"/>
                                      </p:to>
                                    </p:set>
                                    <p:anim calcmode="lin" valueType="num">
                                      <p:cBhvr additive="base">
                                        <p:cTn dur="800"/>
                                        <p:tgtEl>
                                          <p:spTgt spid="1918"/>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195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94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0"/>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rbitron"/>
                <a:ea typeface="Orbitron"/>
                <a:cs typeface="Orbitron"/>
                <a:sym typeface="Orbitron"/>
              </a:rPr>
              <a:t>CONTENTS OF THIS TEMPLATE</a:t>
            </a:r>
            <a:endParaRPr b="1">
              <a:latin typeface="Orbitron"/>
              <a:ea typeface="Orbitron"/>
              <a:cs typeface="Orbitron"/>
              <a:sym typeface="Orbitron"/>
            </a:endParaRPr>
          </a:p>
        </p:txBody>
      </p:sp>
      <p:sp>
        <p:nvSpPr>
          <p:cNvPr id="1296" name="Google Shape;1296;p70"/>
          <p:cNvSpPr txBox="1"/>
          <p:nvPr>
            <p:ph idx="1" type="body"/>
          </p:nvPr>
        </p:nvSpPr>
        <p:spPr>
          <a:xfrm>
            <a:off x="720000" y="1152475"/>
            <a:ext cx="7704000" cy="3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Here’s what you’ll find in this </a:t>
            </a:r>
            <a:r>
              <a:rPr b="1" lang="en" sz="1200">
                <a:uFill>
                  <a:noFill/>
                </a:uFill>
                <a:hlinkClick r:id="rId3"/>
              </a:rPr>
              <a:t>Slidesgo</a:t>
            </a:r>
            <a:r>
              <a:rPr lang="en" sz="1200"/>
              <a:t> template: </a:t>
            </a:r>
            <a:endParaRPr sz="1200"/>
          </a:p>
          <a:p>
            <a:pPr indent="-307975" lvl="0" marL="457200" rtl="0" algn="l">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b="1" lang="en" sz="1200">
                <a:uFill>
                  <a:noFill/>
                </a:uFill>
                <a:hlinkClick r:id="rId4"/>
              </a:rPr>
              <a:t>Slidesgo School</a:t>
            </a:r>
            <a:r>
              <a:rPr lang="en" sz="1200"/>
              <a:t> or read our </a:t>
            </a:r>
            <a:r>
              <a:rPr b="1" lang="en" sz="1200">
                <a:uFill>
                  <a:noFill/>
                </a:uFill>
                <a:hlinkClick r:id="rId5"/>
              </a:rPr>
              <a:t>FAQs</a:t>
            </a:r>
            <a:r>
              <a:rPr lang="en" sz="1200"/>
              <a:t>.</a:t>
            </a:r>
            <a:endParaRPr sz="1200"/>
          </a:p>
          <a:p>
            <a:pPr indent="-307975" lvl="0" marL="457200" rtl="0" algn="l">
              <a:spcBef>
                <a:spcPts val="0"/>
              </a:spcBef>
              <a:spcAft>
                <a:spcPts val="0"/>
              </a:spcAft>
              <a:buSzPts val="1250"/>
              <a:buAutoNum type="arabicPeriod"/>
            </a:pPr>
            <a:r>
              <a:rPr lang="en" sz="1200"/>
              <a:t>An assortment of graphic resources that are suitable for use in the presentation can be found in the </a:t>
            </a:r>
            <a:r>
              <a:rPr b="1" lang="en" sz="1200">
                <a:uFill>
                  <a:noFill/>
                </a:uFill>
                <a:hlinkClick action="ppaction://hlinksldjump" r:id="rId6"/>
              </a:rPr>
              <a:t>alternative resources slide</a:t>
            </a:r>
            <a:r>
              <a:rPr b="1" lang="en" sz="1200"/>
              <a:t>s</a:t>
            </a:r>
            <a:r>
              <a:rPr lang="en" sz="1200"/>
              <a:t>.</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7"/>
              </a:rPr>
              <a:t>thanks slide</a:t>
            </a:r>
            <a:r>
              <a:rPr lang="en" sz="1200"/>
              <a:t>, which you must keep so that proper credits for our design are given.</a:t>
            </a:r>
            <a:endParaRPr sz="1200"/>
          </a:p>
          <a:p>
            <a:pPr indent="-307975" lvl="0" marL="457200" rtl="0" algn="l">
              <a:spcBef>
                <a:spcPts val="0"/>
              </a:spcBef>
              <a:spcAft>
                <a:spcPts val="0"/>
              </a:spcAft>
              <a:buSzPts val="1250"/>
              <a:buAutoNum type="arabicPeriod"/>
            </a:pPr>
            <a:r>
              <a:rPr lang="en" sz="1200"/>
              <a:t>Several </a:t>
            </a:r>
            <a:r>
              <a:rPr b="1" lang="en" sz="1200">
                <a:uFill>
                  <a:noFill/>
                </a:uFill>
                <a:hlinkClick action="ppaction://hlinksldjump" r:id="rId8"/>
              </a:rPr>
              <a:t>resources slide</a:t>
            </a:r>
            <a:r>
              <a:rPr b="1" lang="en" sz="1200"/>
              <a:t>s</a:t>
            </a:r>
            <a:r>
              <a:rPr lang="en" sz="1200"/>
              <a:t>, where you’ll find links to all the elements used in the template.</a:t>
            </a:r>
            <a:endParaRPr sz="1200"/>
          </a:p>
          <a:p>
            <a:pPr indent="-307975" lvl="0" marL="457200" rtl="0" algn="l">
              <a:spcBef>
                <a:spcPts val="0"/>
              </a:spcBef>
              <a:spcAft>
                <a:spcPts val="0"/>
              </a:spcAft>
              <a:buSzPts val="1250"/>
              <a:buAutoNum type="arabicPeriod"/>
            </a:pPr>
            <a:r>
              <a:rPr b="1" lang="en" sz="1200">
                <a:solidFill>
                  <a:schemeClr val="hlink"/>
                </a:solidFill>
                <a:uFill>
                  <a:noFill/>
                </a:uFill>
                <a:hlinkClick/>
              </a:rPr>
              <a:t>Instructions for use</a:t>
            </a:r>
            <a:r>
              <a:rPr lang="en" sz="1200">
                <a:solidFill>
                  <a:schemeClr val="hlink"/>
                </a:solidFill>
                <a:uFill>
                  <a:noFill/>
                </a:uFill>
                <a:hlinkClick/>
              </a:rPr>
              <a:t>.</a:t>
            </a:r>
            <a:endParaRPr sz="1200"/>
          </a:p>
          <a:p>
            <a:pPr indent="-307975" lvl="0" marL="457200" rtl="0" algn="l">
              <a:spcBef>
                <a:spcPts val="0"/>
              </a:spcBef>
              <a:spcAft>
                <a:spcPts val="0"/>
              </a:spcAft>
              <a:buSzPts val="1250"/>
              <a:buAutoNum type="arabicPeriod"/>
            </a:pPr>
            <a:r>
              <a:rPr lang="en" sz="1200"/>
              <a:t>Final slides with:</a:t>
            </a:r>
            <a:endParaRPr sz="1200"/>
          </a:p>
          <a:p>
            <a:pPr indent="-307975" lvl="0" marL="914400" rtl="0" algn="l">
              <a:spcBef>
                <a:spcPts val="0"/>
              </a:spcBef>
              <a:spcAft>
                <a:spcPts val="0"/>
              </a:spcAft>
              <a:buSzPts val="1250"/>
              <a:buChar char="●"/>
            </a:pPr>
            <a:r>
              <a:rPr lang="en" sz="1200"/>
              <a:t>The</a:t>
            </a:r>
            <a:r>
              <a:rPr lang="en" sz="1200">
                <a:solidFill>
                  <a:schemeClr val="hlink"/>
                </a:solidFill>
                <a:uFill>
                  <a:noFill/>
                </a:uFill>
                <a:hlinkClick action="ppaction://hlinksldjump" r:id="rId9"/>
              </a:rPr>
              <a:t> </a:t>
            </a:r>
            <a:r>
              <a:rPr b="1" lang="en" sz="1200">
                <a:solidFill>
                  <a:schemeClr val="hlink"/>
                </a:solidFill>
                <a:uFill>
                  <a:noFill/>
                </a:uFill>
                <a:hlinkClick action="ppaction://hlinksldjump" r:id="rId10"/>
              </a:rPr>
              <a:t>fonts and colors</a:t>
            </a:r>
            <a:r>
              <a:rPr lang="en" sz="1200"/>
              <a:t> used in the template.</a:t>
            </a:r>
            <a:endParaRPr sz="1200"/>
          </a:p>
          <a:p>
            <a:pPr indent="-307975" lvl="0" marL="914400" rtl="0" algn="l">
              <a:spcBef>
                <a:spcPts val="0"/>
              </a:spcBef>
              <a:spcAft>
                <a:spcPts val="0"/>
              </a:spcAft>
              <a:buSzPts val="1250"/>
              <a:buChar char="●"/>
            </a:pPr>
            <a:r>
              <a:rPr lang="en" sz="1200"/>
              <a:t>A </a:t>
            </a:r>
            <a:r>
              <a:rPr b="1" lang="en" sz="1200">
                <a:solidFill>
                  <a:schemeClr val="hlink"/>
                </a:solidFill>
                <a:uFill>
                  <a:noFill/>
                </a:uFill>
                <a:hlinkClick action="ppaction://hlinksldjump" r:id="rId11"/>
              </a:rPr>
              <a:t>selection of illustrations</a:t>
            </a:r>
            <a:r>
              <a:rPr b="1" lang="en" sz="1200"/>
              <a:t>.</a:t>
            </a:r>
            <a:r>
              <a:rPr lang="en" sz="1200"/>
              <a:t> You can also customize and animate them as you wish with the online editor. Visit</a:t>
            </a:r>
            <a:r>
              <a:rPr b="1" lang="en" sz="1200"/>
              <a:t> </a:t>
            </a:r>
            <a:r>
              <a:rPr b="1" lang="en" sz="1200">
                <a:uFill>
                  <a:noFill/>
                </a:uFill>
                <a:hlinkClick r:id="rId12"/>
              </a:rPr>
              <a:t>Storyset</a:t>
            </a:r>
            <a:r>
              <a:rPr lang="en" sz="1200"/>
              <a:t> to find more. </a:t>
            </a:r>
            <a:endParaRPr sz="1200"/>
          </a:p>
          <a:p>
            <a:pPr indent="-307975" lvl="0" marL="914400" rtl="0" algn="l">
              <a:spcBef>
                <a:spcPts val="0"/>
              </a:spcBef>
              <a:spcAft>
                <a:spcPts val="0"/>
              </a:spcAft>
              <a:buSzPts val="1250"/>
              <a:buChar char="●"/>
            </a:pPr>
            <a:r>
              <a:rPr lang="en" sz="1200"/>
              <a:t>More</a:t>
            </a:r>
            <a:r>
              <a:rPr lang="en" sz="1200">
                <a:solidFill>
                  <a:schemeClr val="hlink"/>
                </a:solidFill>
                <a:uFill>
                  <a:noFill/>
                </a:uFill>
                <a:hlinkClick action="ppaction://hlinksldjump" r:id="rId13"/>
              </a:rPr>
              <a:t> </a:t>
            </a:r>
            <a:r>
              <a:rPr b="1" lang="en" sz="1200">
                <a:solidFill>
                  <a:schemeClr val="hlink"/>
                </a:solidFill>
                <a:uFill>
                  <a:noFill/>
                </a:uFill>
                <a:hlinkClick action="ppaction://hlinksldjump" r:id="rId14"/>
              </a:rPr>
              <a:t>infographic resources</a:t>
            </a:r>
            <a:r>
              <a:rPr lang="en" sz="1200"/>
              <a:t>, whose size and color can be edited. </a:t>
            </a:r>
            <a:endParaRPr sz="1200"/>
          </a:p>
          <a:p>
            <a:pPr indent="-307975" lvl="0" marL="914400" rtl="0" algn="l">
              <a:spcBef>
                <a:spcPts val="0"/>
              </a:spcBef>
              <a:spcAft>
                <a:spcPts val="0"/>
              </a:spcAft>
              <a:buSzPts val="1250"/>
              <a:buChar char="●"/>
            </a:pPr>
            <a:r>
              <a:rPr lang="en" sz="1200"/>
              <a:t>Sets of </a:t>
            </a:r>
            <a:r>
              <a:rPr b="1" lang="en" sz="1200">
                <a:solidFill>
                  <a:schemeClr val="hlink"/>
                </a:solidFill>
                <a:uFill>
                  <a:noFill/>
                </a:uFill>
                <a:hlinkClick action="ppaction://hlinksldjump" r:id="rId15"/>
              </a:rPr>
              <a:t>customizable icons</a:t>
            </a:r>
            <a:r>
              <a:rPr lang="en" sz="1200"/>
              <a:t> of the following themes: general, business, avatar, creative process, education, help &amp; support, medical, nature, performing arts, SEO &amp; marketing, and teamwork.</a:t>
            </a:r>
            <a:endParaRPr sz="1200"/>
          </a:p>
          <a:p>
            <a:pPr indent="0" lvl="0" marL="0" rtl="0" algn="l">
              <a:spcBef>
                <a:spcPts val="0"/>
              </a:spcBef>
              <a:spcAft>
                <a:spcPts val="0"/>
              </a:spcAft>
              <a:buNone/>
            </a:pPr>
            <a:r>
              <a:rPr lang="en" sz="1200"/>
              <a:t>You can delete this slide when you’re done editing the presentation.</a:t>
            </a:r>
            <a:endParaRPr sz="1200"/>
          </a:p>
        </p:txBody>
      </p:sp>
      <p:grpSp>
        <p:nvGrpSpPr>
          <p:cNvPr id="1297" name="Google Shape;1297;p70"/>
          <p:cNvGrpSpPr/>
          <p:nvPr/>
        </p:nvGrpSpPr>
        <p:grpSpPr>
          <a:xfrm>
            <a:off x="8236625" y="4105445"/>
            <a:ext cx="501556" cy="570430"/>
            <a:chOff x="10190200" y="4253570"/>
            <a:chExt cx="501556" cy="570430"/>
          </a:xfrm>
        </p:grpSpPr>
        <p:sp>
          <p:nvSpPr>
            <p:cNvPr id="1298" name="Google Shape;1298;p70"/>
            <p:cNvSpPr/>
            <p:nvPr/>
          </p:nvSpPr>
          <p:spPr>
            <a:xfrm>
              <a:off x="10440975" y="4253570"/>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10190200" y="457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88"/>
          <p:cNvSpPr txBox="1"/>
          <p:nvPr>
            <p:ph idx="1" type="subTitle"/>
          </p:nvPr>
        </p:nvSpPr>
        <p:spPr>
          <a:xfrm>
            <a:off x="2511300" y="2474439"/>
            <a:ext cx="4121400" cy="117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1956" name="Google Shape;1956;p88"/>
          <p:cNvSpPr txBox="1"/>
          <p:nvPr>
            <p:ph type="title"/>
          </p:nvPr>
        </p:nvSpPr>
        <p:spPr>
          <a:xfrm>
            <a:off x="2511300" y="1897539"/>
            <a:ext cx="412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PHILOSOPHY</a:t>
            </a:r>
            <a:endParaRPr/>
          </a:p>
        </p:txBody>
      </p:sp>
      <p:grpSp>
        <p:nvGrpSpPr>
          <p:cNvPr id="1957" name="Google Shape;1957;p88"/>
          <p:cNvGrpSpPr/>
          <p:nvPr/>
        </p:nvGrpSpPr>
        <p:grpSpPr>
          <a:xfrm>
            <a:off x="5560950" y="3771900"/>
            <a:ext cx="2404169" cy="632322"/>
            <a:chOff x="5560950" y="3771900"/>
            <a:chExt cx="2404169" cy="632322"/>
          </a:xfrm>
        </p:grpSpPr>
        <p:sp>
          <p:nvSpPr>
            <p:cNvPr id="1958" name="Google Shape;1958;p88"/>
            <p:cNvSpPr/>
            <p:nvPr/>
          </p:nvSpPr>
          <p:spPr>
            <a:xfrm>
              <a:off x="5730357" y="3771900"/>
              <a:ext cx="2234762" cy="629690"/>
            </a:xfrm>
            <a:custGeom>
              <a:rect b="b" l="l" r="r" t="t"/>
              <a:pathLst>
                <a:path extrusionOk="0" h="4330" w="14714">
                  <a:moveTo>
                    <a:pt x="236" y="0"/>
                  </a:moveTo>
                  <a:cubicBezTo>
                    <a:pt x="107" y="0"/>
                    <a:pt x="1" y="104"/>
                    <a:pt x="1" y="233"/>
                  </a:cubicBezTo>
                  <a:lnTo>
                    <a:pt x="1" y="4094"/>
                  </a:lnTo>
                  <a:cubicBezTo>
                    <a:pt x="1" y="4223"/>
                    <a:pt x="107" y="4329"/>
                    <a:pt x="236" y="4329"/>
                  </a:cubicBezTo>
                  <a:lnTo>
                    <a:pt x="14481" y="4329"/>
                  </a:lnTo>
                  <a:cubicBezTo>
                    <a:pt x="14610" y="4329"/>
                    <a:pt x="14713" y="4223"/>
                    <a:pt x="14713" y="4094"/>
                  </a:cubicBezTo>
                  <a:lnTo>
                    <a:pt x="14713" y="233"/>
                  </a:lnTo>
                  <a:cubicBezTo>
                    <a:pt x="14713" y="104"/>
                    <a:pt x="14610" y="0"/>
                    <a:pt x="14481" y="0"/>
                  </a:cubicBezTo>
                  <a:close/>
                </a:path>
              </a:pathLst>
            </a:custGeom>
            <a:solidFill>
              <a:schemeClr val="l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8"/>
            <p:cNvSpPr/>
            <p:nvPr/>
          </p:nvSpPr>
          <p:spPr>
            <a:xfrm>
              <a:off x="5730357" y="3771900"/>
              <a:ext cx="2234762" cy="629690"/>
            </a:xfrm>
            <a:custGeom>
              <a:rect b="b" l="l" r="r" t="t"/>
              <a:pathLst>
                <a:path extrusionOk="0" h="4330" w="14714">
                  <a:moveTo>
                    <a:pt x="236" y="0"/>
                  </a:moveTo>
                  <a:cubicBezTo>
                    <a:pt x="107" y="0"/>
                    <a:pt x="1" y="104"/>
                    <a:pt x="1" y="233"/>
                  </a:cubicBezTo>
                  <a:lnTo>
                    <a:pt x="1" y="4094"/>
                  </a:lnTo>
                  <a:cubicBezTo>
                    <a:pt x="1" y="4223"/>
                    <a:pt x="107" y="4329"/>
                    <a:pt x="236" y="4329"/>
                  </a:cubicBezTo>
                  <a:lnTo>
                    <a:pt x="14481" y="4329"/>
                  </a:lnTo>
                  <a:cubicBezTo>
                    <a:pt x="14610" y="4329"/>
                    <a:pt x="14713" y="4223"/>
                    <a:pt x="14713" y="4094"/>
                  </a:cubicBezTo>
                  <a:lnTo>
                    <a:pt x="14713" y="233"/>
                  </a:lnTo>
                  <a:cubicBezTo>
                    <a:pt x="14713" y="104"/>
                    <a:pt x="14610" y="0"/>
                    <a:pt x="14481" y="0"/>
                  </a:cubicBezTo>
                  <a:close/>
                </a:path>
              </a:pathLst>
            </a:custGeom>
            <a:gradFill>
              <a:gsLst>
                <a:gs pos="0">
                  <a:srgbClr val="F3A7E0"/>
                </a:gs>
                <a:gs pos="100000">
                  <a:srgbClr val="DC3BB4"/>
                </a:gs>
              </a:gsLst>
              <a:lin ang="5400700" scaled="0"/>
            </a:gra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8"/>
            <p:cNvSpPr/>
            <p:nvPr/>
          </p:nvSpPr>
          <p:spPr>
            <a:xfrm>
              <a:off x="5560950" y="3774532"/>
              <a:ext cx="554138" cy="629690"/>
            </a:xfrm>
            <a:custGeom>
              <a:rect b="b" l="l" r="r" t="t"/>
              <a:pathLst>
                <a:path extrusionOk="0" h="4330" w="3501">
                  <a:moveTo>
                    <a:pt x="829" y="0"/>
                  </a:moveTo>
                  <a:cubicBezTo>
                    <a:pt x="373" y="0"/>
                    <a:pt x="1" y="373"/>
                    <a:pt x="1" y="829"/>
                  </a:cubicBezTo>
                  <a:lnTo>
                    <a:pt x="1" y="3501"/>
                  </a:lnTo>
                  <a:cubicBezTo>
                    <a:pt x="1" y="3954"/>
                    <a:pt x="373" y="4329"/>
                    <a:pt x="829" y="4329"/>
                  </a:cubicBezTo>
                  <a:lnTo>
                    <a:pt x="3501" y="4329"/>
                  </a:lnTo>
                  <a:lnTo>
                    <a:pt x="3501" y="0"/>
                  </a:lnTo>
                  <a:close/>
                </a:path>
              </a:pathLst>
            </a:custGeom>
            <a:solidFill>
              <a:schemeClr val="lt2"/>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8"/>
            <p:cNvSpPr/>
            <p:nvPr/>
          </p:nvSpPr>
          <p:spPr>
            <a:xfrm>
              <a:off x="6255500" y="3992767"/>
              <a:ext cx="1287271" cy="30526"/>
            </a:xfrm>
            <a:custGeom>
              <a:rect b="b" l="l" r="r" t="t"/>
              <a:pathLst>
                <a:path extrusionOk="0" h="606" w="8133">
                  <a:moveTo>
                    <a:pt x="1" y="0"/>
                  </a:moveTo>
                  <a:lnTo>
                    <a:pt x="1" y="605"/>
                  </a:lnTo>
                  <a:lnTo>
                    <a:pt x="8132" y="605"/>
                  </a:lnTo>
                  <a:lnTo>
                    <a:pt x="8132" y="0"/>
                  </a:lnTo>
                  <a:close/>
                </a:path>
              </a:pathLst>
            </a:custGeom>
            <a:solidFill>
              <a:schemeClr val="l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8"/>
            <p:cNvSpPr/>
            <p:nvPr/>
          </p:nvSpPr>
          <p:spPr>
            <a:xfrm>
              <a:off x="7672125" y="3964318"/>
              <a:ext cx="141977" cy="220755"/>
            </a:xfrm>
            <a:custGeom>
              <a:rect b="b" l="l" r="r" t="t"/>
              <a:pathLst>
                <a:path extrusionOk="0" h="1518" w="897">
                  <a:moveTo>
                    <a:pt x="116" y="1"/>
                  </a:moveTo>
                  <a:cubicBezTo>
                    <a:pt x="87" y="1"/>
                    <a:pt x="58" y="13"/>
                    <a:pt x="34" y="37"/>
                  </a:cubicBezTo>
                  <a:cubicBezTo>
                    <a:pt x="11" y="59"/>
                    <a:pt x="11" y="84"/>
                    <a:pt x="11" y="118"/>
                  </a:cubicBezTo>
                  <a:cubicBezTo>
                    <a:pt x="11" y="140"/>
                    <a:pt x="11" y="177"/>
                    <a:pt x="34" y="199"/>
                  </a:cubicBezTo>
                  <a:lnTo>
                    <a:pt x="605" y="759"/>
                  </a:lnTo>
                  <a:lnTo>
                    <a:pt x="34" y="1330"/>
                  </a:lnTo>
                  <a:cubicBezTo>
                    <a:pt x="0" y="1367"/>
                    <a:pt x="0" y="1448"/>
                    <a:pt x="34" y="1484"/>
                  </a:cubicBezTo>
                  <a:cubicBezTo>
                    <a:pt x="58" y="1507"/>
                    <a:pt x="87" y="1518"/>
                    <a:pt x="116" y="1518"/>
                  </a:cubicBezTo>
                  <a:cubicBezTo>
                    <a:pt x="145" y="1518"/>
                    <a:pt x="174" y="1507"/>
                    <a:pt x="196" y="1484"/>
                  </a:cubicBezTo>
                  <a:lnTo>
                    <a:pt x="851" y="840"/>
                  </a:lnTo>
                  <a:cubicBezTo>
                    <a:pt x="896" y="795"/>
                    <a:pt x="896" y="725"/>
                    <a:pt x="851" y="678"/>
                  </a:cubicBezTo>
                  <a:lnTo>
                    <a:pt x="196" y="37"/>
                  </a:lnTo>
                  <a:cubicBezTo>
                    <a:pt x="174" y="13"/>
                    <a:pt x="145" y="1"/>
                    <a:pt x="116" y="1"/>
                  </a:cubicBezTo>
                  <a:close/>
                </a:path>
              </a:pathLst>
            </a:custGeom>
            <a:solidFill>
              <a:schemeClr val="l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8"/>
            <p:cNvSpPr/>
            <p:nvPr/>
          </p:nvSpPr>
          <p:spPr>
            <a:xfrm>
              <a:off x="5671748" y="3905274"/>
              <a:ext cx="319726" cy="317317"/>
            </a:xfrm>
            <a:custGeom>
              <a:rect b="b" l="l" r="r" t="t"/>
              <a:pathLst>
                <a:path extrusionOk="0" h="2182" w="2020">
                  <a:moveTo>
                    <a:pt x="432" y="0"/>
                  </a:moveTo>
                  <a:cubicBezTo>
                    <a:pt x="188" y="0"/>
                    <a:pt x="1" y="196"/>
                    <a:pt x="1" y="431"/>
                  </a:cubicBezTo>
                  <a:lnTo>
                    <a:pt x="1" y="1750"/>
                  </a:lnTo>
                  <a:cubicBezTo>
                    <a:pt x="1" y="1983"/>
                    <a:pt x="188" y="2181"/>
                    <a:pt x="432" y="2181"/>
                  </a:cubicBezTo>
                  <a:lnTo>
                    <a:pt x="1588" y="2181"/>
                  </a:lnTo>
                  <a:cubicBezTo>
                    <a:pt x="1821" y="2181"/>
                    <a:pt x="2020" y="1983"/>
                    <a:pt x="2020" y="1750"/>
                  </a:cubicBezTo>
                  <a:lnTo>
                    <a:pt x="2020" y="431"/>
                  </a:lnTo>
                  <a:cubicBezTo>
                    <a:pt x="2020" y="196"/>
                    <a:pt x="1821" y="0"/>
                    <a:pt x="1588" y="0"/>
                  </a:cubicBezTo>
                  <a:close/>
                </a:path>
              </a:pathLst>
            </a:custGeom>
            <a:solidFill>
              <a:schemeClr val="l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8"/>
            <p:cNvSpPr/>
            <p:nvPr/>
          </p:nvSpPr>
          <p:spPr>
            <a:xfrm>
              <a:off x="5671748" y="4042414"/>
              <a:ext cx="319726" cy="180182"/>
            </a:xfrm>
            <a:custGeom>
              <a:rect b="b" l="l" r="r" t="t"/>
              <a:pathLst>
                <a:path extrusionOk="0" h="1239" w="2020">
                  <a:moveTo>
                    <a:pt x="1448" y="1"/>
                  </a:moveTo>
                  <a:cubicBezTo>
                    <a:pt x="1401" y="1"/>
                    <a:pt x="1353" y="23"/>
                    <a:pt x="1331" y="60"/>
                  </a:cubicBezTo>
                  <a:lnTo>
                    <a:pt x="782" y="771"/>
                  </a:lnTo>
                  <a:lnTo>
                    <a:pt x="491" y="457"/>
                  </a:lnTo>
                  <a:cubicBezTo>
                    <a:pt x="457" y="421"/>
                    <a:pt x="421" y="410"/>
                    <a:pt x="387" y="410"/>
                  </a:cubicBezTo>
                  <a:cubicBezTo>
                    <a:pt x="351" y="410"/>
                    <a:pt x="317" y="421"/>
                    <a:pt x="281" y="457"/>
                  </a:cubicBezTo>
                  <a:lnTo>
                    <a:pt x="1" y="737"/>
                  </a:lnTo>
                  <a:lnTo>
                    <a:pt x="1" y="807"/>
                  </a:lnTo>
                  <a:cubicBezTo>
                    <a:pt x="1" y="1040"/>
                    <a:pt x="188" y="1238"/>
                    <a:pt x="432" y="1238"/>
                  </a:cubicBezTo>
                  <a:lnTo>
                    <a:pt x="1588" y="1238"/>
                  </a:lnTo>
                  <a:cubicBezTo>
                    <a:pt x="1821" y="1238"/>
                    <a:pt x="2020" y="1040"/>
                    <a:pt x="2020" y="807"/>
                  </a:cubicBezTo>
                  <a:lnTo>
                    <a:pt x="2020" y="561"/>
                  </a:lnTo>
                  <a:lnTo>
                    <a:pt x="1552" y="48"/>
                  </a:lnTo>
                  <a:cubicBezTo>
                    <a:pt x="1530" y="12"/>
                    <a:pt x="1482" y="1"/>
                    <a:pt x="1448" y="1"/>
                  </a:cubicBezTo>
                  <a:close/>
                </a:path>
              </a:pathLst>
            </a:custGeom>
            <a:solidFill>
              <a:schemeClr val="accen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8"/>
            <p:cNvSpPr/>
            <p:nvPr/>
          </p:nvSpPr>
          <p:spPr>
            <a:xfrm>
              <a:off x="5703246" y="3957774"/>
              <a:ext cx="75974" cy="67768"/>
            </a:xfrm>
            <a:custGeom>
              <a:rect b="b" l="l" r="r" t="t"/>
              <a:pathLst>
                <a:path extrusionOk="0" h="466" w="480">
                  <a:moveTo>
                    <a:pt x="244" y="0"/>
                  </a:moveTo>
                  <a:cubicBezTo>
                    <a:pt x="104" y="0"/>
                    <a:pt x="0" y="104"/>
                    <a:pt x="0" y="233"/>
                  </a:cubicBezTo>
                  <a:cubicBezTo>
                    <a:pt x="0" y="362"/>
                    <a:pt x="104" y="465"/>
                    <a:pt x="244" y="465"/>
                  </a:cubicBezTo>
                  <a:cubicBezTo>
                    <a:pt x="373" y="465"/>
                    <a:pt x="479" y="362"/>
                    <a:pt x="479" y="233"/>
                  </a:cubicBezTo>
                  <a:cubicBezTo>
                    <a:pt x="479" y="104"/>
                    <a:pt x="373" y="0"/>
                    <a:pt x="244" y="0"/>
                  </a:cubicBezTo>
                  <a:close/>
                </a:path>
              </a:pathLst>
            </a:custGeom>
            <a:solidFill>
              <a:schemeClr val="accen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8"/>
            <p:cNvSpPr/>
            <p:nvPr/>
          </p:nvSpPr>
          <p:spPr>
            <a:xfrm>
              <a:off x="6255500" y="4126117"/>
              <a:ext cx="1287271" cy="30526"/>
            </a:xfrm>
            <a:custGeom>
              <a:rect b="b" l="l" r="r" t="t"/>
              <a:pathLst>
                <a:path extrusionOk="0" h="606" w="8133">
                  <a:moveTo>
                    <a:pt x="1" y="0"/>
                  </a:moveTo>
                  <a:lnTo>
                    <a:pt x="1" y="605"/>
                  </a:lnTo>
                  <a:lnTo>
                    <a:pt x="8132" y="605"/>
                  </a:lnTo>
                  <a:lnTo>
                    <a:pt x="8132" y="0"/>
                  </a:lnTo>
                  <a:close/>
                </a:path>
              </a:pathLst>
            </a:custGeom>
            <a:solidFill>
              <a:schemeClr val="lt1"/>
            </a:solidFill>
            <a:ln>
              <a:noFill/>
            </a:ln>
            <a:effectLst>
              <a:outerShdw blurRad="57150" rotWithShape="0" algn="bl" dir="5400000" dist="57150">
                <a:srgbClr val="17336B">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7" name="Google Shape;1967;p88"/>
          <p:cNvSpPr/>
          <p:nvPr/>
        </p:nvSpPr>
        <p:spPr>
          <a:xfrm>
            <a:off x="904200" y="2040227"/>
            <a:ext cx="360880" cy="36006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8"/>
          <p:cNvSpPr/>
          <p:nvPr/>
        </p:nvSpPr>
        <p:spPr>
          <a:xfrm rot="10800000">
            <a:off x="7818811" y="1146764"/>
            <a:ext cx="320089" cy="320089"/>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8"/>
          <p:cNvSpPr/>
          <p:nvPr/>
        </p:nvSpPr>
        <p:spPr>
          <a:xfrm>
            <a:off x="1154973" y="3693025"/>
            <a:ext cx="216619" cy="216619"/>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56"/>
                                        </p:tgtEl>
                                        <p:attrNameLst>
                                          <p:attrName>style.visibility</p:attrName>
                                        </p:attrNameLst>
                                      </p:cBhvr>
                                      <p:to>
                                        <p:strVal val="visible"/>
                                      </p:to>
                                    </p:set>
                                    <p:animEffect filter="fade" transition="in">
                                      <p:cBhvr>
                                        <p:cTn dur="800"/>
                                        <p:tgtEl>
                                          <p:spTgt spid="1956"/>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800"/>
                                        <p:tgtEl>
                                          <p:spTgt spid="1955"/>
                                        </p:tgtEl>
                                      </p:cBhvr>
                                    </p:animEffect>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196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96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96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89"/>
          <p:cNvSpPr txBox="1"/>
          <p:nvPr>
            <p:ph idx="1" type="subTitle"/>
          </p:nvPr>
        </p:nvSpPr>
        <p:spPr>
          <a:xfrm>
            <a:off x="974400" y="1490700"/>
            <a:ext cx="3509100" cy="1201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Venus has a beautiful name and is the second planet from the Sun. It’s terribly hot, even hotter than Mercury, and its atmosphere is extremely poisonous:</a:t>
            </a:r>
            <a:endParaRPr/>
          </a:p>
        </p:txBody>
      </p:sp>
      <p:sp>
        <p:nvSpPr>
          <p:cNvPr id="1975" name="Google Shape;1975;p89"/>
          <p:cNvSpPr txBox="1"/>
          <p:nvPr>
            <p:ph type="title"/>
          </p:nvPr>
        </p:nvSpPr>
        <p:spPr>
          <a:xfrm>
            <a:off x="974400" y="918000"/>
            <a:ext cx="3509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 LOGO</a:t>
            </a:r>
            <a:endParaRPr/>
          </a:p>
        </p:txBody>
      </p:sp>
      <p:grpSp>
        <p:nvGrpSpPr>
          <p:cNvPr id="1976" name="Google Shape;1976;p89"/>
          <p:cNvGrpSpPr/>
          <p:nvPr/>
        </p:nvGrpSpPr>
        <p:grpSpPr>
          <a:xfrm>
            <a:off x="4826400" y="1099800"/>
            <a:ext cx="3343202" cy="3192300"/>
            <a:chOff x="4826400" y="1099800"/>
            <a:chExt cx="3343202" cy="3192300"/>
          </a:xfrm>
        </p:grpSpPr>
        <p:sp>
          <p:nvSpPr>
            <p:cNvPr id="1977" name="Google Shape;1977;p89"/>
            <p:cNvSpPr/>
            <p:nvPr/>
          </p:nvSpPr>
          <p:spPr>
            <a:xfrm>
              <a:off x="4826402" y="1099800"/>
              <a:ext cx="3343200" cy="3192300"/>
            </a:xfrm>
            <a:prstGeom prst="roundRect">
              <a:avLst>
                <a:gd fmla="val 5756"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9"/>
            <p:cNvSpPr/>
            <p:nvPr/>
          </p:nvSpPr>
          <p:spPr>
            <a:xfrm>
              <a:off x="4826400" y="1099826"/>
              <a:ext cx="3343200" cy="3201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89"/>
            <p:cNvGrpSpPr/>
            <p:nvPr/>
          </p:nvGrpSpPr>
          <p:grpSpPr>
            <a:xfrm flipH="1" rot="10800000">
              <a:off x="4944224" y="1213945"/>
              <a:ext cx="376790" cy="82489"/>
              <a:chOff x="5578333" y="744468"/>
              <a:chExt cx="431653" cy="94500"/>
            </a:xfrm>
          </p:grpSpPr>
          <p:sp>
            <p:nvSpPr>
              <p:cNvPr id="1980" name="Google Shape;1980;p89"/>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9"/>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9"/>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83" name="Google Shape;1983;p89"/>
          <p:cNvGrpSpPr/>
          <p:nvPr/>
        </p:nvGrpSpPr>
        <p:grpSpPr>
          <a:xfrm>
            <a:off x="1093588" y="2875850"/>
            <a:ext cx="349450" cy="349500"/>
            <a:chOff x="1001113" y="1462075"/>
            <a:chExt cx="349450" cy="349500"/>
          </a:xfrm>
        </p:grpSpPr>
        <p:sp>
          <p:nvSpPr>
            <p:cNvPr id="1984" name="Google Shape;1984;p89"/>
            <p:cNvSpPr/>
            <p:nvPr/>
          </p:nvSpPr>
          <p:spPr>
            <a:xfrm>
              <a:off x="1137338" y="1770450"/>
              <a:ext cx="213225" cy="20575"/>
            </a:xfrm>
            <a:custGeom>
              <a:rect b="b" l="l" r="r" t="t"/>
              <a:pathLst>
                <a:path extrusionOk="0" h="823" w="8529">
                  <a:moveTo>
                    <a:pt x="0" y="1"/>
                  </a:moveTo>
                  <a:cubicBezTo>
                    <a:pt x="25" y="139"/>
                    <a:pt x="36" y="267"/>
                    <a:pt x="36" y="417"/>
                  </a:cubicBezTo>
                  <a:cubicBezTo>
                    <a:pt x="36" y="556"/>
                    <a:pt x="25" y="695"/>
                    <a:pt x="0" y="822"/>
                  </a:cubicBezTo>
                  <a:lnTo>
                    <a:pt x="8112" y="822"/>
                  </a:lnTo>
                  <a:cubicBezTo>
                    <a:pt x="8345" y="822"/>
                    <a:pt x="8529" y="636"/>
                    <a:pt x="8529" y="417"/>
                  </a:cubicBezTo>
                  <a:cubicBezTo>
                    <a:pt x="8529" y="187"/>
                    <a:pt x="8345" y="1"/>
                    <a:pt x="8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9"/>
            <p:cNvSpPr/>
            <p:nvPr/>
          </p:nvSpPr>
          <p:spPr>
            <a:xfrm>
              <a:off x="1001113" y="1770450"/>
              <a:ext cx="35925" cy="20575"/>
            </a:xfrm>
            <a:custGeom>
              <a:rect b="b" l="l" r="r" t="t"/>
              <a:pathLst>
                <a:path extrusionOk="0" h="823" w="1437">
                  <a:moveTo>
                    <a:pt x="406" y="1"/>
                  </a:moveTo>
                  <a:cubicBezTo>
                    <a:pt x="187" y="1"/>
                    <a:pt x="1" y="187"/>
                    <a:pt x="1" y="417"/>
                  </a:cubicBezTo>
                  <a:cubicBezTo>
                    <a:pt x="1" y="636"/>
                    <a:pt x="187" y="822"/>
                    <a:pt x="406" y="822"/>
                  </a:cubicBezTo>
                  <a:lnTo>
                    <a:pt x="1437" y="822"/>
                  </a:lnTo>
                  <a:cubicBezTo>
                    <a:pt x="1412" y="695"/>
                    <a:pt x="1389" y="556"/>
                    <a:pt x="1389" y="417"/>
                  </a:cubicBezTo>
                  <a:cubicBezTo>
                    <a:pt x="1389" y="267"/>
                    <a:pt x="1412" y="139"/>
                    <a:pt x="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9"/>
            <p:cNvSpPr/>
            <p:nvPr/>
          </p:nvSpPr>
          <p:spPr>
            <a:xfrm>
              <a:off x="1056388" y="1749900"/>
              <a:ext cx="61325" cy="61675"/>
            </a:xfrm>
            <a:custGeom>
              <a:rect b="b" l="l" r="r" t="t"/>
              <a:pathLst>
                <a:path extrusionOk="0" h="2467" w="2453">
                  <a:moveTo>
                    <a:pt x="1225" y="1"/>
                  </a:moveTo>
                  <a:cubicBezTo>
                    <a:pt x="556" y="1"/>
                    <a:pt x="0" y="556"/>
                    <a:pt x="0" y="1239"/>
                  </a:cubicBezTo>
                  <a:cubicBezTo>
                    <a:pt x="0" y="1911"/>
                    <a:pt x="556" y="2466"/>
                    <a:pt x="1225" y="2466"/>
                  </a:cubicBezTo>
                  <a:cubicBezTo>
                    <a:pt x="1908" y="2466"/>
                    <a:pt x="2452" y="1911"/>
                    <a:pt x="2452" y="1239"/>
                  </a:cubicBezTo>
                  <a:cubicBezTo>
                    <a:pt x="2452" y="903"/>
                    <a:pt x="2325" y="592"/>
                    <a:pt x="2094" y="370"/>
                  </a:cubicBezTo>
                  <a:cubicBezTo>
                    <a:pt x="1864" y="139"/>
                    <a:pt x="1550" y="1"/>
                    <a:pt x="12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9"/>
            <p:cNvSpPr/>
            <p:nvPr/>
          </p:nvSpPr>
          <p:spPr>
            <a:xfrm>
              <a:off x="1076938" y="1591675"/>
              <a:ext cx="47725" cy="47725"/>
            </a:xfrm>
            <a:custGeom>
              <a:rect b="b" l="l" r="r" t="t"/>
              <a:pathLst>
                <a:path extrusionOk="0" h="1909" w="1909">
                  <a:moveTo>
                    <a:pt x="947" y="1"/>
                  </a:moveTo>
                  <a:cubicBezTo>
                    <a:pt x="428" y="1"/>
                    <a:pt x="0" y="428"/>
                    <a:pt x="0" y="962"/>
                  </a:cubicBezTo>
                  <a:cubicBezTo>
                    <a:pt x="0" y="1481"/>
                    <a:pt x="428" y="1909"/>
                    <a:pt x="947" y="1909"/>
                  </a:cubicBezTo>
                  <a:cubicBezTo>
                    <a:pt x="1481" y="1909"/>
                    <a:pt x="1908" y="1481"/>
                    <a:pt x="1908" y="962"/>
                  </a:cubicBezTo>
                  <a:cubicBezTo>
                    <a:pt x="1908" y="428"/>
                    <a:pt x="1481" y="1"/>
                    <a:pt x="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9"/>
            <p:cNvSpPr/>
            <p:nvPr/>
          </p:nvSpPr>
          <p:spPr>
            <a:xfrm>
              <a:off x="1185938" y="1523425"/>
              <a:ext cx="102425" cy="107300"/>
            </a:xfrm>
            <a:custGeom>
              <a:rect b="b" l="l" r="r" t="t"/>
              <a:pathLst>
                <a:path extrusionOk="0" h="4292" w="4097">
                  <a:moveTo>
                    <a:pt x="3011" y="637"/>
                  </a:moveTo>
                  <a:cubicBezTo>
                    <a:pt x="3230" y="637"/>
                    <a:pt x="3416" y="820"/>
                    <a:pt x="3416" y="1053"/>
                  </a:cubicBezTo>
                  <a:cubicBezTo>
                    <a:pt x="3416" y="1273"/>
                    <a:pt x="3230" y="1459"/>
                    <a:pt x="3011" y="1459"/>
                  </a:cubicBezTo>
                  <a:lnTo>
                    <a:pt x="1100" y="1459"/>
                  </a:lnTo>
                  <a:cubicBezTo>
                    <a:pt x="869" y="1459"/>
                    <a:pt x="683" y="1273"/>
                    <a:pt x="683" y="1053"/>
                  </a:cubicBezTo>
                  <a:cubicBezTo>
                    <a:pt x="683" y="820"/>
                    <a:pt x="869" y="637"/>
                    <a:pt x="1100" y="637"/>
                  </a:cubicBezTo>
                  <a:close/>
                  <a:moveTo>
                    <a:pt x="3011" y="2095"/>
                  </a:moveTo>
                  <a:cubicBezTo>
                    <a:pt x="3230" y="2095"/>
                    <a:pt x="3416" y="2278"/>
                    <a:pt x="3416" y="2511"/>
                  </a:cubicBezTo>
                  <a:cubicBezTo>
                    <a:pt x="3416" y="2731"/>
                    <a:pt x="3230" y="2917"/>
                    <a:pt x="3011" y="2917"/>
                  </a:cubicBezTo>
                  <a:lnTo>
                    <a:pt x="1100" y="2917"/>
                  </a:lnTo>
                  <a:cubicBezTo>
                    <a:pt x="869" y="2917"/>
                    <a:pt x="683" y="2731"/>
                    <a:pt x="683" y="2511"/>
                  </a:cubicBezTo>
                  <a:cubicBezTo>
                    <a:pt x="683" y="2278"/>
                    <a:pt x="869" y="2095"/>
                    <a:pt x="1100" y="2095"/>
                  </a:cubicBezTo>
                  <a:close/>
                  <a:moveTo>
                    <a:pt x="0" y="1"/>
                  </a:moveTo>
                  <a:lnTo>
                    <a:pt x="0" y="4291"/>
                  </a:lnTo>
                  <a:lnTo>
                    <a:pt x="1008" y="3622"/>
                  </a:lnTo>
                  <a:cubicBezTo>
                    <a:pt x="1078" y="3575"/>
                    <a:pt x="1147" y="3553"/>
                    <a:pt x="1228" y="3553"/>
                  </a:cubicBezTo>
                  <a:lnTo>
                    <a:pt x="4096" y="3553"/>
                  </a:lnTo>
                  <a:lnTo>
                    <a:pt x="40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9"/>
            <p:cNvSpPr/>
            <p:nvPr/>
          </p:nvSpPr>
          <p:spPr>
            <a:xfrm>
              <a:off x="1056388" y="1659925"/>
              <a:ext cx="88825" cy="68350"/>
            </a:xfrm>
            <a:custGeom>
              <a:rect b="b" l="l" r="r" t="t"/>
              <a:pathLst>
                <a:path extrusionOk="0" h="2734" w="3553">
                  <a:moveTo>
                    <a:pt x="1769" y="1"/>
                  </a:moveTo>
                  <a:cubicBezTo>
                    <a:pt x="797" y="1"/>
                    <a:pt x="0" y="800"/>
                    <a:pt x="0" y="1772"/>
                  </a:cubicBezTo>
                  <a:lnTo>
                    <a:pt x="0" y="2733"/>
                  </a:lnTo>
                  <a:lnTo>
                    <a:pt x="3552" y="2733"/>
                  </a:lnTo>
                  <a:lnTo>
                    <a:pt x="3552" y="1772"/>
                  </a:lnTo>
                  <a:cubicBezTo>
                    <a:pt x="3552" y="800"/>
                    <a:pt x="2752" y="1"/>
                    <a:pt x="17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9"/>
            <p:cNvSpPr/>
            <p:nvPr/>
          </p:nvSpPr>
          <p:spPr>
            <a:xfrm>
              <a:off x="1001113" y="1462075"/>
              <a:ext cx="349450" cy="266200"/>
            </a:xfrm>
            <a:custGeom>
              <a:rect b="b" l="l" r="r" t="t"/>
              <a:pathLst>
                <a:path extrusionOk="0" h="10648" w="13978">
                  <a:moveTo>
                    <a:pt x="11906" y="1644"/>
                  </a:moveTo>
                  <a:cubicBezTo>
                    <a:pt x="12128" y="1644"/>
                    <a:pt x="12311" y="1816"/>
                    <a:pt x="12311" y="2050"/>
                  </a:cubicBezTo>
                  <a:lnTo>
                    <a:pt x="12311" y="6412"/>
                  </a:lnTo>
                  <a:cubicBezTo>
                    <a:pt x="12311" y="6643"/>
                    <a:pt x="12128" y="6829"/>
                    <a:pt x="11906" y="6829"/>
                  </a:cubicBezTo>
                  <a:lnTo>
                    <a:pt x="8748" y="6829"/>
                  </a:lnTo>
                  <a:lnTo>
                    <a:pt x="7221" y="7845"/>
                  </a:lnTo>
                  <a:cubicBezTo>
                    <a:pt x="7152" y="7892"/>
                    <a:pt x="7071" y="7915"/>
                    <a:pt x="6991" y="7915"/>
                  </a:cubicBezTo>
                  <a:cubicBezTo>
                    <a:pt x="6921" y="7915"/>
                    <a:pt x="6852" y="7903"/>
                    <a:pt x="6793" y="7870"/>
                  </a:cubicBezTo>
                  <a:cubicBezTo>
                    <a:pt x="6666" y="7801"/>
                    <a:pt x="6585" y="7662"/>
                    <a:pt x="6585" y="7509"/>
                  </a:cubicBezTo>
                  <a:lnTo>
                    <a:pt x="6585" y="2050"/>
                  </a:lnTo>
                  <a:cubicBezTo>
                    <a:pt x="6585" y="1816"/>
                    <a:pt x="6757" y="1644"/>
                    <a:pt x="6991" y="1644"/>
                  </a:cubicBezTo>
                  <a:close/>
                  <a:moveTo>
                    <a:pt x="1228" y="0"/>
                  </a:moveTo>
                  <a:cubicBezTo>
                    <a:pt x="556" y="0"/>
                    <a:pt x="1" y="556"/>
                    <a:pt x="1" y="1228"/>
                  </a:cubicBezTo>
                  <a:lnTo>
                    <a:pt x="1" y="10242"/>
                  </a:lnTo>
                  <a:cubicBezTo>
                    <a:pt x="1" y="10461"/>
                    <a:pt x="187" y="10647"/>
                    <a:pt x="406" y="10647"/>
                  </a:cubicBezTo>
                  <a:lnTo>
                    <a:pt x="1389" y="10647"/>
                  </a:lnTo>
                  <a:lnTo>
                    <a:pt x="1389" y="9686"/>
                  </a:lnTo>
                  <a:cubicBezTo>
                    <a:pt x="1389" y="8714"/>
                    <a:pt x="1945" y="7856"/>
                    <a:pt x="2756" y="7417"/>
                  </a:cubicBezTo>
                  <a:cubicBezTo>
                    <a:pt x="2420" y="7093"/>
                    <a:pt x="2211" y="6643"/>
                    <a:pt x="2211" y="6146"/>
                  </a:cubicBezTo>
                  <a:cubicBezTo>
                    <a:pt x="2211" y="5163"/>
                    <a:pt x="3008" y="4363"/>
                    <a:pt x="3980" y="4363"/>
                  </a:cubicBezTo>
                  <a:cubicBezTo>
                    <a:pt x="4963" y="4363"/>
                    <a:pt x="5763" y="5163"/>
                    <a:pt x="5763" y="6146"/>
                  </a:cubicBezTo>
                  <a:cubicBezTo>
                    <a:pt x="5763" y="6643"/>
                    <a:pt x="5555" y="7093"/>
                    <a:pt x="5219" y="7417"/>
                  </a:cubicBezTo>
                  <a:cubicBezTo>
                    <a:pt x="6030" y="7856"/>
                    <a:pt x="6585" y="8714"/>
                    <a:pt x="6585" y="9686"/>
                  </a:cubicBezTo>
                  <a:lnTo>
                    <a:pt x="6585" y="10647"/>
                  </a:lnTo>
                  <a:lnTo>
                    <a:pt x="13561" y="10647"/>
                  </a:lnTo>
                  <a:cubicBezTo>
                    <a:pt x="13794" y="10647"/>
                    <a:pt x="13978" y="10461"/>
                    <a:pt x="13978" y="10242"/>
                  </a:cubicBezTo>
                  <a:lnTo>
                    <a:pt x="13978" y="1228"/>
                  </a:lnTo>
                  <a:cubicBezTo>
                    <a:pt x="13978" y="556"/>
                    <a:pt x="13422"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1" name="Google Shape;1991;p89"/>
          <p:cNvGrpSpPr/>
          <p:nvPr/>
        </p:nvGrpSpPr>
        <p:grpSpPr>
          <a:xfrm>
            <a:off x="2898500" y="2875850"/>
            <a:ext cx="349525" cy="349500"/>
            <a:chOff x="3271863" y="1462075"/>
            <a:chExt cx="349525" cy="349500"/>
          </a:xfrm>
        </p:grpSpPr>
        <p:sp>
          <p:nvSpPr>
            <p:cNvPr id="1992" name="Google Shape;1992;p89"/>
            <p:cNvSpPr/>
            <p:nvPr/>
          </p:nvSpPr>
          <p:spPr>
            <a:xfrm>
              <a:off x="3271863" y="1694075"/>
              <a:ext cx="349525" cy="54675"/>
            </a:xfrm>
            <a:custGeom>
              <a:rect b="b" l="l" r="r" t="t"/>
              <a:pathLst>
                <a:path extrusionOk="0" h="2187" w="13981">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9"/>
            <p:cNvSpPr/>
            <p:nvPr/>
          </p:nvSpPr>
          <p:spPr>
            <a:xfrm>
              <a:off x="3341013" y="1769275"/>
              <a:ext cx="211500" cy="42300"/>
            </a:xfrm>
            <a:custGeom>
              <a:rect b="b" l="l" r="r" t="t"/>
              <a:pathLst>
                <a:path extrusionOk="0" h="1692" w="846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9"/>
            <p:cNvSpPr/>
            <p:nvPr/>
          </p:nvSpPr>
          <p:spPr>
            <a:xfrm>
              <a:off x="3344488" y="1516775"/>
              <a:ext cx="116025" cy="20225"/>
            </a:xfrm>
            <a:custGeom>
              <a:rect b="b" l="l" r="r" t="t"/>
              <a:pathLst>
                <a:path extrusionOk="0" h="809" w="4641">
                  <a:moveTo>
                    <a:pt x="1" y="0"/>
                  </a:moveTo>
                  <a:lnTo>
                    <a:pt x="1" y="808"/>
                  </a:lnTo>
                  <a:lnTo>
                    <a:pt x="4641" y="808"/>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9"/>
            <p:cNvSpPr/>
            <p:nvPr/>
          </p:nvSpPr>
          <p:spPr>
            <a:xfrm>
              <a:off x="3271863" y="1462075"/>
              <a:ext cx="349525" cy="211475"/>
            </a:xfrm>
            <a:custGeom>
              <a:rect b="b" l="l" r="r" t="t"/>
              <a:pathLst>
                <a:path extrusionOk="0" h="8459" w="13981">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89"/>
          <p:cNvGrpSpPr/>
          <p:nvPr/>
        </p:nvGrpSpPr>
        <p:grpSpPr>
          <a:xfrm>
            <a:off x="2898263" y="3431488"/>
            <a:ext cx="350000" cy="349500"/>
            <a:chOff x="2514313" y="1462075"/>
            <a:chExt cx="350000" cy="349500"/>
          </a:xfrm>
        </p:grpSpPr>
        <p:sp>
          <p:nvSpPr>
            <p:cNvPr id="1997" name="Google Shape;1997;p89"/>
            <p:cNvSpPr/>
            <p:nvPr/>
          </p:nvSpPr>
          <p:spPr>
            <a:xfrm>
              <a:off x="2660088" y="1611600"/>
              <a:ext cx="59325" cy="56475"/>
            </a:xfrm>
            <a:custGeom>
              <a:rect b="b" l="l" r="r" t="t"/>
              <a:pathLst>
                <a:path extrusionOk="0" h="2259" w="2373">
                  <a:moveTo>
                    <a:pt x="451" y="1"/>
                  </a:moveTo>
                  <a:lnTo>
                    <a:pt x="1" y="1389"/>
                  </a:lnTo>
                  <a:lnTo>
                    <a:pt x="1192" y="2258"/>
                  </a:lnTo>
                  <a:lnTo>
                    <a:pt x="2373" y="1389"/>
                  </a:lnTo>
                  <a:lnTo>
                    <a:pt x="19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9"/>
            <p:cNvSpPr/>
            <p:nvPr/>
          </p:nvSpPr>
          <p:spPr>
            <a:xfrm>
              <a:off x="2577613" y="1579800"/>
              <a:ext cx="74950" cy="71200"/>
            </a:xfrm>
            <a:custGeom>
              <a:rect b="b" l="l" r="r" t="t"/>
              <a:pathLst>
                <a:path extrusionOk="0" h="2848" w="2998">
                  <a:moveTo>
                    <a:pt x="604" y="1"/>
                  </a:moveTo>
                  <a:cubicBezTo>
                    <a:pt x="279" y="545"/>
                    <a:pt x="70" y="1170"/>
                    <a:pt x="1" y="1842"/>
                  </a:cubicBezTo>
                  <a:lnTo>
                    <a:pt x="1389" y="2847"/>
                  </a:lnTo>
                  <a:lnTo>
                    <a:pt x="2489" y="2500"/>
                  </a:lnTo>
                  <a:lnTo>
                    <a:pt x="2997" y="926"/>
                  </a:lnTo>
                  <a:lnTo>
                    <a:pt x="23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9"/>
            <p:cNvSpPr/>
            <p:nvPr/>
          </p:nvSpPr>
          <p:spPr>
            <a:xfrm>
              <a:off x="2652263" y="1524275"/>
              <a:ext cx="74925" cy="66875"/>
            </a:xfrm>
            <a:custGeom>
              <a:rect b="b" l="l" r="r" t="t"/>
              <a:pathLst>
                <a:path extrusionOk="0" h="2675" w="2997">
                  <a:moveTo>
                    <a:pt x="1505" y="0"/>
                  </a:moveTo>
                  <a:cubicBezTo>
                    <a:pt x="1169" y="0"/>
                    <a:pt x="844" y="36"/>
                    <a:pt x="533" y="106"/>
                  </a:cubicBezTo>
                  <a:lnTo>
                    <a:pt x="0" y="1736"/>
                  </a:lnTo>
                  <a:lnTo>
                    <a:pt x="672" y="2675"/>
                  </a:lnTo>
                  <a:lnTo>
                    <a:pt x="2327" y="2675"/>
                  </a:lnTo>
                  <a:lnTo>
                    <a:pt x="2997" y="1736"/>
                  </a:lnTo>
                  <a:lnTo>
                    <a:pt x="2466" y="106"/>
                  </a:lnTo>
                  <a:cubicBezTo>
                    <a:pt x="2152" y="36"/>
                    <a:pt x="1830"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9"/>
            <p:cNvSpPr/>
            <p:nvPr/>
          </p:nvSpPr>
          <p:spPr>
            <a:xfrm>
              <a:off x="2726888" y="1579800"/>
              <a:ext cx="74925" cy="71200"/>
            </a:xfrm>
            <a:custGeom>
              <a:rect b="b" l="l" r="r" t="t"/>
              <a:pathLst>
                <a:path extrusionOk="0" h="2848" w="2997">
                  <a:moveTo>
                    <a:pt x="684" y="1"/>
                  </a:moveTo>
                  <a:lnTo>
                    <a:pt x="0" y="926"/>
                  </a:lnTo>
                  <a:lnTo>
                    <a:pt x="511" y="2500"/>
                  </a:lnTo>
                  <a:lnTo>
                    <a:pt x="1608" y="2847"/>
                  </a:lnTo>
                  <a:lnTo>
                    <a:pt x="2997" y="1842"/>
                  </a:lnTo>
                  <a:cubicBezTo>
                    <a:pt x="2927" y="1170"/>
                    <a:pt x="2719" y="545"/>
                    <a:pt x="23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9"/>
            <p:cNvSpPr/>
            <p:nvPr/>
          </p:nvSpPr>
          <p:spPr>
            <a:xfrm>
              <a:off x="2578238" y="1651525"/>
              <a:ext cx="20525" cy="38825"/>
            </a:xfrm>
            <a:custGeom>
              <a:rect b="b" l="l" r="r" t="t"/>
              <a:pathLst>
                <a:path extrusionOk="0" h="1553" w="821">
                  <a:moveTo>
                    <a:pt x="1" y="1"/>
                  </a:moveTo>
                  <a:cubicBezTo>
                    <a:pt x="70" y="556"/>
                    <a:pt x="242" y="1078"/>
                    <a:pt x="498" y="1553"/>
                  </a:cubicBezTo>
                  <a:lnTo>
                    <a:pt x="820" y="59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9"/>
            <p:cNvSpPr/>
            <p:nvPr/>
          </p:nvSpPr>
          <p:spPr>
            <a:xfrm>
              <a:off x="2738213" y="1535250"/>
              <a:ext cx="33275" cy="24025"/>
            </a:xfrm>
            <a:custGeom>
              <a:rect b="b" l="l" r="r" t="t"/>
              <a:pathLst>
                <a:path extrusionOk="0" h="961" w="1331">
                  <a:moveTo>
                    <a:pt x="0" y="0"/>
                  </a:moveTo>
                  <a:lnTo>
                    <a:pt x="311" y="961"/>
                  </a:lnTo>
                  <a:lnTo>
                    <a:pt x="1330" y="961"/>
                  </a:lnTo>
                  <a:cubicBezTo>
                    <a:pt x="947" y="569"/>
                    <a:pt x="497" y="233"/>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9"/>
            <p:cNvSpPr/>
            <p:nvPr/>
          </p:nvSpPr>
          <p:spPr>
            <a:xfrm>
              <a:off x="2608038" y="1535250"/>
              <a:ext cx="33275" cy="24025"/>
            </a:xfrm>
            <a:custGeom>
              <a:rect b="b" l="l" r="r" t="t"/>
              <a:pathLst>
                <a:path extrusionOk="0" h="961" w="1331">
                  <a:moveTo>
                    <a:pt x="1330" y="0"/>
                  </a:moveTo>
                  <a:lnTo>
                    <a:pt x="1330" y="0"/>
                  </a:lnTo>
                  <a:cubicBezTo>
                    <a:pt x="833" y="233"/>
                    <a:pt x="381" y="569"/>
                    <a:pt x="0" y="961"/>
                  </a:cubicBezTo>
                  <a:lnTo>
                    <a:pt x="1017" y="961"/>
                  </a:lnTo>
                  <a:lnTo>
                    <a:pt x="13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9"/>
            <p:cNvSpPr/>
            <p:nvPr/>
          </p:nvSpPr>
          <p:spPr>
            <a:xfrm>
              <a:off x="2605388" y="1661650"/>
              <a:ext cx="74100" cy="78425"/>
            </a:xfrm>
            <a:custGeom>
              <a:rect b="b" l="l" r="r" t="t"/>
              <a:pathLst>
                <a:path extrusionOk="0" h="3137" w="2964">
                  <a:moveTo>
                    <a:pt x="1634" y="1"/>
                  </a:moveTo>
                  <a:lnTo>
                    <a:pt x="534" y="359"/>
                  </a:lnTo>
                  <a:lnTo>
                    <a:pt x="1" y="1992"/>
                  </a:lnTo>
                  <a:cubicBezTo>
                    <a:pt x="442" y="2478"/>
                    <a:pt x="973" y="2872"/>
                    <a:pt x="1575" y="3136"/>
                  </a:cubicBezTo>
                  <a:lnTo>
                    <a:pt x="2964" y="2120"/>
                  </a:lnTo>
                  <a:lnTo>
                    <a:pt x="2964" y="973"/>
                  </a:lnTo>
                  <a:lnTo>
                    <a:pt x="16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9"/>
            <p:cNvSpPr/>
            <p:nvPr/>
          </p:nvSpPr>
          <p:spPr>
            <a:xfrm>
              <a:off x="2780963" y="1651525"/>
              <a:ext cx="20300" cy="38825"/>
            </a:xfrm>
            <a:custGeom>
              <a:rect b="b" l="l" r="r" t="t"/>
              <a:pathLst>
                <a:path extrusionOk="0" h="1553" w="812">
                  <a:moveTo>
                    <a:pt x="812" y="1"/>
                  </a:moveTo>
                  <a:lnTo>
                    <a:pt x="1" y="592"/>
                  </a:lnTo>
                  <a:lnTo>
                    <a:pt x="315" y="1553"/>
                  </a:lnTo>
                  <a:cubicBezTo>
                    <a:pt x="570" y="1078"/>
                    <a:pt x="742" y="556"/>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9"/>
            <p:cNvSpPr/>
            <p:nvPr/>
          </p:nvSpPr>
          <p:spPr>
            <a:xfrm>
              <a:off x="2514313" y="1462075"/>
              <a:ext cx="350000" cy="349500"/>
            </a:xfrm>
            <a:custGeom>
              <a:rect b="b" l="l" r="r" t="t"/>
              <a:pathLst>
                <a:path extrusionOk="0" h="13980" w="14000">
                  <a:moveTo>
                    <a:pt x="7023" y="1666"/>
                  </a:moveTo>
                  <a:cubicBezTo>
                    <a:pt x="9950" y="1666"/>
                    <a:pt x="12347" y="4052"/>
                    <a:pt x="12347" y="6990"/>
                  </a:cubicBezTo>
                  <a:cubicBezTo>
                    <a:pt x="12347" y="9928"/>
                    <a:pt x="9950" y="12313"/>
                    <a:pt x="7023" y="12313"/>
                  </a:cubicBezTo>
                  <a:cubicBezTo>
                    <a:pt x="4085" y="12313"/>
                    <a:pt x="1700" y="9928"/>
                    <a:pt x="1700" y="6990"/>
                  </a:cubicBezTo>
                  <a:cubicBezTo>
                    <a:pt x="1700" y="4052"/>
                    <a:pt x="4085" y="1666"/>
                    <a:pt x="7023" y="1666"/>
                  </a:cubicBezTo>
                  <a:close/>
                  <a:moveTo>
                    <a:pt x="7023" y="0"/>
                  </a:moveTo>
                  <a:cubicBezTo>
                    <a:pt x="5149" y="0"/>
                    <a:pt x="3402" y="730"/>
                    <a:pt x="2083" y="2050"/>
                  </a:cubicBezTo>
                  <a:cubicBezTo>
                    <a:pt x="753" y="3369"/>
                    <a:pt x="34" y="5126"/>
                    <a:pt x="34" y="6990"/>
                  </a:cubicBezTo>
                  <a:cubicBezTo>
                    <a:pt x="34" y="8298"/>
                    <a:pt x="392" y="9570"/>
                    <a:pt x="1086" y="10680"/>
                  </a:cubicBezTo>
                  <a:lnTo>
                    <a:pt x="59" y="13424"/>
                  </a:lnTo>
                  <a:cubicBezTo>
                    <a:pt x="0" y="13574"/>
                    <a:pt x="34" y="13746"/>
                    <a:pt x="150" y="13852"/>
                  </a:cubicBezTo>
                  <a:cubicBezTo>
                    <a:pt x="231" y="13932"/>
                    <a:pt x="336" y="13979"/>
                    <a:pt x="439" y="13979"/>
                  </a:cubicBezTo>
                  <a:cubicBezTo>
                    <a:pt x="486" y="13979"/>
                    <a:pt x="531" y="13966"/>
                    <a:pt x="578" y="13954"/>
                  </a:cubicBezTo>
                  <a:lnTo>
                    <a:pt x="3333" y="12924"/>
                  </a:lnTo>
                  <a:cubicBezTo>
                    <a:pt x="4432" y="13607"/>
                    <a:pt x="5704" y="13979"/>
                    <a:pt x="7023" y="13979"/>
                  </a:cubicBezTo>
                  <a:cubicBezTo>
                    <a:pt x="8887" y="13979"/>
                    <a:pt x="10633" y="13249"/>
                    <a:pt x="11964" y="11930"/>
                  </a:cubicBezTo>
                  <a:cubicBezTo>
                    <a:pt x="13283" y="10611"/>
                    <a:pt x="13999" y="8853"/>
                    <a:pt x="13999" y="6990"/>
                  </a:cubicBezTo>
                  <a:cubicBezTo>
                    <a:pt x="13999" y="5126"/>
                    <a:pt x="13283" y="3369"/>
                    <a:pt x="11964" y="2050"/>
                  </a:cubicBezTo>
                  <a:cubicBezTo>
                    <a:pt x="10633" y="730"/>
                    <a:pt x="8887" y="0"/>
                    <a:pt x="7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9"/>
            <p:cNvSpPr/>
            <p:nvPr/>
          </p:nvSpPr>
          <p:spPr>
            <a:xfrm>
              <a:off x="2669338" y="1732550"/>
              <a:ext cx="40850" cy="16825"/>
            </a:xfrm>
            <a:custGeom>
              <a:rect b="b" l="l" r="r" t="t"/>
              <a:pathLst>
                <a:path extrusionOk="0" h="673" w="1634">
                  <a:moveTo>
                    <a:pt x="822" y="0"/>
                  </a:moveTo>
                  <a:lnTo>
                    <a:pt x="0" y="603"/>
                  </a:lnTo>
                  <a:cubicBezTo>
                    <a:pt x="267" y="647"/>
                    <a:pt x="533" y="672"/>
                    <a:pt x="822" y="672"/>
                  </a:cubicBezTo>
                  <a:cubicBezTo>
                    <a:pt x="1100" y="672"/>
                    <a:pt x="1367" y="647"/>
                    <a:pt x="1633" y="603"/>
                  </a:cubicBezTo>
                  <a:lnTo>
                    <a:pt x="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9"/>
            <p:cNvSpPr/>
            <p:nvPr/>
          </p:nvSpPr>
          <p:spPr>
            <a:xfrm>
              <a:off x="2700013" y="1661650"/>
              <a:ext cx="74050" cy="78425"/>
            </a:xfrm>
            <a:custGeom>
              <a:rect b="b" l="l" r="r" t="t"/>
              <a:pathLst>
                <a:path extrusionOk="0" h="3137" w="2962">
                  <a:moveTo>
                    <a:pt x="1331" y="1"/>
                  </a:moveTo>
                  <a:lnTo>
                    <a:pt x="1" y="973"/>
                  </a:lnTo>
                  <a:lnTo>
                    <a:pt x="1" y="2120"/>
                  </a:lnTo>
                  <a:lnTo>
                    <a:pt x="1389" y="3136"/>
                  </a:lnTo>
                  <a:cubicBezTo>
                    <a:pt x="1989" y="2872"/>
                    <a:pt x="2522" y="2478"/>
                    <a:pt x="2961" y="1992"/>
                  </a:cubicBezTo>
                  <a:lnTo>
                    <a:pt x="2431" y="359"/>
                  </a:lnTo>
                  <a:lnTo>
                    <a:pt x="1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89"/>
          <p:cNvGrpSpPr/>
          <p:nvPr/>
        </p:nvGrpSpPr>
        <p:grpSpPr>
          <a:xfrm>
            <a:off x="1128438" y="3431488"/>
            <a:ext cx="279750" cy="349500"/>
            <a:chOff x="1797213" y="1462075"/>
            <a:chExt cx="279750" cy="349500"/>
          </a:xfrm>
        </p:grpSpPr>
        <p:sp>
          <p:nvSpPr>
            <p:cNvPr id="2010" name="Google Shape;2010;p89"/>
            <p:cNvSpPr/>
            <p:nvPr/>
          </p:nvSpPr>
          <p:spPr>
            <a:xfrm>
              <a:off x="1834788" y="1567950"/>
              <a:ext cx="20275" cy="40825"/>
            </a:xfrm>
            <a:custGeom>
              <a:rect b="b" l="l" r="r" t="t"/>
              <a:pathLst>
                <a:path extrusionOk="0" h="1633" w="811">
                  <a:moveTo>
                    <a:pt x="811" y="0"/>
                  </a:moveTo>
                  <a:cubicBezTo>
                    <a:pt x="358" y="0"/>
                    <a:pt x="0" y="358"/>
                    <a:pt x="0" y="811"/>
                  </a:cubicBezTo>
                  <a:cubicBezTo>
                    <a:pt x="0" y="1261"/>
                    <a:pt x="358" y="1633"/>
                    <a:pt x="811" y="1633"/>
                  </a:cubicBezTo>
                  <a:lnTo>
                    <a:pt x="8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9"/>
            <p:cNvSpPr/>
            <p:nvPr/>
          </p:nvSpPr>
          <p:spPr>
            <a:xfrm>
              <a:off x="1982938" y="1564475"/>
              <a:ext cx="63325" cy="88525"/>
            </a:xfrm>
            <a:custGeom>
              <a:rect b="b" l="l" r="r" t="t"/>
              <a:pathLst>
                <a:path extrusionOk="0" h="3541" w="2533">
                  <a:moveTo>
                    <a:pt x="1433" y="0"/>
                  </a:moveTo>
                  <a:lnTo>
                    <a:pt x="1433" y="2050"/>
                  </a:lnTo>
                  <a:lnTo>
                    <a:pt x="1711" y="2050"/>
                  </a:lnTo>
                  <a:lnTo>
                    <a:pt x="1711" y="2594"/>
                  </a:lnTo>
                  <a:cubicBezTo>
                    <a:pt x="1711" y="2663"/>
                    <a:pt x="1652" y="2733"/>
                    <a:pt x="1572" y="2733"/>
                  </a:cubicBezTo>
                  <a:lnTo>
                    <a:pt x="486" y="2733"/>
                  </a:lnTo>
                  <a:cubicBezTo>
                    <a:pt x="369" y="3033"/>
                    <a:pt x="208" y="3310"/>
                    <a:pt x="0" y="3541"/>
                  </a:cubicBezTo>
                  <a:lnTo>
                    <a:pt x="1572" y="3541"/>
                  </a:lnTo>
                  <a:cubicBezTo>
                    <a:pt x="2105" y="3541"/>
                    <a:pt x="2533" y="3113"/>
                    <a:pt x="2533" y="2594"/>
                  </a:cubicBezTo>
                  <a:lnTo>
                    <a:pt x="2533" y="950"/>
                  </a:lnTo>
                  <a:cubicBezTo>
                    <a:pt x="2533" y="428"/>
                    <a:pt x="2105" y="0"/>
                    <a:pt x="15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9"/>
            <p:cNvSpPr/>
            <p:nvPr/>
          </p:nvSpPr>
          <p:spPr>
            <a:xfrm>
              <a:off x="1906213" y="1687975"/>
              <a:ext cx="61675" cy="40300"/>
            </a:xfrm>
            <a:custGeom>
              <a:rect b="b" l="l" r="r" t="t"/>
              <a:pathLst>
                <a:path extrusionOk="0" h="1612" w="2467">
                  <a:moveTo>
                    <a:pt x="1" y="0"/>
                  </a:moveTo>
                  <a:lnTo>
                    <a:pt x="1" y="384"/>
                  </a:lnTo>
                  <a:cubicBezTo>
                    <a:pt x="1" y="1056"/>
                    <a:pt x="556" y="1611"/>
                    <a:pt x="1228" y="1611"/>
                  </a:cubicBezTo>
                  <a:cubicBezTo>
                    <a:pt x="1911" y="1611"/>
                    <a:pt x="2467" y="1056"/>
                    <a:pt x="2467" y="384"/>
                  </a:cubicBezTo>
                  <a:lnTo>
                    <a:pt x="2467" y="0"/>
                  </a:lnTo>
                  <a:cubicBezTo>
                    <a:pt x="2083" y="164"/>
                    <a:pt x="1667" y="245"/>
                    <a:pt x="1228" y="245"/>
                  </a:cubicBezTo>
                  <a:cubicBezTo>
                    <a:pt x="800" y="245"/>
                    <a:pt x="384" y="16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9"/>
            <p:cNvSpPr/>
            <p:nvPr/>
          </p:nvSpPr>
          <p:spPr>
            <a:xfrm>
              <a:off x="1875588" y="1537150"/>
              <a:ext cx="122975" cy="136425"/>
            </a:xfrm>
            <a:custGeom>
              <a:rect b="b" l="l" r="r" t="t"/>
              <a:pathLst>
                <a:path extrusionOk="0" h="5457" w="4919">
                  <a:moveTo>
                    <a:pt x="2998" y="1"/>
                  </a:moveTo>
                  <a:cubicBezTo>
                    <a:pt x="2894" y="1"/>
                    <a:pt x="2795" y="46"/>
                    <a:pt x="2720" y="121"/>
                  </a:cubicBezTo>
                  <a:cubicBezTo>
                    <a:pt x="2092" y="739"/>
                    <a:pt x="1258" y="1093"/>
                    <a:pt x="378" y="1093"/>
                  </a:cubicBezTo>
                  <a:cubicBezTo>
                    <a:pt x="253" y="1093"/>
                    <a:pt x="127" y="1085"/>
                    <a:pt x="1" y="1071"/>
                  </a:cubicBezTo>
                  <a:lnTo>
                    <a:pt x="1" y="2968"/>
                  </a:lnTo>
                  <a:cubicBezTo>
                    <a:pt x="1" y="4323"/>
                    <a:pt x="1076" y="5445"/>
                    <a:pt x="2431" y="5456"/>
                  </a:cubicBezTo>
                  <a:cubicBezTo>
                    <a:pt x="2443" y="5456"/>
                    <a:pt x="2455" y="5456"/>
                    <a:pt x="2468" y="5456"/>
                  </a:cubicBezTo>
                  <a:cubicBezTo>
                    <a:pt x="3192" y="5456"/>
                    <a:pt x="3838" y="5136"/>
                    <a:pt x="4294" y="4634"/>
                  </a:cubicBezTo>
                  <a:lnTo>
                    <a:pt x="3008" y="4634"/>
                  </a:lnTo>
                  <a:cubicBezTo>
                    <a:pt x="2767" y="4634"/>
                    <a:pt x="2581" y="4451"/>
                    <a:pt x="2592" y="4206"/>
                  </a:cubicBezTo>
                  <a:cubicBezTo>
                    <a:pt x="2603" y="3987"/>
                    <a:pt x="2800" y="3826"/>
                    <a:pt x="3020" y="3826"/>
                  </a:cubicBezTo>
                  <a:lnTo>
                    <a:pt x="4780" y="3826"/>
                  </a:lnTo>
                  <a:cubicBezTo>
                    <a:pt x="4861" y="3570"/>
                    <a:pt x="4919" y="3293"/>
                    <a:pt x="4919" y="3004"/>
                  </a:cubicBezTo>
                  <a:lnTo>
                    <a:pt x="4919" y="1093"/>
                  </a:lnTo>
                  <a:lnTo>
                    <a:pt x="4502" y="1093"/>
                  </a:lnTo>
                  <a:cubicBezTo>
                    <a:pt x="3991" y="1093"/>
                    <a:pt x="3553" y="757"/>
                    <a:pt x="3392" y="271"/>
                  </a:cubicBezTo>
                  <a:cubicBezTo>
                    <a:pt x="3344" y="132"/>
                    <a:pt x="3217" y="30"/>
                    <a:pt x="3067" y="7"/>
                  </a:cubicBezTo>
                  <a:cubicBezTo>
                    <a:pt x="3044" y="3"/>
                    <a:pt x="3021" y="1"/>
                    <a:pt x="2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9"/>
            <p:cNvSpPr/>
            <p:nvPr/>
          </p:nvSpPr>
          <p:spPr>
            <a:xfrm>
              <a:off x="1797213" y="1680475"/>
              <a:ext cx="98950" cy="131100"/>
            </a:xfrm>
            <a:custGeom>
              <a:rect b="b" l="l" r="r" t="t"/>
              <a:pathLst>
                <a:path extrusionOk="0" h="5244" w="3958">
                  <a:moveTo>
                    <a:pt x="3136" y="1"/>
                  </a:moveTo>
                  <a:cubicBezTo>
                    <a:pt x="1411" y="1"/>
                    <a:pt x="1" y="1411"/>
                    <a:pt x="1" y="3136"/>
                  </a:cubicBezTo>
                  <a:lnTo>
                    <a:pt x="1" y="4827"/>
                  </a:lnTo>
                  <a:cubicBezTo>
                    <a:pt x="1" y="5057"/>
                    <a:pt x="184" y="5243"/>
                    <a:pt x="403" y="5243"/>
                  </a:cubicBezTo>
                  <a:lnTo>
                    <a:pt x="2314" y="5243"/>
                  </a:lnTo>
                  <a:lnTo>
                    <a:pt x="2314" y="2314"/>
                  </a:lnTo>
                  <a:cubicBezTo>
                    <a:pt x="2314" y="2094"/>
                    <a:pt x="2500" y="1911"/>
                    <a:pt x="2730" y="1911"/>
                  </a:cubicBezTo>
                  <a:lnTo>
                    <a:pt x="3958" y="1911"/>
                  </a:lnTo>
                  <a:cubicBezTo>
                    <a:pt x="3702" y="1564"/>
                    <a:pt x="3541" y="1147"/>
                    <a:pt x="3541" y="684"/>
                  </a:cubicBezTo>
                  <a:lnTo>
                    <a:pt x="35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9"/>
            <p:cNvSpPr/>
            <p:nvPr/>
          </p:nvSpPr>
          <p:spPr>
            <a:xfrm>
              <a:off x="1875588" y="1748725"/>
              <a:ext cx="122975" cy="62850"/>
            </a:xfrm>
            <a:custGeom>
              <a:rect b="b" l="l" r="r" t="t"/>
              <a:pathLst>
                <a:path extrusionOk="0" h="2514" w="4919">
                  <a:moveTo>
                    <a:pt x="1" y="0"/>
                  </a:moveTo>
                  <a:lnTo>
                    <a:pt x="1" y="2513"/>
                  </a:lnTo>
                  <a:lnTo>
                    <a:pt x="4919" y="2513"/>
                  </a:lnTo>
                  <a:lnTo>
                    <a:pt x="49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9"/>
            <p:cNvSpPr/>
            <p:nvPr/>
          </p:nvSpPr>
          <p:spPr>
            <a:xfrm>
              <a:off x="1977988" y="1680475"/>
              <a:ext cx="98975" cy="131100"/>
            </a:xfrm>
            <a:custGeom>
              <a:rect b="b" l="l" r="r" t="t"/>
              <a:pathLst>
                <a:path extrusionOk="0" h="5244" w="3959">
                  <a:moveTo>
                    <a:pt x="406" y="1"/>
                  </a:moveTo>
                  <a:lnTo>
                    <a:pt x="406" y="684"/>
                  </a:lnTo>
                  <a:cubicBezTo>
                    <a:pt x="406" y="1147"/>
                    <a:pt x="254" y="1564"/>
                    <a:pt x="1" y="1911"/>
                  </a:cubicBezTo>
                  <a:lnTo>
                    <a:pt x="1226" y="1911"/>
                  </a:lnTo>
                  <a:cubicBezTo>
                    <a:pt x="1459" y="1911"/>
                    <a:pt x="1631" y="2094"/>
                    <a:pt x="1631" y="2314"/>
                  </a:cubicBezTo>
                  <a:lnTo>
                    <a:pt x="1631" y="5243"/>
                  </a:lnTo>
                  <a:lnTo>
                    <a:pt x="3553" y="5243"/>
                  </a:lnTo>
                  <a:cubicBezTo>
                    <a:pt x="3772" y="5243"/>
                    <a:pt x="3958" y="5057"/>
                    <a:pt x="3958" y="4827"/>
                  </a:cubicBezTo>
                  <a:lnTo>
                    <a:pt x="3958" y="3136"/>
                  </a:lnTo>
                  <a:cubicBezTo>
                    <a:pt x="3958" y="1411"/>
                    <a:pt x="2545"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9"/>
            <p:cNvSpPr/>
            <p:nvPr/>
          </p:nvSpPr>
          <p:spPr>
            <a:xfrm>
              <a:off x="1855038" y="1462075"/>
              <a:ext cx="163750" cy="81875"/>
            </a:xfrm>
            <a:custGeom>
              <a:rect b="b" l="l" r="r" t="t"/>
              <a:pathLst>
                <a:path extrusionOk="0" h="3275" w="6550">
                  <a:moveTo>
                    <a:pt x="3275" y="0"/>
                  </a:moveTo>
                  <a:cubicBezTo>
                    <a:pt x="1470" y="0"/>
                    <a:pt x="1" y="1469"/>
                    <a:pt x="1" y="3274"/>
                  </a:cubicBezTo>
                  <a:lnTo>
                    <a:pt x="1192" y="3274"/>
                  </a:lnTo>
                  <a:cubicBezTo>
                    <a:pt x="1853" y="3274"/>
                    <a:pt x="2489" y="3021"/>
                    <a:pt x="2964" y="2547"/>
                  </a:cubicBezTo>
                  <a:cubicBezTo>
                    <a:pt x="3194" y="2316"/>
                    <a:pt x="3494" y="2188"/>
                    <a:pt x="3830" y="2188"/>
                  </a:cubicBezTo>
                  <a:cubicBezTo>
                    <a:pt x="3889" y="2188"/>
                    <a:pt x="3958" y="2188"/>
                    <a:pt x="4028" y="2199"/>
                  </a:cubicBezTo>
                  <a:cubicBezTo>
                    <a:pt x="4466" y="2269"/>
                    <a:pt x="4838" y="2580"/>
                    <a:pt x="4988" y="3010"/>
                  </a:cubicBezTo>
                  <a:cubicBezTo>
                    <a:pt x="5047" y="3171"/>
                    <a:pt x="5172" y="3274"/>
                    <a:pt x="5324" y="3274"/>
                  </a:cubicBezTo>
                  <a:lnTo>
                    <a:pt x="6549" y="3274"/>
                  </a:lnTo>
                  <a:cubicBezTo>
                    <a:pt x="6549" y="1469"/>
                    <a:pt x="5091" y="0"/>
                    <a:pt x="3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p89"/>
          <p:cNvSpPr txBox="1"/>
          <p:nvPr>
            <p:ph idx="4294967295" type="subTitle"/>
          </p:nvPr>
        </p:nvSpPr>
        <p:spPr>
          <a:xfrm>
            <a:off x="1571225" y="2853650"/>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MERCURY</a:t>
            </a:r>
            <a:endParaRPr b="1" sz="1200">
              <a:latin typeface="Orbitron"/>
              <a:ea typeface="Orbitron"/>
              <a:cs typeface="Orbitron"/>
              <a:sym typeface="Orbitron"/>
            </a:endParaRPr>
          </a:p>
        </p:txBody>
      </p:sp>
      <p:sp>
        <p:nvSpPr>
          <p:cNvPr id="2019" name="Google Shape;2019;p89"/>
          <p:cNvSpPr txBox="1"/>
          <p:nvPr>
            <p:ph idx="4294967295" type="subTitle"/>
          </p:nvPr>
        </p:nvSpPr>
        <p:spPr>
          <a:xfrm>
            <a:off x="1571225" y="3409288"/>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MARS</a:t>
            </a:r>
            <a:endParaRPr b="1" sz="1200">
              <a:latin typeface="Orbitron"/>
              <a:ea typeface="Orbitron"/>
              <a:cs typeface="Orbitron"/>
              <a:sym typeface="Orbitron"/>
            </a:endParaRPr>
          </a:p>
        </p:txBody>
      </p:sp>
      <p:sp>
        <p:nvSpPr>
          <p:cNvPr id="2020" name="Google Shape;2020;p89"/>
          <p:cNvSpPr txBox="1"/>
          <p:nvPr>
            <p:ph idx="4294967295" type="subTitle"/>
          </p:nvPr>
        </p:nvSpPr>
        <p:spPr>
          <a:xfrm>
            <a:off x="3379788" y="2853650"/>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VENUS</a:t>
            </a:r>
            <a:endParaRPr b="1" sz="1200">
              <a:latin typeface="Orbitron"/>
              <a:ea typeface="Orbitron"/>
              <a:cs typeface="Orbitron"/>
              <a:sym typeface="Orbitron"/>
            </a:endParaRPr>
          </a:p>
        </p:txBody>
      </p:sp>
      <p:sp>
        <p:nvSpPr>
          <p:cNvPr id="2021" name="Google Shape;2021;p89"/>
          <p:cNvSpPr txBox="1"/>
          <p:nvPr>
            <p:ph idx="4294967295" type="subTitle"/>
          </p:nvPr>
        </p:nvSpPr>
        <p:spPr>
          <a:xfrm>
            <a:off x="3379788" y="3409288"/>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JUPITER</a:t>
            </a:r>
            <a:endParaRPr b="1" sz="1200">
              <a:latin typeface="Orbitron"/>
              <a:ea typeface="Orbitron"/>
              <a:cs typeface="Orbitron"/>
              <a:sym typeface="Orbitron"/>
            </a:endParaRPr>
          </a:p>
        </p:txBody>
      </p:sp>
      <p:sp>
        <p:nvSpPr>
          <p:cNvPr id="2022" name="Google Shape;2022;p89"/>
          <p:cNvSpPr txBox="1"/>
          <p:nvPr>
            <p:ph idx="4294967295" type="subTitle"/>
          </p:nvPr>
        </p:nvSpPr>
        <p:spPr>
          <a:xfrm>
            <a:off x="1571225" y="3987144"/>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SATURN</a:t>
            </a:r>
            <a:endParaRPr b="1" sz="1200">
              <a:latin typeface="Orbitron"/>
              <a:ea typeface="Orbitron"/>
              <a:cs typeface="Orbitron"/>
              <a:sym typeface="Orbitron"/>
            </a:endParaRPr>
          </a:p>
        </p:txBody>
      </p:sp>
      <p:sp>
        <p:nvSpPr>
          <p:cNvPr id="2023" name="Google Shape;2023;p89"/>
          <p:cNvSpPr txBox="1"/>
          <p:nvPr>
            <p:ph idx="4294967295" type="subTitle"/>
          </p:nvPr>
        </p:nvSpPr>
        <p:spPr>
          <a:xfrm>
            <a:off x="3379788" y="3987144"/>
            <a:ext cx="1092900" cy="393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200">
                <a:latin typeface="Orbitron"/>
                <a:ea typeface="Orbitron"/>
                <a:cs typeface="Orbitron"/>
                <a:sym typeface="Orbitron"/>
              </a:rPr>
              <a:t>NEPTUNE</a:t>
            </a:r>
            <a:endParaRPr b="1" sz="1200">
              <a:latin typeface="Orbitron"/>
              <a:ea typeface="Orbitron"/>
              <a:cs typeface="Orbitron"/>
              <a:sym typeface="Orbitron"/>
            </a:endParaRPr>
          </a:p>
        </p:txBody>
      </p:sp>
      <p:grpSp>
        <p:nvGrpSpPr>
          <p:cNvPr id="2024" name="Google Shape;2024;p89"/>
          <p:cNvGrpSpPr/>
          <p:nvPr/>
        </p:nvGrpSpPr>
        <p:grpSpPr>
          <a:xfrm>
            <a:off x="1093550" y="4009381"/>
            <a:ext cx="349525" cy="349425"/>
            <a:chOff x="3271863" y="2015175"/>
            <a:chExt cx="349525" cy="349425"/>
          </a:xfrm>
        </p:grpSpPr>
        <p:sp>
          <p:nvSpPr>
            <p:cNvPr id="2025" name="Google Shape;2025;p89"/>
            <p:cNvSpPr/>
            <p:nvPr/>
          </p:nvSpPr>
          <p:spPr>
            <a:xfrm>
              <a:off x="3422863" y="2180325"/>
              <a:ext cx="129650" cy="129650"/>
            </a:xfrm>
            <a:custGeom>
              <a:rect b="b" l="l" r="r" t="t"/>
              <a:pathLst>
                <a:path extrusionOk="0" h="5186" w="5186">
                  <a:moveTo>
                    <a:pt x="2595" y="823"/>
                  </a:moveTo>
                  <a:cubicBezTo>
                    <a:pt x="3566" y="823"/>
                    <a:pt x="4363" y="1620"/>
                    <a:pt x="4363" y="2592"/>
                  </a:cubicBezTo>
                  <a:cubicBezTo>
                    <a:pt x="4363" y="3578"/>
                    <a:pt x="3566" y="4375"/>
                    <a:pt x="2595" y="4375"/>
                  </a:cubicBezTo>
                  <a:cubicBezTo>
                    <a:pt x="1609" y="4375"/>
                    <a:pt x="823" y="3578"/>
                    <a:pt x="823" y="2592"/>
                  </a:cubicBezTo>
                  <a:cubicBezTo>
                    <a:pt x="823" y="1620"/>
                    <a:pt x="1609" y="823"/>
                    <a:pt x="2595" y="823"/>
                  </a:cubicBezTo>
                  <a:close/>
                  <a:moveTo>
                    <a:pt x="2595" y="1"/>
                  </a:moveTo>
                  <a:cubicBezTo>
                    <a:pt x="1159" y="1"/>
                    <a:pt x="1" y="1170"/>
                    <a:pt x="1" y="2592"/>
                  </a:cubicBezTo>
                  <a:cubicBezTo>
                    <a:pt x="1" y="4027"/>
                    <a:pt x="1159" y="5185"/>
                    <a:pt x="2595" y="5185"/>
                  </a:cubicBezTo>
                  <a:cubicBezTo>
                    <a:pt x="4016" y="5185"/>
                    <a:pt x="5185" y="4027"/>
                    <a:pt x="5185" y="2592"/>
                  </a:cubicBezTo>
                  <a:cubicBezTo>
                    <a:pt x="5185" y="1170"/>
                    <a:pt x="4016" y="1"/>
                    <a:pt x="2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9"/>
            <p:cNvSpPr/>
            <p:nvPr/>
          </p:nvSpPr>
          <p:spPr>
            <a:xfrm>
              <a:off x="3463688" y="2221425"/>
              <a:ext cx="47725" cy="47725"/>
            </a:xfrm>
            <a:custGeom>
              <a:rect b="b" l="l" r="r" t="t"/>
              <a:pathLst>
                <a:path extrusionOk="0" h="1909" w="1909">
                  <a:moveTo>
                    <a:pt x="962" y="1"/>
                  </a:moveTo>
                  <a:cubicBezTo>
                    <a:pt x="428" y="1"/>
                    <a:pt x="1" y="428"/>
                    <a:pt x="1" y="948"/>
                  </a:cubicBezTo>
                  <a:cubicBezTo>
                    <a:pt x="1" y="1481"/>
                    <a:pt x="428" y="1909"/>
                    <a:pt x="962" y="1909"/>
                  </a:cubicBezTo>
                  <a:cubicBezTo>
                    <a:pt x="1481" y="1909"/>
                    <a:pt x="1908" y="1481"/>
                    <a:pt x="1908" y="948"/>
                  </a:cubicBezTo>
                  <a:cubicBezTo>
                    <a:pt x="1908" y="428"/>
                    <a:pt x="1481" y="1"/>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9"/>
            <p:cNvSpPr/>
            <p:nvPr/>
          </p:nvSpPr>
          <p:spPr>
            <a:xfrm>
              <a:off x="3306038" y="2084875"/>
              <a:ext cx="54650" cy="20575"/>
            </a:xfrm>
            <a:custGeom>
              <a:rect b="b" l="l" r="r" t="t"/>
              <a:pathLst>
                <a:path extrusionOk="0" h="823" w="2186">
                  <a:moveTo>
                    <a:pt x="683" y="0"/>
                  </a:moveTo>
                  <a:cubicBezTo>
                    <a:pt x="311" y="0"/>
                    <a:pt x="0" y="300"/>
                    <a:pt x="0" y="684"/>
                  </a:cubicBezTo>
                  <a:lnTo>
                    <a:pt x="0" y="822"/>
                  </a:lnTo>
                  <a:lnTo>
                    <a:pt x="2186" y="822"/>
                  </a:lnTo>
                  <a:lnTo>
                    <a:pt x="2186" y="684"/>
                  </a:lnTo>
                  <a:cubicBezTo>
                    <a:pt x="2186" y="300"/>
                    <a:pt x="1886"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9"/>
            <p:cNvSpPr/>
            <p:nvPr/>
          </p:nvSpPr>
          <p:spPr>
            <a:xfrm>
              <a:off x="3271863" y="2125700"/>
              <a:ext cx="82225" cy="238900"/>
            </a:xfrm>
            <a:custGeom>
              <a:rect b="b" l="l" r="r" t="t"/>
              <a:pathLst>
                <a:path extrusionOk="0" h="9556" w="3289">
                  <a:moveTo>
                    <a:pt x="1506" y="0"/>
                  </a:moveTo>
                  <a:cubicBezTo>
                    <a:pt x="684" y="0"/>
                    <a:pt x="1" y="681"/>
                    <a:pt x="1" y="1503"/>
                  </a:cubicBezTo>
                  <a:lnTo>
                    <a:pt x="1" y="8054"/>
                  </a:lnTo>
                  <a:cubicBezTo>
                    <a:pt x="1" y="8887"/>
                    <a:pt x="684" y="9556"/>
                    <a:pt x="1506" y="9556"/>
                  </a:cubicBezTo>
                  <a:lnTo>
                    <a:pt x="3289" y="9556"/>
                  </a:lnTo>
                  <a:lnTo>
                    <a:pt x="3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9"/>
            <p:cNvSpPr/>
            <p:nvPr/>
          </p:nvSpPr>
          <p:spPr>
            <a:xfrm>
              <a:off x="3374263" y="2103975"/>
              <a:ext cx="247125" cy="260625"/>
            </a:xfrm>
            <a:custGeom>
              <a:rect b="b" l="l" r="r" t="t"/>
              <a:pathLst>
                <a:path extrusionOk="0" h="10425" w="9885">
                  <a:moveTo>
                    <a:pt x="7951" y="2372"/>
                  </a:moveTo>
                  <a:cubicBezTo>
                    <a:pt x="8171" y="2372"/>
                    <a:pt x="8357" y="2558"/>
                    <a:pt x="8357" y="2788"/>
                  </a:cubicBezTo>
                  <a:cubicBezTo>
                    <a:pt x="8357" y="3008"/>
                    <a:pt x="8171" y="3194"/>
                    <a:pt x="7951" y="3194"/>
                  </a:cubicBezTo>
                  <a:cubicBezTo>
                    <a:pt x="7718" y="3194"/>
                    <a:pt x="7535" y="3008"/>
                    <a:pt x="7535" y="2788"/>
                  </a:cubicBezTo>
                  <a:cubicBezTo>
                    <a:pt x="7535" y="2558"/>
                    <a:pt x="7718" y="2372"/>
                    <a:pt x="7951" y="2372"/>
                  </a:cubicBezTo>
                  <a:close/>
                  <a:moveTo>
                    <a:pt x="4539" y="2233"/>
                  </a:moveTo>
                  <a:cubicBezTo>
                    <a:pt x="6413" y="2233"/>
                    <a:pt x="7951" y="3771"/>
                    <a:pt x="7951" y="5646"/>
                  </a:cubicBezTo>
                  <a:cubicBezTo>
                    <a:pt x="7951" y="7534"/>
                    <a:pt x="6413" y="9061"/>
                    <a:pt x="4539" y="9061"/>
                  </a:cubicBezTo>
                  <a:cubicBezTo>
                    <a:pt x="2650" y="9061"/>
                    <a:pt x="1123" y="7534"/>
                    <a:pt x="1123" y="5646"/>
                  </a:cubicBezTo>
                  <a:cubicBezTo>
                    <a:pt x="1123" y="3771"/>
                    <a:pt x="2650" y="2233"/>
                    <a:pt x="4539" y="2233"/>
                  </a:cubicBezTo>
                  <a:close/>
                  <a:moveTo>
                    <a:pt x="2895" y="0"/>
                  </a:moveTo>
                  <a:lnTo>
                    <a:pt x="2895" y="869"/>
                  </a:lnTo>
                  <a:lnTo>
                    <a:pt x="1" y="869"/>
                  </a:lnTo>
                  <a:lnTo>
                    <a:pt x="1" y="10425"/>
                  </a:lnTo>
                  <a:lnTo>
                    <a:pt x="8379" y="10425"/>
                  </a:lnTo>
                  <a:cubicBezTo>
                    <a:pt x="9212" y="10425"/>
                    <a:pt x="9884" y="9756"/>
                    <a:pt x="9884" y="8923"/>
                  </a:cubicBezTo>
                  <a:lnTo>
                    <a:pt x="9884" y="2372"/>
                  </a:lnTo>
                  <a:cubicBezTo>
                    <a:pt x="9884" y="1550"/>
                    <a:pt x="9212" y="869"/>
                    <a:pt x="8379" y="869"/>
                  </a:cubicBezTo>
                  <a:lnTo>
                    <a:pt x="6169" y="869"/>
                  </a:lnTo>
                  <a:lnTo>
                    <a:pt x="6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9"/>
            <p:cNvSpPr/>
            <p:nvPr/>
          </p:nvSpPr>
          <p:spPr>
            <a:xfrm>
              <a:off x="3409263" y="2015175"/>
              <a:ext cx="156850" cy="68275"/>
            </a:xfrm>
            <a:custGeom>
              <a:rect b="b" l="l" r="r" t="t"/>
              <a:pathLst>
                <a:path extrusionOk="0" h="2731" w="6274">
                  <a:moveTo>
                    <a:pt x="950" y="0"/>
                  </a:moveTo>
                  <a:cubicBezTo>
                    <a:pt x="431" y="0"/>
                    <a:pt x="1" y="428"/>
                    <a:pt x="1" y="961"/>
                  </a:cubicBezTo>
                  <a:lnTo>
                    <a:pt x="1" y="1783"/>
                  </a:lnTo>
                  <a:cubicBezTo>
                    <a:pt x="1" y="2303"/>
                    <a:pt x="431" y="2730"/>
                    <a:pt x="950" y="2730"/>
                  </a:cubicBezTo>
                  <a:lnTo>
                    <a:pt x="5324" y="2730"/>
                  </a:lnTo>
                  <a:cubicBezTo>
                    <a:pt x="5846" y="2730"/>
                    <a:pt x="6274" y="2303"/>
                    <a:pt x="6274" y="1783"/>
                  </a:cubicBezTo>
                  <a:lnTo>
                    <a:pt x="6274" y="961"/>
                  </a:lnTo>
                  <a:cubicBezTo>
                    <a:pt x="6274" y="428"/>
                    <a:pt x="5846" y="0"/>
                    <a:pt x="5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1" name="Google Shape;2031;p89"/>
          <p:cNvGrpSpPr/>
          <p:nvPr/>
        </p:nvGrpSpPr>
        <p:grpSpPr>
          <a:xfrm>
            <a:off x="2899225" y="4009381"/>
            <a:ext cx="348075" cy="349425"/>
            <a:chOff x="4019913" y="2015175"/>
            <a:chExt cx="348075" cy="349425"/>
          </a:xfrm>
        </p:grpSpPr>
        <p:sp>
          <p:nvSpPr>
            <p:cNvPr id="2032" name="Google Shape;2032;p89"/>
            <p:cNvSpPr/>
            <p:nvPr/>
          </p:nvSpPr>
          <p:spPr>
            <a:xfrm>
              <a:off x="4279163" y="2180325"/>
              <a:ext cx="88825" cy="184275"/>
            </a:xfrm>
            <a:custGeom>
              <a:rect b="b" l="l" r="r" t="t"/>
              <a:pathLst>
                <a:path extrusionOk="0" h="7371" w="3553">
                  <a:moveTo>
                    <a:pt x="2730" y="1"/>
                  </a:moveTo>
                  <a:cubicBezTo>
                    <a:pt x="2277" y="1"/>
                    <a:pt x="1919" y="370"/>
                    <a:pt x="1919" y="823"/>
                  </a:cubicBezTo>
                  <a:lnTo>
                    <a:pt x="1919" y="3136"/>
                  </a:lnTo>
                  <a:cubicBezTo>
                    <a:pt x="1919" y="3589"/>
                    <a:pt x="1550" y="3958"/>
                    <a:pt x="1097" y="3958"/>
                  </a:cubicBezTo>
                  <a:lnTo>
                    <a:pt x="0" y="3958"/>
                  </a:lnTo>
                  <a:lnTo>
                    <a:pt x="0" y="5602"/>
                  </a:lnTo>
                  <a:cubicBezTo>
                    <a:pt x="0" y="6574"/>
                    <a:pt x="797" y="7371"/>
                    <a:pt x="1780" y="7371"/>
                  </a:cubicBezTo>
                  <a:cubicBezTo>
                    <a:pt x="2752" y="7371"/>
                    <a:pt x="3552" y="6574"/>
                    <a:pt x="3552" y="5602"/>
                  </a:cubicBezTo>
                  <a:lnTo>
                    <a:pt x="3552" y="823"/>
                  </a:lnTo>
                  <a:cubicBezTo>
                    <a:pt x="3552" y="370"/>
                    <a:pt x="3180" y="1"/>
                    <a:pt x="2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9"/>
            <p:cNvSpPr/>
            <p:nvPr/>
          </p:nvSpPr>
          <p:spPr>
            <a:xfrm>
              <a:off x="4068513" y="2077375"/>
              <a:ext cx="143250" cy="20575"/>
            </a:xfrm>
            <a:custGeom>
              <a:rect b="b" l="l" r="r" t="t"/>
              <a:pathLst>
                <a:path extrusionOk="0" h="823" w="5730">
                  <a:moveTo>
                    <a:pt x="1" y="1"/>
                  </a:moveTo>
                  <a:lnTo>
                    <a:pt x="1" y="823"/>
                  </a:lnTo>
                  <a:lnTo>
                    <a:pt x="5730" y="823"/>
                  </a:lnTo>
                  <a:lnTo>
                    <a:pt x="57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9"/>
            <p:cNvSpPr/>
            <p:nvPr/>
          </p:nvSpPr>
          <p:spPr>
            <a:xfrm>
              <a:off x="4191188" y="2200325"/>
              <a:ext cx="20575" cy="20225"/>
            </a:xfrm>
            <a:custGeom>
              <a:rect b="b" l="l" r="r" t="t"/>
              <a:pathLst>
                <a:path extrusionOk="0" h="809" w="823">
                  <a:moveTo>
                    <a:pt x="1" y="1"/>
                  </a:moveTo>
                  <a:lnTo>
                    <a:pt x="1" y="809"/>
                  </a:lnTo>
                  <a:lnTo>
                    <a:pt x="823" y="809"/>
                  </a:lnTo>
                  <a:lnTo>
                    <a:pt x="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9"/>
            <p:cNvSpPr/>
            <p:nvPr/>
          </p:nvSpPr>
          <p:spPr>
            <a:xfrm>
              <a:off x="4068513" y="2282175"/>
              <a:ext cx="20300" cy="20225"/>
            </a:xfrm>
            <a:custGeom>
              <a:rect b="b" l="l" r="r" t="t"/>
              <a:pathLst>
                <a:path extrusionOk="0" h="809" w="812">
                  <a:moveTo>
                    <a:pt x="1" y="1"/>
                  </a:moveTo>
                  <a:lnTo>
                    <a:pt x="1" y="809"/>
                  </a:lnTo>
                  <a:lnTo>
                    <a:pt x="812" y="809"/>
                  </a:lnTo>
                  <a:lnTo>
                    <a:pt x="8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9"/>
            <p:cNvSpPr/>
            <p:nvPr/>
          </p:nvSpPr>
          <p:spPr>
            <a:xfrm>
              <a:off x="4019913" y="2015175"/>
              <a:ext cx="256625" cy="349425"/>
            </a:xfrm>
            <a:custGeom>
              <a:rect b="b" l="l" r="r" t="t"/>
              <a:pathLst>
                <a:path extrusionOk="0" h="13977" w="10265">
                  <a:moveTo>
                    <a:pt x="8079" y="1667"/>
                  </a:moveTo>
                  <a:cubicBezTo>
                    <a:pt x="8310" y="1667"/>
                    <a:pt x="8496" y="1853"/>
                    <a:pt x="8496" y="2083"/>
                  </a:cubicBezTo>
                  <a:lnTo>
                    <a:pt x="8496" y="3713"/>
                  </a:lnTo>
                  <a:cubicBezTo>
                    <a:pt x="8496" y="3946"/>
                    <a:pt x="8310" y="4119"/>
                    <a:pt x="8079" y="4119"/>
                  </a:cubicBezTo>
                  <a:lnTo>
                    <a:pt x="1528" y="4119"/>
                  </a:lnTo>
                  <a:cubicBezTo>
                    <a:pt x="1309" y="4119"/>
                    <a:pt x="1123" y="3946"/>
                    <a:pt x="1123" y="3713"/>
                  </a:cubicBezTo>
                  <a:lnTo>
                    <a:pt x="1123" y="2083"/>
                  </a:lnTo>
                  <a:cubicBezTo>
                    <a:pt x="1123" y="1853"/>
                    <a:pt x="1309" y="1667"/>
                    <a:pt x="1528" y="1667"/>
                  </a:cubicBezTo>
                  <a:close/>
                  <a:moveTo>
                    <a:pt x="8079" y="4941"/>
                  </a:moveTo>
                  <a:cubicBezTo>
                    <a:pt x="8310" y="4941"/>
                    <a:pt x="8496" y="5127"/>
                    <a:pt x="8496" y="5357"/>
                  </a:cubicBezTo>
                  <a:cubicBezTo>
                    <a:pt x="8496" y="5577"/>
                    <a:pt x="8310" y="5763"/>
                    <a:pt x="8079" y="5763"/>
                  </a:cubicBezTo>
                  <a:lnTo>
                    <a:pt x="1528" y="5763"/>
                  </a:lnTo>
                  <a:cubicBezTo>
                    <a:pt x="1309" y="5763"/>
                    <a:pt x="1123" y="5577"/>
                    <a:pt x="1123" y="5357"/>
                  </a:cubicBezTo>
                  <a:cubicBezTo>
                    <a:pt x="1123" y="5127"/>
                    <a:pt x="1309" y="4941"/>
                    <a:pt x="1528" y="4941"/>
                  </a:cubicBezTo>
                  <a:close/>
                  <a:moveTo>
                    <a:pt x="3172" y="6585"/>
                  </a:moveTo>
                  <a:cubicBezTo>
                    <a:pt x="3392" y="6585"/>
                    <a:pt x="3578" y="6768"/>
                    <a:pt x="3578" y="6990"/>
                  </a:cubicBezTo>
                  <a:cubicBezTo>
                    <a:pt x="3578" y="7221"/>
                    <a:pt x="3392" y="7407"/>
                    <a:pt x="3172" y="7407"/>
                  </a:cubicBezTo>
                  <a:lnTo>
                    <a:pt x="1528" y="7407"/>
                  </a:lnTo>
                  <a:cubicBezTo>
                    <a:pt x="1309" y="7407"/>
                    <a:pt x="1123" y="7221"/>
                    <a:pt x="1123" y="6990"/>
                  </a:cubicBezTo>
                  <a:cubicBezTo>
                    <a:pt x="1123" y="6768"/>
                    <a:pt x="1309" y="6585"/>
                    <a:pt x="1528" y="6585"/>
                  </a:cubicBezTo>
                  <a:close/>
                  <a:moveTo>
                    <a:pt x="3172" y="8215"/>
                  </a:moveTo>
                  <a:cubicBezTo>
                    <a:pt x="3392" y="8215"/>
                    <a:pt x="3578" y="8401"/>
                    <a:pt x="3578" y="8631"/>
                  </a:cubicBezTo>
                  <a:cubicBezTo>
                    <a:pt x="3578" y="8851"/>
                    <a:pt x="3392" y="9037"/>
                    <a:pt x="3172" y="9037"/>
                  </a:cubicBezTo>
                  <a:lnTo>
                    <a:pt x="1528" y="9037"/>
                  </a:lnTo>
                  <a:cubicBezTo>
                    <a:pt x="1309" y="9037"/>
                    <a:pt x="1123" y="8851"/>
                    <a:pt x="1123" y="8631"/>
                  </a:cubicBezTo>
                  <a:cubicBezTo>
                    <a:pt x="1123" y="8401"/>
                    <a:pt x="1309" y="8215"/>
                    <a:pt x="1528" y="8215"/>
                  </a:cubicBezTo>
                  <a:close/>
                  <a:moveTo>
                    <a:pt x="8079" y="6585"/>
                  </a:moveTo>
                  <a:cubicBezTo>
                    <a:pt x="8310" y="6585"/>
                    <a:pt x="8496" y="6768"/>
                    <a:pt x="8496" y="6990"/>
                  </a:cubicBezTo>
                  <a:lnTo>
                    <a:pt x="8496" y="8631"/>
                  </a:lnTo>
                  <a:cubicBezTo>
                    <a:pt x="8496" y="8851"/>
                    <a:pt x="8310" y="9037"/>
                    <a:pt x="8079" y="9037"/>
                  </a:cubicBezTo>
                  <a:lnTo>
                    <a:pt x="6446" y="9037"/>
                  </a:lnTo>
                  <a:cubicBezTo>
                    <a:pt x="6216" y="9037"/>
                    <a:pt x="6030" y="8851"/>
                    <a:pt x="6030" y="8631"/>
                  </a:cubicBezTo>
                  <a:lnTo>
                    <a:pt x="6030" y="6990"/>
                  </a:lnTo>
                  <a:cubicBezTo>
                    <a:pt x="6030" y="6768"/>
                    <a:pt x="6216" y="6585"/>
                    <a:pt x="6446" y="6585"/>
                  </a:cubicBezTo>
                  <a:close/>
                  <a:moveTo>
                    <a:pt x="8079" y="9859"/>
                  </a:moveTo>
                  <a:cubicBezTo>
                    <a:pt x="8310" y="9859"/>
                    <a:pt x="8496" y="10045"/>
                    <a:pt x="8496" y="10264"/>
                  </a:cubicBezTo>
                  <a:cubicBezTo>
                    <a:pt x="8496" y="10495"/>
                    <a:pt x="8310" y="10681"/>
                    <a:pt x="8079" y="10681"/>
                  </a:cubicBezTo>
                  <a:lnTo>
                    <a:pt x="6446" y="10681"/>
                  </a:lnTo>
                  <a:cubicBezTo>
                    <a:pt x="6216" y="10681"/>
                    <a:pt x="6030" y="10495"/>
                    <a:pt x="6030" y="10264"/>
                  </a:cubicBezTo>
                  <a:cubicBezTo>
                    <a:pt x="6030" y="10045"/>
                    <a:pt x="6216" y="9859"/>
                    <a:pt x="6446" y="9859"/>
                  </a:cubicBezTo>
                  <a:close/>
                  <a:moveTo>
                    <a:pt x="3172" y="9859"/>
                  </a:moveTo>
                  <a:cubicBezTo>
                    <a:pt x="3392" y="9859"/>
                    <a:pt x="3578" y="10045"/>
                    <a:pt x="3578" y="10264"/>
                  </a:cubicBezTo>
                  <a:lnTo>
                    <a:pt x="3578" y="11905"/>
                  </a:lnTo>
                  <a:cubicBezTo>
                    <a:pt x="3578" y="12128"/>
                    <a:pt x="3392" y="12311"/>
                    <a:pt x="3172" y="12311"/>
                  </a:cubicBezTo>
                  <a:lnTo>
                    <a:pt x="1528" y="12311"/>
                  </a:lnTo>
                  <a:cubicBezTo>
                    <a:pt x="1309" y="12311"/>
                    <a:pt x="1123" y="12128"/>
                    <a:pt x="1123" y="11905"/>
                  </a:cubicBezTo>
                  <a:lnTo>
                    <a:pt x="1123" y="10264"/>
                  </a:lnTo>
                  <a:cubicBezTo>
                    <a:pt x="1123" y="10045"/>
                    <a:pt x="1309" y="9859"/>
                    <a:pt x="1528" y="9859"/>
                  </a:cubicBezTo>
                  <a:close/>
                  <a:moveTo>
                    <a:pt x="4802" y="6585"/>
                  </a:moveTo>
                  <a:cubicBezTo>
                    <a:pt x="5036" y="6585"/>
                    <a:pt x="5219" y="6768"/>
                    <a:pt x="5219" y="6990"/>
                  </a:cubicBezTo>
                  <a:lnTo>
                    <a:pt x="5219" y="11905"/>
                  </a:lnTo>
                  <a:cubicBezTo>
                    <a:pt x="5219" y="12128"/>
                    <a:pt x="5036" y="12311"/>
                    <a:pt x="4802" y="12311"/>
                  </a:cubicBezTo>
                  <a:cubicBezTo>
                    <a:pt x="4583" y="12311"/>
                    <a:pt x="4400" y="12128"/>
                    <a:pt x="4400" y="11905"/>
                  </a:cubicBezTo>
                  <a:lnTo>
                    <a:pt x="4400" y="6990"/>
                  </a:lnTo>
                  <a:cubicBezTo>
                    <a:pt x="4400" y="6768"/>
                    <a:pt x="4583" y="6585"/>
                    <a:pt x="4802" y="6585"/>
                  </a:cubicBezTo>
                  <a:close/>
                  <a:moveTo>
                    <a:pt x="8079" y="11489"/>
                  </a:moveTo>
                  <a:cubicBezTo>
                    <a:pt x="8310" y="11489"/>
                    <a:pt x="8496" y="11675"/>
                    <a:pt x="8496" y="11905"/>
                  </a:cubicBezTo>
                  <a:cubicBezTo>
                    <a:pt x="8496" y="12128"/>
                    <a:pt x="8310" y="12311"/>
                    <a:pt x="8079" y="12311"/>
                  </a:cubicBezTo>
                  <a:lnTo>
                    <a:pt x="6446" y="12311"/>
                  </a:lnTo>
                  <a:cubicBezTo>
                    <a:pt x="6216" y="12311"/>
                    <a:pt x="6030" y="12128"/>
                    <a:pt x="6030" y="11905"/>
                  </a:cubicBezTo>
                  <a:cubicBezTo>
                    <a:pt x="6030" y="11675"/>
                    <a:pt x="6216" y="11489"/>
                    <a:pt x="6446" y="11489"/>
                  </a:cubicBezTo>
                  <a:close/>
                  <a:moveTo>
                    <a:pt x="406" y="0"/>
                  </a:moveTo>
                  <a:cubicBezTo>
                    <a:pt x="187" y="0"/>
                    <a:pt x="1" y="186"/>
                    <a:pt x="1" y="417"/>
                  </a:cubicBezTo>
                  <a:lnTo>
                    <a:pt x="1" y="11930"/>
                  </a:lnTo>
                  <a:cubicBezTo>
                    <a:pt x="1" y="13063"/>
                    <a:pt x="915" y="13977"/>
                    <a:pt x="2050" y="13977"/>
                  </a:cubicBezTo>
                  <a:lnTo>
                    <a:pt x="10265" y="13977"/>
                  </a:lnTo>
                  <a:cubicBezTo>
                    <a:pt x="9826" y="13516"/>
                    <a:pt x="9559" y="12891"/>
                    <a:pt x="9559" y="12208"/>
                  </a:cubicBezTo>
                  <a:lnTo>
                    <a:pt x="9559" y="417"/>
                  </a:lnTo>
                  <a:cubicBezTo>
                    <a:pt x="9559" y="186"/>
                    <a:pt x="9373" y="0"/>
                    <a:pt x="9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9"/>
            <p:cNvSpPr/>
            <p:nvPr/>
          </p:nvSpPr>
          <p:spPr>
            <a:xfrm>
              <a:off x="4279163" y="2180325"/>
              <a:ext cx="33000" cy="78425"/>
            </a:xfrm>
            <a:custGeom>
              <a:rect b="b" l="l" r="r" t="t"/>
              <a:pathLst>
                <a:path extrusionOk="0" h="3137" w="1320">
                  <a:moveTo>
                    <a:pt x="0" y="1"/>
                  </a:moveTo>
                  <a:lnTo>
                    <a:pt x="0" y="3136"/>
                  </a:lnTo>
                  <a:lnTo>
                    <a:pt x="1097" y="3136"/>
                  </a:lnTo>
                  <a:lnTo>
                    <a:pt x="1097" y="823"/>
                  </a:lnTo>
                  <a:cubicBezTo>
                    <a:pt x="1097" y="523"/>
                    <a:pt x="1180" y="245"/>
                    <a:pt x="1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8" name="Google Shape;2038;p89"/>
          <p:cNvPicPr preferRelativeResize="0"/>
          <p:nvPr/>
        </p:nvPicPr>
        <p:blipFill rotWithShape="1">
          <a:blip r:embed="rId3">
            <a:alphaModFix/>
          </a:blip>
          <a:srcRect b="0" l="8744" r="24606" t="0"/>
          <a:stretch/>
        </p:blipFill>
        <p:spPr>
          <a:xfrm>
            <a:off x="5697900" y="2057400"/>
            <a:ext cx="1600200" cy="1600200"/>
          </a:xfrm>
          <a:prstGeom prst="roundRect">
            <a:avLst>
              <a:gd fmla="val 9494" name="adj"/>
            </a:avLst>
          </a:prstGeom>
          <a:noFill/>
          <a:ln>
            <a:noFill/>
          </a:ln>
          <a:effectLst>
            <a:outerShdw blurRad="57150" rotWithShape="0" algn="bl" dir="5400000" dist="47625">
              <a:schemeClr val="dk1">
                <a:alpha val="17000"/>
              </a:schemeClr>
            </a:outerShdw>
          </a:effectLst>
        </p:spPr>
      </p:pic>
      <p:sp>
        <p:nvSpPr>
          <p:cNvPr id="2039" name="Google Shape;2039;p89"/>
          <p:cNvSpPr txBox="1"/>
          <p:nvPr/>
        </p:nvSpPr>
        <p:spPr>
          <a:xfrm>
            <a:off x="5799450" y="3803200"/>
            <a:ext cx="1397100" cy="36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logo here</a:t>
            </a:r>
            <a:endParaRPr sz="1000">
              <a:solidFill>
                <a:schemeClr val="dk1"/>
              </a:solidFill>
              <a:latin typeface="Quicksand"/>
              <a:ea typeface="Quicksand"/>
              <a:cs typeface="Quicksand"/>
              <a:sym typeface="Quicksand"/>
            </a:endParaRPr>
          </a:p>
        </p:txBody>
      </p:sp>
      <p:grpSp>
        <p:nvGrpSpPr>
          <p:cNvPr id="2040" name="Google Shape;2040;p89"/>
          <p:cNvGrpSpPr/>
          <p:nvPr/>
        </p:nvGrpSpPr>
        <p:grpSpPr>
          <a:xfrm>
            <a:off x="7523950" y="4165000"/>
            <a:ext cx="396150" cy="360700"/>
            <a:chOff x="1615925" y="2456425"/>
            <a:chExt cx="396150" cy="360700"/>
          </a:xfrm>
        </p:grpSpPr>
        <p:sp>
          <p:nvSpPr>
            <p:cNvPr id="2041" name="Google Shape;2041;p89"/>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9"/>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89"/>
          <p:cNvGrpSpPr/>
          <p:nvPr/>
        </p:nvGrpSpPr>
        <p:grpSpPr>
          <a:xfrm>
            <a:off x="7419625" y="1239704"/>
            <a:ext cx="338134" cy="338134"/>
            <a:chOff x="5227225" y="2298750"/>
            <a:chExt cx="750575" cy="750575"/>
          </a:xfrm>
        </p:grpSpPr>
        <p:sp>
          <p:nvSpPr>
            <p:cNvPr id="2044" name="Google Shape;2044;p89"/>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9"/>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9"/>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038"/>
                                        </p:tgtEl>
                                        <p:attrNameLst>
                                          <p:attrName>style.visibility</p:attrName>
                                        </p:attrNameLst>
                                      </p:cBhvr>
                                      <p:to>
                                        <p:strVal val="visible"/>
                                      </p:to>
                                    </p:set>
                                    <p:anim calcmode="lin" valueType="num">
                                      <p:cBhvr additive="base">
                                        <p:cTn dur="800"/>
                                        <p:tgtEl>
                                          <p:spTgt spid="2038"/>
                                        </p:tgtEl>
                                        <p:attrNameLst>
                                          <p:attrName>ppt_w</p:attrName>
                                        </p:attrNameLst>
                                      </p:cBhvr>
                                      <p:tavLst>
                                        <p:tav fmla="" tm="0">
                                          <p:val>
                                            <p:strVal val="0"/>
                                          </p:val>
                                        </p:tav>
                                        <p:tav fmla="" tm="100000">
                                          <p:val>
                                            <p:strVal val="#ppt_w"/>
                                          </p:val>
                                        </p:tav>
                                      </p:tavLst>
                                    </p:anim>
                                    <p:anim calcmode="lin" valueType="num">
                                      <p:cBhvr additive="base">
                                        <p:cTn dur="800"/>
                                        <p:tgtEl>
                                          <p:spTgt spid="2038"/>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043"/>
                                        </p:tgtEl>
                                        <p:attrNameLst>
                                          <p:attrName>style.visibility</p:attrName>
                                        </p:attrNameLst>
                                      </p:cBhvr>
                                      <p:to>
                                        <p:strVal val="visible"/>
                                      </p:to>
                                    </p:set>
                                    <p:anim calcmode="lin" valueType="num">
                                      <p:cBhvr additive="base">
                                        <p:cTn dur="800"/>
                                        <p:tgtEl>
                                          <p:spTgt spid="2043"/>
                                        </p:tgtEl>
                                        <p:attrNameLst>
                                          <p:attrName>ppt_w</p:attrName>
                                        </p:attrNameLst>
                                      </p:cBhvr>
                                      <p:tavLst>
                                        <p:tav fmla="" tm="0">
                                          <p:val>
                                            <p:strVal val="0"/>
                                          </p:val>
                                        </p:tav>
                                        <p:tav fmla="" tm="100000">
                                          <p:val>
                                            <p:strVal val="#ppt_w"/>
                                          </p:val>
                                        </p:tav>
                                      </p:tavLst>
                                    </p:anim>
                                    <p:anim calcmode="lin" valueType="num">
                                      <p:cBhvr additive="base">
                                        <p:cTn dur="800"/>
                                        <p:tgtEl>
                                          <p:spTgt spid="2043"/>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800" fill="hold"/>
                                        <p:tgtEl>
                                          <p:spTgt spid="204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90"/>
          <p:cNvSpPr/>
          <p:nvPr/>
        </p:nvSpPr>
        <p:spPr>
          <a:xfrm>
            <a:off x="167058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90"/>
          <p:cNvSpPr/>
          <p:nvPr/>
        </p:nvSpPr>
        <p:spPr>
          <a:xfrm>
            <a:off x="167058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90"/>
          <p:cNvSpPr/>
          <p:nvPr/>
        </p:nvSpPr>
        <p:spPr>
          <a:xfrm>
            <a:off x="517783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90"/>
          <p:cNvSpPr/>
          <p:nvPr/>
        </p:nvSpPr>
        <p:spPr>
          <a:xfrm>
            <a:off x="517783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9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2056" name="Google Shape;2056;p90"/>
          <p:cNvSpPr txBox="1"/>
          <p:nvPr>
            <p:ph idx="2" type="title"/>
          </p:nvPr>
        </p:nvSpPr>
        <p:spPr>
          <a:xfrm>
            <a:off x="169174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2057" name="Google Shape;2057;p90"/>
          <p:cNvSpPr txBox="1"/>
          <p:nvPr>
            <p:ph idx="1" type="subTitle"/>
          </p:nvPr>
        </p:nvSpPr>
        <p:spPr>
          <a:xfrm>
            <a:off x="169174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2058" name="Google Shape;2058;p90"/>
          <p:cNvSpPr txBox="1"/>
          <p:nvPr>
            <p:ph idx="3" type="title"/>
          </p:nvPr>
        </p:nvSpPr>
        <p:spPr>
          <a:xfrm>
            <a:off x="519899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2059" name="Google Shape;2059;p90"/>
          <p:cNvSpPr txBox="1"/>
          <p:nvPr>
            <p:ph idx="4" type="subTitle"/>
          </p:nvPr>
        </p:nvSpPr>
        <p:spPr>
          <a:xfrm>
            <a:off x="519899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2060" name="Google Shape;2060;p90"/>
          <p:cNvSpPr txBox="1"/>
          <p:nvPr>
            <p:ph idx="5" type="title"/>
          </p:nvPr>
        </p:nvSpPr>
        <p:spPr>
          <a:xfrm>
            <a:off x="1691745" y="3487204"/>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OPPORTUNITIES</a:t>
            </a:r>
            <a:endParaRPr/>
          </a:p>
        </p:txBody>
      </p:sp>
      <p:sp>
        <p:nvSpPr>
          <p:cNvPr id="2061" name="Google Shape;2061;p90"/>
          <p:cNvSpPr txBox="1"/>
          <p:nvPr>
            <p:ph idx="6" type="subTitle"/>
          </p:nvPr>
        </p:nvSpPr>
        <p:spPr>
          <a:xfrm>
            <a:off x="169174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t>
            </a:r>
            <a:r>
              <a:rPr lang="en"/>
              <a:t>the biggest planet of them all</a:t>
            </a:r>
            <a:endParaRPr/>
          </a:p>
        </p:txBody>
      </p:sp>
      <p:sp>
        <p:nvSpPr>
          <p:cNvPr id="2062" name="Google Shape;2062;p90"/>
          <p:cNvSpPr txBox="1"/>
          <p:nvPr>
            <p:ph idx="7" type="title"/>
          </p:nvPr>
        </p:nvSpPr>
        <p:spPr>
          <a:xfrm>
            <a:off x="5198995" y="3487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2063" name="Google Shape;2063;p90"/>
          <p:cNvSpPr txBox="1"/>
          <p:nvPr>
            <p:ph idx="8" type="subTitle"/>
          </p:nvPr>
        </p:nvSpPr>
        <p:spPr>
          <a:xfrm>
            <a:off x="519899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grpSp>
        <p:nvGrpSpPr>
          <p:cNvPr id="2064" name="Google Shape;2064;p90"/>
          <p:cNvGrpSpPr/>
          <p:nvPr/>
        </p:nvGrpSpPr>
        <p:grpSpPr>
          <a:xfrm>
            <a:off x="2643766" y="1418720"/>
            <a:ext cx="352857" cy="347301"/>
            <a:chOff x="2404875" y="3592725"/>
            <a:chExt cx="298525" cy="293825"/>
          </a:xfrm>
        </p:grpSpPr>
        <p:sp>
          <p:nvSpPr>
            <p:cNvPr id="2065" name="Google Shape;2065;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90"/>
          <p:cNvGrpSpPr/>
          <p:nvPr/>
        </p:nvGrpSpPr>
        <p:grpSpPr>
          <a:xfrm>
            <a:off x="6151474" y="1415026"/>
            <a:ext cx="351940" cy="350995"/>
            <a:chOff x="944600" y="3981825"/>
            <a:chExt cx="297750" cy="296950"/>
          </a:xfrm>
        </p:grpSpPr>
        <p:sp>
          <p:nvSpPr>
            <p:cNvPr id="2069" name="Google Shape;2069;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90"/>
          <p:cNvGrpSpPr/>
          <p:nvPr/>
        </p:nvGrpSpPr>
        <p:grpSpPr>
          <a:xfrm>
            <a:off x="2648878" y="3095472"/>
            <a:ext cx="342632" cy="226264"/>
            <a:chOff x="5358450" y="4015675"/>
            <a:chExt cx="289875" cy="191425"/>
          </a:xfrm>
        </p:grpSpPr>
        <p:sp>
          <p:nvSpPr>
            <p:cNvPr id="2074" name="Google Shape;2074;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90"/>
          <p:cNvGrpSpPr/>
          <p:nvPr/>
        </p:nvGrpSpPr>
        <p:grpSpPr>
          <a:xfrm>
            <a:off x="6152405" y="3059232"/>
            <a:ext cx="350079" cy="285837"/>
            <a:chOff x="3860400" y="3254050"/>
            <a:chExt cx="296175" cy="241825"/>
          </a:xfrm>
        </p:grpSpPr>
        <p:sp>
          <p:nvSpPr>
            <p:cNvPr id="2079" name="Google Shape;2079;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90"/>
          <p:cNvGrpSpPr/>
          <p:nvPr/>
        </p:nvGrpSpPr>
        <p:grpSpPr>
          <a:xfrm>
            <a:off x="902825" y="1521400"/>
            <a:ext cx="7411200" cy="2782025"/>
            <a:chOff x="2856400" y="1669525"/>
            <a:chExt cx="7411200" cy="2782025"/>
          </a:xfrm>
        </p:grpSpPr>
        <p:sp>
          <p:nvSpPr>
            <p:cNvPr id="2087" name="Google Shape;2087;p90"/>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90"/>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91"/>
          <p:cNvSpPr/>
          <p:nvPr/>
        </p:nvSpPr>
        <p:spPr>
          <a:xfrm>
            <a:off x="5805150" y="4182875"/>
            <a:ext cx="2639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1"/>
          <p:cNvSpPr/>
          <p:nvPr/>
        </p:nvSpPr>
        <p:spPr>
          <a:xfrm>
            <a:off x="5805150" y="1024425"/>
            <a:ext cx="2639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1"/>
          <p:cNvSpPr/>
          <p:nvPr/>
        </p:nvSpPr>
        <p:spPr>
          <a:xfrm>
            <a:off x="699500" y="4182875"/>
            <a:ext cx="2639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1"/>
          <p:cNvSpPr/>
          <p:nvPr/>
        </p:nvSpPr>
        <p:spPr>
          <a:xfrm>
            <a:off x="699500" y="1024425"/>
            <a:ext cx="2639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7" name="Google Shape;2097;p91"/>
          <p:cNvGrpSpPr/>
          <p:nvPr/>
        </p:nvGrpSpPr>
        <p:grpSpPr>
          <a:xfrm>
            <a:off x="3315300" y="1731800"/>
            <a:ext cx="2513400" cy="1920900"/>
            <a:chOff x="3315300" y="1611300"/>
            <a:chExt cx="2513400" cy="1920900"/>
          </a:xfrm>
        </p:grpSpPr>
        <p:sp>
          <p:nvSpPr>
            <p:cNvPr id="2098" name="Google Shape;2098;p91"/>
            <p:cNvSpPr/>
            <p:nvPr/>
          </p:nvSpPr>
          <p:spPr>
            <a:xfrm>
              <a:off x="3315300" y="1611300"/>
              <a:ext cx="2513400" cy="19209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1"/>
            <p:cNvSpPr/>
            <p:nvPr/>
          </p:nvSpPr>
          <p:spPr>
            <a:xfrm>
              <a:off x="3315300" y="1611325"/>
              <a:ext cx="25134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91"/>
            <p:cNvGrpSpPr/>
            <p:nvPr/>
          </p:nvGrpSpPr>
          <p:grpSpPr>
            <a:xfrm flipH="1" rot="10800000">
              <a:off x="3472549" y="1725970"/>
              <a:ext cx="376790" cy="82489"/>
              <a:chOff x="5578333" y="744468"/>
              <a:chExt cx="431653" cy="94500"/>
            </a:xfrm>
          </p:grpSpPr>
          <p:sp>
            <p:nvSpPr>
              <p:cNvPr id="2101" name="Google Shape;2101;p9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04" name="Google Shape;2104;p91"/>
          <p:cNvSpPr txBox="1"/>
          <p:nvPr>
            <p:ph type="title"/>
          </p:nvPr>
        </p:nvSpPr>
        <p:spPr>
          <a:xfrm>
            <a:off x="3265350" y="2288825"/>
            <a:ext cx="2613300" cy="9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2105" name="Google Shape;2105;p91"/>
          <p:cNvSpPr txBox="1"/>
          <p:nvPr>
            <p:ph idx="8" type="subTitle"/>
          </p:nvPr>
        </p:nvSpPr>
        <p:spPr>
          <a:xfrm>
            <a:off x="5910576" y="3217724"/>
            <a:ext cx="2513400" cy="7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a:t>
            </a:r>
            <a:endParaRPr/>
          </a:p>
        </p:txBody>
      </p:sp>
      <p:sp>
        <p:nvSpPr>
          <p:cNvPr id="2106" name="Google Shape;2106;p91"/>
          <p:cNvSpPr txBox="1"/>
          <p:nvPr>
            <p:ph idx="2" type="title"/>
          </p:nvPr>
        </p:nvSpPr>
        <p:spPr>
          <a:xfrm>
            <a:off x="720012" y="1063113"/>
            <a:ext cx="2513400" cy="2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STRENGTHS</a:t>
            </a:r>
            <a:endParaRPr/>
          </a:p>
        </p:txBody>
      </p:sp>
      <p:sp>
        <p:nvSpPr>
          <p:cNvPr id="2107" name="Google Shape;2107;p91"/>
          <p:cNvSpPr txBox="1"/>
          <p:nvPr>
            <p:ph idx="1" type="subTitle"/>
          </p:nvPr>
        </p:nvSpPr>
        <p:spPr>
          <a:xfrm>
            <a:off x="720012" y="1538684"/>
            <a:ext cx="2513400" cy="75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Earth is </a:t>
            </a:r>
            <a:r>
              <a:rPr lang="en"/>
              <a:t>the third planet from the Sun and the only one that harbors life</a:t>
            </a:r>
            <a:endParaRPr/>
          </a:p>
        </p:txBody>
      </p:sp>
      <p:sp>
        <p:nvSpPr>
          <p:cNvPr id="2108" name="Google Shape;2108;p91"/>
          <p:cNvSpPr txBox="1"/>
          <p:nvPr>
            <p:ph idx="3" type="title"/>
          </p:nvPr>
        </p:nvSpPr>
        <p:spPr>
          <a:xfrm>
            <a:off x="5910588" y="1063125"/>
            <a:ext cx="2513400" cy="2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OPPORTUNITIES</a:t>
            </a:r>
            <a:endParaRPr/>
          </a:p>
        </p:txBody>
      </p:sp>
      <p:sp>
        <p:nvSpPr>
          <p:cNvPr id="2109" name="Google Shape;2109;p91"/>
          <p:cNvSpPr txBox="1"/>
          <p:nvPr>
            <p:ph idx="4" type="subTitle"/>
          </p:nvPr>
        </p:nvSpPr>
        <p:spPr>
          <a:xfrm>
            <a:off x="5910576" y="1538671"/>
            <a:ext cx="2513400" cy="7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a:t>
            </a:r>
            <a:r>
              <a:rPr lang="en"/>
              <a:t>terribly hot, even hotter than Mercury, and its atmosphere is poisonous</a:t>
            </a:r>
            <a:endParaRPr/>
          </a:p>
        </p:txBody>
      </p:sp>
      <p:sp>
        <p:nvSpPr>
          <p:cNvPr id="2110" name="Google Shape;2110;p91"/>
          <p:cNvSpPr txBox="1"/>
          <p:nvPr>
            <p:ph idx="5" type="title"/>
          </p:nvPr>
        </p:nvSpPr>
        <p:spPr>
          <a:xfrm>
            <a:off x="720012" y="4221573"/>
            <a:ext cx="2513400" cy="2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WEAKNESSES</a:t>
            </a:r>
            <a:endParaRPr/>
          </a:p>
        </p:txBody>
      </p:sp>
      <p:sp>
        <p:nvSpPr>
          <p:cNvPr id="2111" name="Google Shape;2111;p91"/>
          <p:cNvSpPr txBox="1"/>
          <p:nvPr>
            <p:ph idx="6" type="subTitle"/>
          </p:nvPr>
        </p:nvSpPr>
        <p:spPr>
          <a:xfrm>
            <a:off x="720012" y="3217724"/>
            <a:ext cx="2513400" cy="75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Saturn is </a:t>
            </a:r>
            <a:r>
              <a:rPr lang="en"/>
              <a:t>a gas giant. It's composed mostly of hydrogen and helium </a:t>
            </a:r>
            <a:endParaRPr/>
          </a:p>
        </p:txBody>
      </p:sp>
      <p:sp>
        <p:nvSpPr>
          <p:cNvPr id="2112" name="Google Shape;2112;p91"/>
          <p:cNvSpPr txBox="1"/>
          <p:nvPr>
            <p:ph idx="7" type="title"/>
          </p:nvPr>
        </p:nvSpPr>
        <p:spPr>
          <a:xfrm>
            <a:off x="5910588" y="4221573"/>
            <a:ext cx="2513400" cy="26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THREATS</a:t>
            </a:r>
            <a:endParaRPr/>
          </a:p>
        </p:txBody>
      </p:sp>
      <p:grpSp>
        <p:nvGrpSpPr>
          <p:cNvPr id="2113" name="Google Shape;2113;p91"/>
          <p:cNvGrpSpPr/>
          <p:nvPr/>
        </p:nvGrpSpPr>
        <p:grpSpPr>
          <a:xfrm>
            <a:off x="5329263" y="1018763"/>
            <a:ext cx="349525" cy="349425"/>
            <a:chOff x="3271863" y="2015175"/>
            <a:chExt cx="349525" cy="349425"/>
          </a:xfrm>
        </p:grpSpPr>
        <p:sp>
          <p:nvSpPr>
            <p:cNvPr id="2114" name="Google Shape;2114;p91"/>
            <p:cNvSpPr/>
            <p:nvPr/>
          </p:nvSpPr>
          <p:spPr>
            <a:xfrm>
              <a:off x="3422863" y="2180325"/>
              <a:ext cx="129650" cy="129650"/>
            </a:xfrm>
            <a:custGeom>
              <a:rect b="b" l="l" r="r" t="t"/>
              <a:pathLst>
                <a:path extrusionOk="0" h="5186" w="5186">
                  <a:moveTo>
                    <a:pt x="2595" y="823"/>
                  </a:moveTo>
                  <a:cubicBezTo>
                    <a:pt x="3566" y="823"/>
                    <a:pt x="4363" y="1620"/>
                    <a:pt x="4363" y="2592"/>
                  </a:cubicBezTo>
                  <a:cubicBezTo>
                    <a:pt x="4363" y="3578"/>
                    <a:pt x="3566" y="4375"/>
                    <a:pt x="2595" y="4375"/>
                  </a:cubicBezTo>
                  <a:cubicBezTo>
                    <a:pt x="1609" y="4375"/>
                    <a:pt x="823" y="3578"/>
                    <a:pt x="823" y="2592"/>
                  </a:cubicBezTo>
                  <a:cubicBezTo>
                    <a:pt x="823" y="1620"/>
                    <a:pt x="1609" y="823"/>
                    <a:pt x="2595" y="823"/>
                  </a:cubicBezTo>
                  <a:close/>
                  <a:moveTo>
                    <a:pt x="2595" y="1"/>
                  </a:moveTo>
                  <a:cubicBezTo>
                    <a:pt x="1159" y="1"/>
                    <a:pt x="1" y="1170"/>
                    <a:pt x="1" y="2592"/>
                  </a:cubicBezTo>
                  <a:cubicBezTo>
                    <a:pt x="1" y="4027"/>
                    <a:pt x="1159" y="5185"/>
                    <a:pt x="2595" y="5185"/>
                  </a:cubicBezTo>
                  <a:cubicBezTo>
                    <a:pt x="4016" y="5185"/>
                    <a:pt x="5185" y="4027"/>
                    <a:pt x="5185" y="2592"/>
                  </a:cubicBezTo>
                  <a:cubicBezTo>
                    <a:pt x="5185" y="1170"/>
                    <a:pt x="4016" y="1"/>
                    <a:pt x="2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1"/>
            <p:cNvSpPr/>
            <p:nvPr/>
          </p:nvSpPr>
          <p:spPr>
            <a:xfrm>
              <a:off x="3463688" y="2221425"/>
              <a:ext cx="47725" cy="47725"/>
            </a:xfrm>
            <a:custGeom>
              <a:rect b="b" l="l" r="r" t="t"/>
              <a:pathLst>
                <a:path extrusionOk="0" h="1909" w="1909">
                  <a:moveTo>
                    <a:pt x="962" y="1"/>
                  </a:moveTo>
                  <a:cubicBezTo>
                    <a:pt x="428" y="1"/>
                    <a:pt x="1" y="428"/>
                    <a:pt x="1" y="948"/>
                  </a:cubicBezTo>
                  <a:cubicBezTo>
                    <a:pt x="1" y="1481"/>
                    <a:pt x="428" y="1909"/>
                    <a:pt x="962" y="1909"/>
                  </a:cubicBezTo>
                  <a:cubicBezTo>
                    <a:pt x="1481" y="1909"/>
                    <a:pt x="1908" y="1481"/>
                    <a:pt x="1908" y="948"/>
                  </a:cubicBezTo>
                  <a:cubicBezTo>
                    <a:pt x="1908" y="428"/>
                    <a:pt x="1481" y="1"/>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1"/>
            <p:cNvSpPr/>
            <p:nvPr/>
          </p:nvSpPr>
          <p:spPr>
            <a:xfrm>
              <a:off x="3306038" y="2084875"/>
              <a:ext cx="54650" cy="20575"/>
            </a:xfrm>
            <a:custGeom>
              <a:rect b="b" l="l" r="r" t="t"/>
              <a:pathLst>
                <a:path extrusionOk="0" h="823" w="2186">
                  <a:moveTo>
                    <a:pt x="683" y="0"/>
                  </a:moveTo>
                  <a:cubicBezTo>
                    <a:pt x="311" y="0"/>
                    <a:pt x="0" y="300"/>
                    <a:pt x="0" y="684"/>
                  </a:cubicBezTo>
                  <a:lnTo>
                    <a:pt x="0" y="822"/>
                  </a:lnTo>
                  <a:lnTo>
                    <a:pt x="2186" y="822"/>
                  </a:lnTo>
                  <a:lnTo>
                    <a:pt x="2186" y="684"/>
                  </a:lnTo>
                  <a:cubicBezTo>
                    <a:pt x="2186" y="300"/>
                    <a:pt x="1886"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1"/>
            <p:cNvSpPr/>
            <p:nvPr/>
          </p:nvSpPr>
          <p:spPr>
            <a:xfrm>
              <a:off x="3271863" y="2125700"/>
              <a:ext cx="82225" cy="238900"/>
            </a:xfrm>
            <a:custGeom>
              <a:rect b="b" l="l" r="r" t="t"/>
              <a:pathLst>
                <a:path extrusionOk="0" h="9556" w="3289">
                  <a:moveTo>
                    <a:pt x="1506" y="0"/>
                  </a:moveTo>
                  <a:cubicBezTo>
                    <a:pt x="684" y="0"/>
                    <a:pt x="1" y="681"/>
                    <a:pt x="1" y="1503"/>
                  </a:cubicBezTo>
                  <a:lnTo>
                    <a:pt x="1" y="8054"/>
                  </a:lnTo>
                  <a:cubicBezTo>
                    <a:pt x="1" y="8887"/>
                    <a:pt x="684" y="9556"/>
                    <a:pt x="1506" y="9556"/>
                  </a:cubicBezTo>
                  <a:lnTo>
                    <a:pt x="3289" y="9556"/>
                  </a:lnTo>
                  <a:lnTo>
                    <a:pt x="3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1"/>
            <p:cNvSpPr/>
            <p:nvPr/>
          </p:nvSpPr>
          <p:spPr>
            <a:xfrm>
              <a:off x="3374263" y="2103975"/>
              <a:ext cx="247125" cy="260625"/>
            </a:xfrm>
            <a:custGeom>
              <a:rect b="b" l="l" r="r" t="t"/>
              <a:pathLst>
                <a:path extrusionOk="0" h="10425" w="9885">
                  <a:moveTo>
                    <a:pt x="7951" y="2372"/>
                  </a:moveTo>
                  <a:cubicBezTo>
                    <a:pt x="8171" y="2372"/>
                    <a:pt x="8357" y="2558"/>
                    <a:pt x="8357" y="2788"/>
                  </a:cubicBezTo>
                  <a:cubicBezTo>
                    <a:pt x="8357" y="3008"/>
                    <a:pt x="8171" y="3194"/>
                    <a:pt x="7951" y="3194"/>
                  </a:cubicBezTo>
                  <a:cubicBezTo>
                    <a:pt x="7718" y="3194"/>
                    <a:pt x="7535" y="3008"/>
                    <a:pt x="7535" y="2788"/>
                  </a:cubicBezTo>
                  <a:cubicBezTo>
                    <a:pt x="7535" y="2558"/>
                    <a:pt x="7718" y="2372"/>
                    <a:pt x="7951" y="2372"/>
                  </a:cubicBezTo>
                  <a:close/>
                  <a:moveTo>
                    <a:pt x="4539" y="2233"/>
                  </a:moveTo>
                  <a:cubicBezTo>
                    <a:pt x="6413" y="2233"/>
                    <a:pt x="7951" y="3771"/>
                    <a:pt x="7951" y="5646"/>
                  </a:cubicBezTo>
                  <a:cubicBezTo>
                    <a:pt x="7951" y="7534"/>
                    <a:pt x="6413" y="9061"/>
                    <a:pt x="4539" y="9061"/>
                  </a:cubicBezTo>
                  <a:cubicBezTo>
                    <a:pt x="2650" y="9061"/>
                    <a:pt x="1123" y="7534"/>
                    <a:pt x="1123" y="5646"/>
                  </a:cubicBezTo>
                  <a:cubicBezTo>
                    <a:pt x="1123" y="3771"/>
                    <a:pt x="2650" y="2233"/>
                    <a:pt x="4539" y="2233"/>
                  </a:cubicBezTo>
                  <a:close/>
                  <a:moveTo>
                    <a:pt x="2895" y="0"/>
                  </a:moveTo>
                  <a:lnTo>
                    <a:pt x="2895" y="869"/>
                  </a:lnTo>
                  <a:lnTo>
                    <a:pt x="1" y="869"/>
                  </a:lnTo>
                  <a:lnTo>
                    <a:pt x="1" y="10425"/>
                  </a:lnTo>
                  <a:lnTo>
                    <a:pt x="8379" y="10425"/>
                  </a:lnTo>
                  <a:cubicBezTo>
                    <a:pt x="9212" y="10425"/>
                    <a:pt x="9884" y="9756"/>
                    <a:pt x="9884" y="8923"/>
                  </a:cubicBezTo>
                  <a:lnTo>
                    <a:pt x="9884" y="2372"/>
                  </a:lnTo>
                  <a:cubicBezTo>
                    <a:pt x="9884" y="1550"/>
                    <a:pt x="9212" y="869"/>
                    <a:pt x="8379" y="869"/>
                  </a:cubicBezTo>
                  <a:lnTo>
                    <a:pt x="6169" y="869"/>
                  </a:lnTo>
                  <a:lnTo>
                    <a:pt x="6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1"/>
            <p:cNvSpPr/>
            <p:nvPr/>
          </p:nvSpPr>
          <p:spPr>
            <a:xfrm>
              <a:off x="3409263" y="2015175"/>
              <a:ext cx="156850" cy="68275"/>
            </a:xfrm>
            <a:custGeom>
              <a:rect b="b" l="l" r="r" t="t"/>
              <a:pathLst>
                <a:path extrusionOk="0" h="2731" w="6274">
                  <a:moveTo>
                    <a:pt x="950" y="0"/>
                  </a:moveTo>
                  <a:cubicBezTo>
                    <a:pt x="431" y="0"/>
                    <a:pt x="1" y="428"/>
                    <a:pt x="1" y="961"/>
                  </a:cubicBezTo>
                  <a:lnTo>
                    <a:pt x="1" y="1783"/>
                  </a:lnTo>
                  <a:cubicBezTo>
                    <a:pt x="1" y="2303"/>
                    <a:pt x="431" y="2730"/>
                    <a:pt x="950" y="2730"/>
                  </a:cubicBezTo>
                  <a:lnTo>
                    <a:pt x="5324" y="2730"/>
                  </a:lnTo>
                  <a:cubicBezTo>
                    <a:pt x="5846" y="2730"/>
                    <a:pt x="6274" y="2303"/>
                    <a:pt x="6274" y="1783"/>
                  </a:cubicBezTo>
                  <a:lnTo>
                    <a:pt x="6274" y="961"/>
                  </a:lnTo>
                  <a:cubicBezTo>
                    <a:pt x="6274" y="428"/>
                    <a:pt x="5846" y="0"/>
                    <a:pt x="5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91"/>
          <p:cNvGrpSpPr/>
          <p:nvPr/>
        </p:nvGrpSpPr>
        <p:grpSpPr>
          <a:xfrm>
            <a:off x="3480613" y="1019450"/>
            <a:ext cx="356450" cy="348050"/>
            <a:chOff x="2515138" y="2016000"/>
            <a:chExt cx="356450" cy="348050"/>
          </a:xfrm>
        </p:grpSpPr>
        <p:sp>
          <p:nvSpPr>
            <p:cNvPr id="2121" name="Google Shape;2121;p91"/>
            <p:cNvSpPr/>
            <p:nvPr/>
          </p:nvSpPr>
          <p:spPr>
            <a:xfrm>
              <a:off x="2824988" y="2197800"/>
              <a:ext cx="46600" cy="107250"/>
            </a:xfrm>
            <a:custGeom>
              <a:rect b="b" l="l" r="r" t="t"/>
              <a:pathLst>
                <a:path extrusionOk="0" h="4290" w="1864">
                  <a:moveTo>
                    <a:pt x="450" y="0"/>
                  </a:moveTo>
                  <a:cubicBezTo>
                    <a:pt x="346" y="0"/>
                    <a:pt x="242" y="38"/>
                    <a:pt x="161" y="113"/>
                  </a:cubicBezTo>
                  <a:cubicBezTo>
                    <a:pt x="0" y="274"/>
                    <a:pt x="0" y="540"/>
                    <a:pt x="161" y="690"/>
                  </a:cubicBezTo>
                  <a:cubicBezTo>
                    <a:pt x="961" y="1490"/>
                    <a:pt x="961" y="2795"/>
                    <a:pt x="161" y="3595"/>
                  </a:cubicBezTo>
                  <a:cubicBezTo>
                    <a:pt x="0" y="3745"/>
                    <a:pt x="0" y="4012"/>
                    <a:pt x="161" y="4173"/>
                  </a:cubicBezTo>
                  <a:cubicBezTo>
                    <a:pt x="242" y="4253"/>
                    <a:pt x="347" y="4289"/>
                    <a:pt x="450" y="4289"/>
                  </a:cubicBezTo>
                  <a:cubicBezTo>
                    <a:pt x="556" y="4289"/>
                    <a:pt x="658" y="4253"/>
                    <a:pt x="739" y="4173"/>
                  </a:cubicBezTo>
                  <a:cubicBezTo>
                    <a:pt x="1864" y="3051"/>
                    <a:pt x="1864" y="1235"/>
                    <a:pt x="739" y="113"/>
                  </a:cubicBezTo>
                  <a:cubicBezTo>
                    <a:pt x="658" y="38"/>
                    <a:pt x="554" y="0"/>
                    <a:pt x="4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1"/>
            <p:cNvSpPr/>
            <p:nvPr/>
          </p:nvSpPr>
          <p:spPr>
            <a:xfrm>
              <a:off x="2796038" y="2226675"/>
              <a:ext cx="27525" cy="49425"/>
            </a:xfrm>
            <a:custGeom>
              <a:rect b="b" l="l" r="r" t="t"/>
              <a:pathLst>
                <a:path extrusionOk="0" h="1977" w="1101">
                  <a:moveTo>
                    <a:pt x="452" y="0"/>
                  </a:moveTo>
                  <a:cubicBezTo>
                    <a:pt x="347" y="0"/>
                    <a:pt x="243" y="38"/>
                    <a:pt x="161" y="113"/>
                  </a:cubicBezTo>
                  <a:cubicBezTo>
                    <a:pt x="0" y="277"/>
                    <a:pt x="0" y="543"/>
                    <a:pt x="161" y="693"/>
                  </a:cubicBezTo>
                  <a:cubicBezTo>
                    <a:pt x="245" y="774"/>
                    <a:pt x="278" y="877"/>
                    <a:pt x="278" y="982"/>
                  </a:cubicBezTo>
                  <a:cubicBezTo>
                    <a:pt x="278" y="1099"/>
                    <a:pt x="245" y="1202"/>
                    <a:pt x="161" y="1271"/>
                  </a:cubicBezTo>
                  <a:cubicBezTo>
                    <a:pt x="0" y="1432"/>
                    <a:pt x="0" y="1699"/>
                    <a:pt x="161" y="1862"/>
                  </a:cubicBezTo>
                  <a:cubicBezTo>
                    <a:pt x="245" y="1932"/>
                    <a:pt x="347" y="1976"/>
                    <a:pt x="453" y="1976"/>
                  </a:cubicBezTo>
                  <a:cubicBezTo>
                    <a:pt x="556" y="1976"/>
                    <a:pt x="661" y="1932"/>
                    <a:pt x="742" y="1862"/>
                  </a:cubicBezTo>
                  <a:cubicBezTo>
                    <a:pt x="972" y="1618"/>
                    <a:pt x="1100" y="1318"/>
                    <a:pt x="1100" y="982"/>
                  </a:cubicBezTo>
                  <a:cubicBezTo>
                    <a:pt x="1100" y="657"/>
                    <a:pt x="972" y="346"/>
                    <a:pt x="742" y="113"/>
                  </a:cubicBezTo>
                  <a:cubicBezTo>
                    <a:pt x="660" y="38"/>
                    <a:pt x="55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1"/>
            <p:cNvSpPr/>
            <p:nvPr/>
          </p:nvSpPr>
          <p:spPr>
            <a:xfrm>
              <a:off x="2515138" y="2016000"/>
              <a:ext cx="280375" cy="348050"/>
            </a:xfrm>
            <a:custGeom>
              <a:rect b="b" l="l" r="r" t="t"/>
              <a:pathLst>
                <a:path extrusionOk="0" h="13922" w="11215">
                  <a:moveTo>
                    <a:pt x="3541" y="4480"/>
                  </a:moveTo>
                  <a:cubicBezTo>
                    <a:pt x="4363" y="4480"/>
                    <a:pt x="5035" y="5152"/>
                    <a:pt x="5035" y="5971"/>
                  </a:cubicBezTo>
                  <a:cubicBezTo>
                    <a:pt x="5035" y="6193"/>
                    <a:pt x="4849" y="6377"/>
                    <a:pt x="4630" y="6377"/>
                  </a:cubicBezTo>
                  <a:cubicBezTo>
                    <a:pt x="4399" y="6377"/>
                    <a:pt x="4213" y="6193"/>
                    <a:pt x="4213" y="5971"/>
                  </a:cubicBezTo>
                  <a:cubicBezTo>
                    <a:pt x="4213" y="5602"/>
                    <a:pt x="3913" y="5291"/>
                    <a:pt x="3541" y="5291"/>
                  </a:cubicBezTo>
                  <a:cubicBezTo>
                    <a:pt x="3172" y="5291"/>
                    <a:pt x="2858" y="5602"/>
                    <a:pt x="2858" y="5971"/>
                  </a:cubicBezTo>
                  <a:cubicBezTo>
                    <a:pt x="2858" y="6296"/>
                    <a:pt x="3033" y="6610"/>
                    <a:pt x="3300" y="6793"/>
                  </a:cubicBezTo>
                  <a:lnTo>
                    <a:pt x="3705" y="7060"/>
                  </a:lnTo>
                  <a:cubicBezTo>
                    <a:pt x="3819" y="7129"/>
                    <a:pt x="3877" y="7257"/>
                    <a:pt x="3877" y="7396"/>
                  </a:cubicBezTo>
                  <a:cubicBezTo>
                    <a:pt x="3877" y="7593"/>
                    <a:pt x="4038" y="7754"/>
                    <a:pt x="4236" y="7754"/>
                  </a:cubicBezTo>
                  <a:lnTo>
                    <a:pt x="4283" y="7754"/>
                  </a:lnTo>
                  <a:cubicBezTo>
                    <a:pt x="4374" y="7754"/>
                    <a:pt x="4444" y="7674"/>
                    <a:pt x="4444" y="7582"/>
                  </a:cubicBezTo>
                  <a:cubicBezTo>
                    <a:pt x="4444" y="7349"/>
                    <a:pt x="4630" y="7176"/>
                    <a:pt x="4860" y="7176"/>
                  </a:cubicBezTo>
                  <a:cubicBezTo>
                    <a:pt x="5080" y="7176"/>
                    <a:pt x="5266" y="7349"/>
                    <a:pt x="5266" y="7582"/>
                  </a:cubicBezTo>
                  <a:cubicBezTo>
                    <a:pt x="5266" y="8123"/>
                    <a:pt x="4827" y="8565"/>
                    <a:pt x="4283" y="8565"/>
                  </a:cubicBezTo>
                  <a:lnTo>
                    <a:pt x="4236" y="8565"/>
                  </a:lnTo>
                  <a:cubicBezTo>
                    <a:pt x="3669" y="8565"/>
                    <a:pt x="3194" y="8171"/>
                    <a:pt x="3091" y="7626"/>
                  </a:cubicBezTo>
                  <a:lnTo>
                    <a:pt x="2847" y="7476"/>
                  </a:lnTo>
                  <a:cubicBezTo>
                    <a:pt x="2350" y="7140"/>
                    <a:pt x="2050" y="6574"/>
                    <a:pt x="2050" y="5971"/>
                  </a:cubicBezTo>
                  <a:cubicBezTo>
                    <a:pt x="2050" y="5152"/>
                    <a:pt x="2719" y="4480"/>
                    <a:pt x="3541" y="4480"/>
                  </a:cubicBezTo>
                  <a:close/>
                  <a:moveTo>
                    <a:pt x="5046" y="1"/>
                  </a:moveTo>
                  <a:cubicBezTo>
                    <a:pt x="2258" y="1"/>
                    <a:pt x="1" y="2258"/>
                    <a:pt x="1" y="5047"/>
                  </a:cubicBezTo>
                  <a:cubicBezTo>
                    <a:pt x="1" y="6899"/>
                    <a:pt x="637" y="8715"/>
                    <a:pt x="1795" y="10162"/>
                  </a:cubicBezTo>
                  <a:cubicBezTo>
                    <a:pt x="2039" y="10473"/>
                    <a:pt x="2178" y="10867"/>
                    <a:pt x="2178" y="11273"/>
                  </a:cubicBezTo>
                  <a:lnTo>
                    <a:pt x="2178" y="13505"/>
                  </a:lnTo>
                  <a:cubicBezTo>
                    <a:pt x="2178" y="13736"/>
                    <a:pt x="2361" y="13922"/>
                    <a:pt x="2594" y="13922"/>
                  </a:cubicBezTo>
                  <a:lnTo>
                    <a:pt x="7476" y="13922"/>
                  </a:lnTo>
                  <a:cubicBezTo>
                    <a:pt x="7707" y="13922"/>
                    <a:pt x="7882" y="13736"/>
                    <a:pt x="7882" y="13505"/>
                  </a:cubicBezTo>
                  <a:lnTo>
                    <a:pt x="7882" y="11733"/>
                  </a:lnTo>
                  <a:lnTo>
                    <a:pt x="9142" y="11733"/>
                  </a:lnTo>
                  <a:cubicBezTo>
                    <a:pt x="9662" y="11733"/>
                    <a:pt x="10092" y="11306"/>
                    <a:pt x="10092" y="10775"/>
                  </a:cubicBezTo>
                  <a:lnTo>
                    <a:pt x="10092" y="9965"/>
                  </a:lnTo>
                  <a:cubicBezTo>
                    <a:pt x="10092" y="9826"/>
                    <a:pt x="10034" y="9698"/>
                    <a:pt x="9917" y="9617"/>
                  </a:cubicBezTo>
                  <a:lnTo>
                    <a:pt x="9606" y="9409"/>
                  </a:lnTo>
                  <a:lnTo>
                    <a:pt x="9917" y="9212"/>
                  </a:lnTo>
                  <a:cubicBezTo>
                    <a:pt x="10034" y="9131"/>
                    <a:pt x="10092" y="9004"/>
                    <a:pt x="10092" y="8865"/>
                  </a:cubicBezTo>
                  <a:lnTo>
                    <a:pt x="10092" y="7823"/>
                  </a:lnTo>
                  <a:lnTo>
                    <a:pt x="10878" y="7626"/>
                  </a:lnTo>
                  <a:cubicBezTo>
                    <a:pt x="11006" y="7593"/>
                    <a:pt x="11109" y="7499"/>
                    <a:pt x="11156" y="7385"/>
                  </a:cubicBezTo>
                  <a:cubicBezTo>
                    <a:pt x="11214" y="7257"/>
                    <a:pt x="11189" y="7118"/>
                    <a:pt x="11120" y="7002"/>
                  </a:cubicBezTo>
                  <a:lnTo>
                    <a:pt x="10092" y="5474"/>
                  </a:lnTo>
                  <a:lnTo>
                    <a:pt x="10092" y="5047"/>
                  </a:lnTo>
                  <a:cubicBezTo>
                    <a:pt x="10092" y="2258"/>
                    <a:pt x="7835" y="1"/>
                    <a:pt x="5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91"/>
          <p:cNvGrpSpPr/>
          <p:nvPr/>
        </p:nvGrpSpPr>
        <p:grpSpPr>
          <a:xfrm>
            <a:off x="5329300" y="4177200"/>
            <a:ext cx="349450" cy="349450"/>
            <a:chOff x="7794338" y="3131175"/>
            <a:chExt cx="349450" cy="349450"/>
          </a:xfrm>
        </p:grpSpPr>
        <p:sp>
          <p:nvSpPr>
            <p:cNvPr id="2125" name="Google Shape;2125;p91"/>
            <p:cNvSpPr/>
            <p:nvPr/>
          </p:nvSpPr>
          <p:spPr>
            <a:xfrm>
              <a:off x="7884313" y="3131175"/>
              <a:ext cx="113675" cy="113675"/>
            </a:xfrm>
            <a:custGeom>
              <a:rect b="b" l="l" r="r" t="t"/>
              <a:pathLst>
                <a:path extrusionOk="0" h="4547" w="4547">
                  <a:moveTo>
                    <a:pt x="1053" y="1"/>
                  </a:moveTo>
                  <a:cubicBezTo>
                    <a:pt x="937" y="1"/>
                    <a:pt x="834" y="48"/>
                    <a:pt x="765" y="128"/>
                  </a:cubicBezTo>
                  <a:cubicBezTo>
                    <a:pt x="267" y="614"/>
                    <a:pt x="1" y="1261"/>
                    <a:pt x="1" y="1956"/>
                  </a:cubicBezTo>
                  <a:cubicBezTo>
                    <a:pt x="1" y="2650"/>
                    <a:pt x="267" y="3297"/>
                    <a:pt x="765" y="3797"/>
                  </a:cubicBezTo>
                  <a:cubicBezTo>
                    <a:pt x="1262" y="4294"/>
                    <a:pt x="1934" y="4546"/>
                    <a:pt x="2592" y="4546"/>
                  </a:cubicBezTo>
                  <a:cubicBezTo>
                    <a:pt x="3253" y="4546"/>
                    <a:pt x="3922" y="4294"/>
                    <a:pt x="4433" y="3797"/>
                  </a:cubicBezTo>
                  <a:cubicBezTo>
                    <a:pt x="4502" y="3713"/>
                    <a:pt x="4547" y="3611"/>
                    <a:pt x="4547" y="3505"/>
                  </a:cubicBezTo>
                  <a:cubicBezTo>
                    <a:pt x="4547" y="3391"/>
                    <a:pt x="4502" y="3286"/>
                    <a:pt x="4433" y="3216"/>
                  </a:cubicBezTo>
                  <a:lnTo>
                    <a:pt x="3169" y="1956"/>
                  </a:lnTo>
                  <a:lnTo>
                    <a:pt x="3841" y="1283"/>
                  </a:lnTo>
                  <a:cubicBezTo>
                    <a:pt x="4002" y="1122"/>
                    <a:pt x="4002" y="867"/>
                    <a:pt x="3841" y="706"/>
                  </a:cubicBezTo>
                  <a:cubicBezTo>
                    <a:pt x="3766" y="625"/>
                    <a:pt x="3662" y="585"/>
                    <a:pt x="3557" y="585"/>
                  </a:cubicBezTo>
                  <a:cubicBezTo>
                    <a:pt x="3451" y="585"/>
                    <a:pt x="3344" y="625"/>
                    <a:pt x="3264" y="706"/>
                  </a:cubicBezTo>
                  <a:lnTo>
                    <a:pt x="2592" y="1378"/>
                  </a:lnTo>
                  <a:lnTo>
                    <a:pt x="1342" y="128"/>
                  </a:lnTo>
                  <a:cubicBezTo>
                    <a:pt x="1262" y="48"/>
                    <a:pt x="1156"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1"/>
            <p:cNvSpPr/>
            <p:nvPr/>
          </p:nvSpPr>
          <p:spPr>
            <a:xfrm>
              <a:off x="8034688" y="3412350"/>
              <a:ext cx="68075" cy="68275"/>
            </a:xfrm>
            <a:custGeom>
              <a:rect b="b" l="l" r="r" t="t"/>
              <a:pathLst>
                <a:path extrusionOk="0" h="2731" w="2723">
                  <a:moveTo>
                    <a:pt x="1367" y="0"/>
                  </a:moveTo>
                  <a:cubicBezTo>
                    <a:pt x="603" y="0"/>
                    <a:pt x="1" y="614"/>
                    <a:pt x="1" y="1367"/>
                  </a:cubicBezTo>
                  <a:cubicBezTo>
                    <a:pt x="1" y="2116"/>
                    <a:pt x="603" y="2730"/>
                    <a:pt x="1367" y="2730"/>
                  </a:cubicBezTo>
                  <a:cubicBezTo>
                    <a:pt x="2120" y="2730"/>
                    <a:pt x="2722" y="2116"/>
                    <a:pt x="2722" y="1367"/>
                  </a:cubicBezTo>
                  <a:cubicBezTo>
                    <a:pt x="2722" y="614"/>
                    <a:pt x="2120" y="0"/>
                    <a:pt x="1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1"/>
            <p:cNvSpPr/>
            <p:nvPr/>
          </p:nvSpPr>
          <p:spPr>
            <a:xfrm>
              <a:off x="7835438" y="3412350"/>
              <a:ext cx="68275" cy="68275"/>
            </a:xfrm>
            <a:custGeom>
              <a:rect b="b" l="l" r="r" t="t"/>
              <a:pathLst>
                <a:path extrusionOk="0" h="2731" w="2731">
                  <a:moveTo>
                    <a:pt x="1364" y="0"/>
                  </a:moveTo>
                  <a:cubicBezTo>
                    <a:pt x="612" y="0"/>
                    <a:pt x="1" y="614"/>
                    <a:pt x="1" y="1367"/>
                  </a:cubicBezTo>
                  <a:cubicBezTo>
                    <a:pt x="1" y="2116"/>
                    <a:pt x="612" y="2730"/>
                    <a:pt x="1364" y="2730"/>
                  </a:cubicBezTo>
                  <a:cubicBezTo>
                    <a:pt x="2117" y="2730"/>
                    <a:pt x="2731" y="2116"/>
                    <a:pt x="2731" y="1367"/>
                  </a:cubicBezTo>
                  <a:cubicBezTo>
                    <a:pt x="2731" y="1006"/>
                    <a:pt x="2581" y="658"/>
                    <a:pt x="2325" y="406"/>
                  </a:cubicBezTo>
                  <a:cubicBezTo>
                    <a:pt x="2070" y="150"/>
                    <a:pt x="1723" y="0"/>
                    <a:pt x="1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1"/>
            <p:cNvSpPr/>
            <p:nvPr/>
          </p:nvSpPr>
          <p:spPr>
            <a:xfrm>
              <a:off x="7855938" y="3303275"/>
              <a:ext cx="103600" cy="47800"/>
            </a:xfrm>
            <a:custGeom>
              <a:rect b="b" l="l" r="r" t="t"/>
              <a:pathLst>
                <a:path extrusionOk="0" h="1912" w="4144">
                  <a:moveTo>
                    <a:pt x="0" y="1"/>
                  </a:moveTo>
                  <a:lnTo>
                    <a:pt x="0" y="1911"/>
                  </a:lnTo>
                  <a:lnTo>
                    <a:pt x="4143" y="1911"/>
                  </a:lnTo>
                  <a:lnTo>
                    <a:pt x="41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1"/>
            <p:cNvSpPr/>
            <p:nvPr/>
          </p:nvSpPr>
          <p:spPr>
            <a:xfrm>
              <a:off x="7794338" y="3232675"/>
              <a:ext cx="219900" cy="220800"/>
            </a:xfrm>
            <a:custGeom>
              <a:rect b="b" l="l" r="r" t="t"/>
              <a:pathLst>
                <a:path extrusionOk="0" h="8832" w="8796">
                  <a:moveTo>
                    <a:pt x="7013" y="2003"/>
                  </a:moveTo>
                  <a:cubicBezTo>
                    <a:pt x="7243" y="2003"/>
                    <a:pt x="7429" y="2189"/>
                    <a:pt x="7429" y="2408"/>
                  </a:cubicBezTo>
                  <a:lnTo>
                    <a:pt x="7429" y="5138"/>
                  </a:lnTo>
                  <a:cubicBezTo>
                    <a:pt x="7429" y="5371"/>
                    <a:pt x="7243" y="5554"/>
                    <a:pt x="7013" y="5554"/>
                  </a:cubicBezTo>
                  <a:lnTo>
                    <a:pt x="2048" y="5554"/>
                  </a:lnTo>
                  <a:cubicBezTo>
                    <a:pt x="1828" y="5554"/>
                    <a:pt x="1645" y="5371"/>
                    <a:pt x="1645" y="5138"/>
                  </a:cubicBezTo>
                  <a:lnTo>
                    <a:pt x="1645" y="2408"/>
                  </a:lnTo>
                  <a:cubicBezTo>
                    <a:pt x="1645" y="2189"/>
                    <a:pt x="1828" y="2003"/>
                    <a:pt x="2048" y="2003"/>
                  </a:cubicBezTo>
                  <a:close/>
                  <a:moveTo>
                    <a:pt x="3505" y="0"/>
                  </a:moveTo>
                  <a:lnTo>
                    <a:pt x="2603" y="917"/>
                  </a:lnTo>
                  <a:lnTo>
                    <a:pt x="962" y="917"/>
                  </a:lnTo>
                  <a:cubicBezTo>
                    <a:pt x="429" y="917"/>
                    <a:pt x="1" y="1345"/>
                    <a:pt x="1" y="1864"/>
                  </a:cubicBezTo>
                  <a:lnTo>
                    <a:pt x="1" y="8415"/>
                  </a:lnTo>
                  <a:cubicBezTo>
                    <a:pt x="1" y="8645"/>
                    <a:pt x="187" y="8831"/>
                    <a:pt x="417" y="8831"/>
                  </a:cubicBezTo>
                  <a:lnTo>
                    <a:pt x="845" y="8831"/>
                  </a:lnTo>
                  <a:cubicBezTo>
                    <a:pt x="834" y="8737"/>
                    <a:pt x="823" y="8645"/>
                    <a:pt x="823" y="8554"/>
                  </a:cubicBezTo>
                  <a:cubicBezTo>
                    <a:pt x="823" y="7348"/>
                    <a:pt x="1806" y="6376"/>
                    <a:pt x="3008" y="6376"/>
                  </a:cubicBezTo>
                  <a:cubicBezTo>
                    <a:pt x="4214" y="6376"/>
                    <a:pt x="5186" y="7348"/>
                    <a:pt x="5186" y="8554"/>
                  </a:cubicBezTo>
                  <a:cubicBezTo>
                    <a:pt x="5186" y="8645"/>
                    <a:pt x="5186" y="8737"/>
                    <a:pt x="5172" y="8831"/>
                  </a:cubicBezTo>
                  <a:lnTo>
                    <a:pt x="8796" y="8831"/>
                  </a:lnTo>
                  <a:lnTo>
                    <a:pt x="8796" y="1864"/>
                  </a:lnTo>
                  <a:cubicBezTo>
                    <a:pt x="8796" y="1345"/>
                    <a:pt x="8365" y="917"/>
                    <a:pt x="7835" y="917"/>
                  </a:cubicBezTo>
                  <a:lnTo>
                    <a:pt x="3761" y="917"/>
                  </a:lnTo>
                  <a:lnTo>
                    <a:pt x="4086" y="581"/>
                  </a:lnTo>
                  <a:cubicBezTo>
                    <a:pt x="3980" y="500"/>
                    <a:pt x="3878" y="406"/>
                    <a:pt x="3783" y="314"/>
                  </a:cubicBezTo>
                  <a:cubicBezTo>
                    <a:pt x="3680" y="209"/>
                    <a:pt x="3589" y="106"/>
                    <a:pt x="3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1"/>
            <p:cNvSpPr/>
            <p:nvPr/>
          </p:nvSpPr>
          <p:spPr>
            <a:xfrm>
              <a:off x="8034688" y="3296325"/>
              <a:ext cx="105625" cy="61675"/>
            </a:xfrm>
            <a:custGeom>
              <a:rect b="b" l="l" r="r" t="t"/>
              <a:pathLst>
                <a:path extrusionOk="0" h="2467" w="4225">
                  <a:moveTo>
                    <a:pt x="1" y="1"/>
                  </a:moveTo>
                  <a:lnTo>
                    <a:pt x="1" y="2467"/>
                  </a:lnTo>
                  <a:lnTo>
                    <a:pt x="4225" y="2467"/>
                  </a:lnTo>
                  <a:lnTo>
                    <a:pt x="3519" y="892"/>
                  </a:lnTo>
                  <a:cubicBezTo>
                    <a:pt x="3289" y="359"/>
                    <a:pt x="2744" y="1"/>
                    <a:pt x="2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1"/>
            <p:cNvSpPr/>
            <p:nvPr/>
          </p:nvSpPr>
          <p:spPr>
            <a:xfrm>
              <a:off x="8034688" y="3378200"/>
              <a:ext cx="109100" cy="75275"/>
            </a:xfrm>
            <a:custGeom>
              <a:rect b="b" l="l" r="r" t="t"/>
              <a:pathLst>
                <a:path extrusionOk="0" h="3011" w="4364">
                  <a:moveTo>
                    <a:pt x="1" y="0"/>
                  </a:moveTo>
                  <a:lnTo>
                    <a:pt x="1" y="1030"/>
                  </a:lnTo>
                  <a:cubicBezTo>
                    <a:pt x="373" y="730"/>
                    <a:pt x="848" y="555"/>
                    <a:pt x="1367" y="555"/>
                  </a:cubicBezTo>
                  <a:cubicBezTo>
                    <a:pt x="2570" y="555"/>
                    <a:pt x="3541" y="1527"/>
                    <a:pt x="3541" y="2733"/>
                  </a:cubicBezTo>
                  <a:cubicBezTo>
                    <a:pt x="3541" y="2824"/>
                    <a:pt x="3541" y="2916"/>
                    <a:pt x="3530" y="3010"/>
                  </a:cubicBezTo>
                  <a:lnTo>
                    <a:pt x="3958" y="3010"/>
                  </a:lnTo>
                  <a:cubicBezTo>
                    <a:pt x="4180" y="3010"/>
                    <a:pt x="4363" y="2824"/>
                    <a:pt x="4363" y="2594"/>
                  </a:cubicBezTo>
                  <a:lnTo>
                    <a:pt x="4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91"/>
          <p:cNvGrpSpPr/>
          <p:nvPr/>
        </p:nvGrpSpPr>
        <p:grpSpPr>
          <a:xfrm>
            <a:off x="3484113" y="4177275"/>
            <a:ext cx="349450" cy="349300"/>
            <a:chOff x="7037338" y="3131325"/>
            <a:chExt cx="349450" cy="349300"/>
          </a:xfrm>
        </p:grpSpPr>
        <p:sp>
          <p:nvSpPr>
            <p:cNvPr id="2133" name="Google Shape;2133;p91"/>
            <p:cNvSpPr/>
            <p:nvPr/>
          </p:nvSpPr>
          <p:spPr>
            <a:xfrm>
              <a:off x="7208888" y="3303275"/>
              <a:ext cx="68275" cy="68275"/>
            </a:xfrm>
            <a:custGeom>
              <a:rect b="b" l="l" r="r" t="t"/>
              <a:pathLst>
                <a:path extrusionOk="0" h="2731" w="2731">
                  <a:moveTo>
                    <a:pt x="2314" y="1"/>
                  </a:moveTo>
                  <a:cubicBezTo>
                    <a:pt x="1028" y="1"/>
                    <a:pt x="0" y="1042"/>
                    <a:pt x="0" y="2314"/>
                  </a:cubicBezTo>
                  <a:cubicBezTo>
                    <a:pt x="0" y="2467"/>
                    <a:pt x="12" y="2605"/>
                    <a:pt x="34" y="2730"/>
                  </a:cubicBezTo>
                  <a:lnTo>
                    <a:pt x="2730" y="37"/>
                  </a:lnTo>
                  <a:cubicBezTo>
                    <a:pt x="2591" y="12"/>
                    <a:pt x="2453" y="1"/>
                    <a:pt x="2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1"/>
            <p:cNvSpPr/>
            <p:nvPr/>
          </p:nvSpPr>
          <p:spPr>
            <a:xfrm>
              <a:off x="7099538" y="3303275"/>
              <a:ext cx="20500" cy="20575"/>
            </a:xfrm>
            <a:custGeom>
              <a:rect b="b" l="l" r="r" t="t"/>
              <a:pathLst>
                <a:path extrusionOk="0" h="823" w="820">
                  <a:moveTo>
                    <a:pt x="140" y="1"/>
                  </a:moveTo>
                  <a:cubicBezTo>
                    <a:pt x="56" y="1"/>
                    <a:pt x="1" y="59"/>
                    <a:pt x="1" y="140"/>
                  </a:cubicBezTo>
                  <a:lnTo>
                    <a:pt x="1" y="684"/>
                  </a:lnTo>
                  <a:cubicBezTo>
                    <a:pt x="1" y="753"/>
                    <a:pt x="56" y="823"/>
                    <a:pt x="140" y="823"/>
                  </a:cubicBezTo>
                  <a:lnTo>
                    <a:pt x="820" y="823"/>
                  </a:lnTo>
                  <a:lnTo>
                    <a:pt x="8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1"/>
            <p:cNvSpPr/>
            <p:nvPr/>
          </p:nvSpPr>
          <p:spPr>
            <a:xfrm>
              <a:off x="7217838" y="3312225"/>
              <a:ext cx="97775" cy="97850"/>
            </a:xfrm>
            <a:custGeom>
              <a:rect b="b" l="l" r="r" t="t"/>
              <a:pathLst>
                <a:path extrusionOk="0" h="3914" w="3911">
                  <a:moveTo>
                    <a:pt x="3205" y="1"/>
                  </a:moveTo>
                  <a:lnTo>
                    <a:pt x="1" y="3206"/>
                  </a:lnTo>
                  <a:cubicBezTo>
                    <a:pt x="184" y="3497"/>
                    <a:pt x="428" y="3739"/>
                    <a:pt x="706" y="3914"/>
                  </a:cubicBezTo>
                  <a:lnTo>
                    <a:pt x="3911" y="720"/>
                  </a:lnTo>
                  <a:cubicBezTo>
                    <a:pt x="3725" y="429"/>
                    <a:pt x="3483" y="187"/>
                    <a:pt x="3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1"/>
            <p:cNvSpPr/>
            <p:nvPr/>
          </p:nvSpPr>
          <p:spPr>
            <a:xfrm>
              <a:off x="7140563" y="3303275"/>
              <a:ext cx="20300" cy="20575"/>
            </a:xfrm>
            <a:custGeom>
              <a:rect b="b" l="l" r="r" t="t"/>
              <a:pathLst>
                <a:path extrusionOk="0" h="823" w="812">
                  <a:moveTo>
                    <a:pt x="1" y="1"/>
                  </a:moveTo>
                  <a:lnTo>
                    <a:pt x="1" y="823"/>
                  </a:lnTo>
                  <a:lnTo>
                    <a:pt x="684" y="823"/>
                  </a:lnTo>
                  <a:cubicBezTo>
                    <a:pt x="753" y="823"/>
                    <a:pt x="812" y="753"/>
                    <a:pt x="812" y="684"/>
                  </a:cubicBezTo>
                  <a:lnTo>
                    <a:pt x="812" y="140"/>
                  </a:lnTo>
                  <a:cubicBezTo>
                    <a:pt x="812" y="59"/>
                    <a:pt x="753" y="1"/>
                    <a:pt x="6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1"/>
            <p:cNvSpPr/>
            <p:nvPr/>
          </p:nvSpPr>
          <p:spPr>
            <a:xfrm>
              <a:off x="7256313" y="3350700"/>
              <a:ext cx="68550" cy="68600"/>
            </a:xfrm>
            <a:custGeom>
              <a:rect b="b" l="l" r="r" t="t"/>
              <a:pathLst>
                <a:path extrusionOk="0" h="2744" w="2742">
                  <a:moveTo>
                    <a:pt x="2697" y="0"/>
                  </a:moveTo>
                  <a:lnTo>
                    <a:pt x="0" y="2708"/>
                  </a:lnTo>
                  <a:cubicBezTo>
                    <a:pt x="139" y="2733"/>
                    <a:pt x="278" y="2744"/>
                    <a:pt x="417" y="2744"/>
                  </a:cubicBezTo>
                  <a:cubicBezTo>
                    <a:pt x="1700" y="2744"/>
                    <a:pt x="2741" y="1703"/>
                    <a:pt x="2741" y="417"/>
                  </a:cubicBezTo>
                  <a:cubicBezTo>
                    <a:pt x="2741" y="278"/>
                    <a:pt x="2719" y="139"/>
                    <a:pt x="2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1"/>
            <p:cNvSpPr/>
            <p:nvPr/>
          </p:nvSpPr>
          <p:spPr>
            <a:xfrm>
              <a:off x="7037338" y="3200875"/>
              <a:ext cx="349450" cy="279750"/>
            </a:xfrm>
            <a:custGeom>
              <a:rect b="b" l="l" r="r" t="t"/>
              <a:pathLst>
                <a:path extrusionOk="0" h="11190" w="13978">
                  <a:moveTo>
                    <a:pt x="4813" y="3275"/>
                  </a:moveTo>
                  <a:cubicBezTo>
                    <a:pt x="5335" y="3275"/>
                    <a:pt x="5763" y="3702"/>
                    <a:pt x="5763" y="4236"/>
                  </a:cubicBezTo>
                  <a:lnTo>
                    <a:pt x="5763" y="4780"/>
                  </a:lnTo>
                  <a:cubicBezTo>
                    <a:pt x="5763" y="5299"/>
                    <a:pt x="5335" y="5730"/>
                    <a:pt x="4813" y="5730"/>
                  </a:cubicBezTo>
                  <a:lnTo>
                    <a:pt x="2628" y="5730"/>
                  </a:lnTo>
                  <a:cubicBezTo>
                    <a:pt x="2094" y="5730"/>
                    <a:pt x="1667" y="5299"/>
                    <a:pt x="1667" y="4780"/>
                  </a:cubicBezTo>
                  <a:lnTo>
                    <a:pt x="1667" y="4236"/>
                  </a:lnTo>
                  <a:cubicBezTo>
                    <a:pt x="1667" y="3702"/>
                    <a:pt x="2094" y="3275"/>
                    <a:pt x="2628" y="3275"/>
                  </a:cubicBezTo>
                  <a:close/>
                  <a:moveTo>
                    <a:pt x="4813" y="6549"/>
                  </a:moveTo>
                  <a:cubicBezTo>
                    <a:pt x="5032" y="6549"/>
                    <a:pt x="5218" y="6735"/>
                    <a:pt x="5218" y="6965"/>
                  </a:cubicBezTo>
                  <a:cubicBezTo>
                    <a:pt x="5218" y="7187"/>
                    <a:pt x="5032" y="7371"/>
                    <a:pt x="4813" y="7371"/>
                  </a:cubicBezTo>
                  <a:lnTo>
                    <a:pt x="2350" y="7371"/>
                  </a:lnTo>
                  <a:cubicBezTo>
                    <a:pt x="2128" y="7371"/>
                    <a:pt x="1944" y="7187"/>
                    <a:pt x="1944" y="6965"/>
                  </a:cubicBezTo>
                  <a:cubicBezTo>
                    <a:pt x="1944" y="6735"/>
                    <a:pt x="2128" y="6549"/>
                    <a:pt x="2350" y="6549"/>
                  </a:cubicBezTo>
                  <a:close/>
                  <a:moveTo>
                    <a:pt x="4813" y="8193"/>
                  </a:moveTo>
                  <a:cubicBezTo>
                    <a:pt x="5032" y="8193"/>
                    <a:pt x="5218" y="8379"/>
                    <a:pt x="5218" y="8598"/>
                  </a:cubicBezTo>
                  <a:cubicBezTo>
                    <a:pt x="5218" y="8829"/>
                    <a:pt x="5032" y="9004"/>
                    <a:pt x="4813" y="9004"/>
                  </a:cubicBezTo>
                  <a:lnTo>
                    <a:pt x="2350" y="9004"/>
                  </a:lnTo>
                  <a:cubicBezTo>
                    <a:pt x="2128" y="9004"/>
                    <a:pt x="1944" y="8829"/>
                    <a:pt x="1944" y="8598"/>
                  </a:cubicBezTo>
                  <a:cubicBezTo>
                    <a:pt x="1944" y="8379"/>
                    <a:pt x="2128" y="8193"/>
                    <a:pt x="2350" y="8193"/>
                  </a:cubicBezTo>
                  <a:close/>
                  <a:moveTo>
                    <a:pt x="9176" y="3275"/>
                  </a:moveTo>
                  <a:cubicBezTo>
                    <a:pt x="10911" y="3275"/>
                    <a:pt x="12311" y="4688"/>
                    <a:pt x="12311" y="6410"/>
                  </a:cubicBezTo>
                  <a:cubicBezTo>
                    <a:pt x="12311" y="8146"/>
                    <a:pt x="10911" y="9559"/>
                    <a:pt x="9176" y="9559"/>
                  </a:cubicBezTo>
                  <a:cubicBezTo>
                    <a:pt x="7440" y="9559"/>
                    <a:pt x="6040" y="8146"/>
                    <a:pt x="6040" y="6410"/>
                  </a:cubicBezTo>
                  <a:cubicBezTo>
                    <a:pt x="6040" y="4688"/>
                    <a:pt x="7440" y="3275"/>
                    <a:pt x="9176" y="3275"/>
                  </a:cubicBezTo>
                  <a:close/>
                  <a:moveTo>
                    <a:pt x="2350" y="1"/>
                  </a:moveTo>
                  <a:cubicBezTo>
                    <a:pt x="1828" y="1"/>
                    <a:pt x="1400" y="428"/>
                    <a:pt x="1400" y="961"/>
                  </a:cubicBezTo>
                  <a:lnTo>
                    <a:pt x="1400" y="1645"/>
                  </a:lnTo>
                  <a:lnTo>
                    <a:pt x="1239" y="1645"/>
                  </a:lnTo>
                  <a:cubicBezTo>
                    <a:pt x="556" y="1645"/>
                    <a:pt x="0" y="2189"/>
                    <a:pt x="0" y="2869"/>
                  </a:cubicBezTo>
                  <a:lnTo>
                    <a:pt x="0" y="9964"/>
                  </a:lnTo>
                  <a:cubicBezTo>
                    <a:pt x="0" y="10645"/>
                    <a:pt x="556" y="11189"/>
                    <a:pt x="1239" y="11189"/>
                  </a:cubicBezTo>
                  <a:lnTo>
                    <a:pt x="12750" y="11189"/>
                  </a:lnTo>
                  <a:cubicBezTo>
                    <a:pt x="13433" y="11189"/>
                    <a:pt x="13977" y="10645"/>
                    <a:pt x="13977" y="9964"/>
                  </a:cubicBezTo>
                  <a:lnTo>
                    <a:pt x="13977" y="2869"/>
                  </a:lnTo>
                  <a:cubicBezTo>
                    <a:pt x="13977" y="2189"/>
                    <a:pt x="13433" y="1645"/>
                    <a:pt x="12750" y="1645"/>
                  </a:cubicBezTo>
                  <a:lnTo>
                    <a:pt x="3308" y="1645"/>
                  </a:lnTo>
                  <a:lnTo>
                    <a:pt x="3308" y="961"/>
                  </a:lnTo>
                  <a:cubicBezTo>
                    <a:pt x="3308" y="428"/>
                    <a:pt x="2880" y="1"/>
                    <a:pt x="2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1"/>
            <p:cNvSpPr/>
            <p:nvPr/>
          </p:nvSpPr>
          <p:spPr>
            <a:xfrm>
              <a:off x="7249638" y="3200875"/>
              <a:ext cx="47800" cy="20575"/>
            </a:xfrm>
            <a:custGeom>
              <a:rect b="b" l="l" r="r" t="t"/>
              <a:pathLst>
                <a:path extrusionOk="0" h="823" w="1912">
                  <a:moveTo>
                    <a:pt x="684" y="1"/>
                  </a:moveTo>
                  <a:cubicBezTo>
                    <a:pt x="300" y="1"/>
                    <a:pt x="1" y="301"/>
                    <a:pt x="1" y="684"/>
                  </a:cubicBezTo>
                  <a:lnTo>
                    <a:pt x="1" y="823"/>
                  </a:lnTo>
                  <a:lnTo>
                    <a:pt x="1911" y="823"/>
                  </a:lnTo>
                  <a:lnTo>
                    <a:pt x="1911" y="684"/>
                  </a:lnTo>
                  <a:cubicBezTo>
                    <a:pt x="1911" y="301"/>
                    <a:pt x="1608"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1"/>
            <p:cNvSpPr/>
            <p:nvPr/>
          </p:nvSpPr>
          <p:spPr>
            <a:xfrm>
              <a:off x="7317888" y="3200875"/>
              <a:ext cx="47775" cy="20575"/>
            </a:xfrm>
            <a:custGeom>
              <a:rect b="b" l="l" r="r" t="t"/>
              <a:pathLst>
                <a:path extrusionOk="0" h="823" w="1911">
                  <a:moveTo>
                    <a:pt x="683" y="1"/>
                  </a:moveTo>
                  <a:cubicBezTo>
                    <a:pt x="303" y="1"/>
                    <a:pt x="0" y="301"/>
                    <a:pt x="0" y="684"/>
                  </a:cubicBezTo>
                  <a:lnTo>
                    <a:pt x="0" y="823"/>
                  </a:lnTo>
                  <a:lnTo>
                    <a:pt x="1911" y="823"/>
                  </a:lnTo>
                  <a:lnTo>
                    <a:pt x="1911" y="684"/>
                  </a:lnTo>
                  <a:cubicBezTo>
                    <a:pt x="1911" y="301"/>
                    <a:pt x="1611"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1"/>
            <p:cNvSpPr/>
            <p:nvPr/>
          </p:nvSpPr>
          <p:spPr>
            <a:xfrm>
              <a:off x="7135988" y="3131325"/>
              <a:ext cx="203650" cy="94150"/>
            </a:xfrm>
            <a:custGeom>
              <a:rect b="b" l="l" r="r" t="t"/>
              <a:pathLst>
                <a:path extrusionOk="0" h="3766" w="8146">
                  <a:moveTo>
                    <a:pt x="7687" y="1"/>
                  </a:moveTo>
                  <a:cubicBezTo>
                    <a:pt x="7639" y="1"/>
                    <a:pt x="7590" y="9"/>
                    <a:pt x="7543" y="28"/>
                  </a:cubicBezTo>
                  <a:lnTo>
                    <a:pt x="1" y="2958"/>
                  </a:lnTo>
                  <a:cubicBezTo>
                    <a:pt x="114" y="3188"/>
                    <a:pt x="184" y="3455"/>
                    <a:pt x="184" y="3743"/>
                  </a:cubicBezTo>
                  <a:lnTo>
                    <a:pt x="184" y="3766"/>
                  </a:lnTo>
                  <a:lnTo>
                    <a:pt x="7832" y="791"/>
                  </a:lnTo>
                  <a:cubicBezTo>
                    <a:pt x="8040" y="711"/>
                    <a:pt x="8146" y="469"/>
                    <a:pt x="8065" y="261"/>
                  </a:cubicBezTo>
                  <a:cubicBezTo>
                    <a:pt x="8003" y="100"/>
                    <a:pt x="7850" y="1"/>
                    <a:pt x="7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2" name="Google Shape;2142;p91"/>
          <p:cNvSpPr/>
          <p:nvPr/>
        </p:nvSpPr>
        <p:spPr>
          <a:xfrm>
            <a:off x="1101288" y="26279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1"/>
          <p:cNvSpPr/>
          <p:nvPr/>
        </p:nvSpPr>
        <p:spPr>
          <a:xfrm>
            <a:off x="7181178" y="2529758"/>
            <a:ext cx="349439" cy="34871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92"/>
          <p:cNvSpPr/>
          <p:nvPr/>
        </p:nvSpPr>
        <p:spPr>
          <a:xfrm>
            <a:off x="8055625" y="3820025"/>
            <a:ext cx="175718" cy="1753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2"/>
          <p:cNvSpPr/>
          <p:nvPr/>
        </p:nvSpPr>
        <p:spPr>
          <a:xfrm>
            <a:off x="761550" y="42069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2"/>
          <p:cNvSpPr/>
          <p:nvPr/>
        </p:nvSpPr>
        <p:spPr>
          <a:xfrm>
            <a:off x="1089937"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2"/>
          <p:cNvSpPr/>
          <p:nvPr/>
        </p:nvSpPr>
        <p:spPr>
          <a:xfrm>
            <a:off x="1089937"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2"/>
          <p:cNvSpPr/>
          <p:nvPr/>
        </p:nvSpPr>
        <p:spPr>
          <a:xfrm>
            <a:off x="6102512"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2"/>
          <p:cNvSpPr/>
          <p:nvPr/>
        </p:nvSpPr>
        <p:spPr>
          <a:xfrm>
            <a:off x="6102512"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2155" name="Google Shape;2155;p92"/>
          <p:cNvSpPr txBox="1"/>
          <p:nvPr/>
        </p:nvSpPr>
        <p:spPr>
          <a:xfrm>
            <a:off x="1271354" y="1708725"/>
            <a:ext cx="15939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USERNAME</a:t>
            </a:r>
            <a:endParaRPr b="1" sz="1800">
              <a:solidFill>
                <a:schemeClr val="lt1"/>
              </a:solidFill>
              <a:latin typeface="Orbitron"/>
              <a:ea typeface="Orbitron"/>
              <a:cs typeface="Orbitron"/>
              <a:sym typeface="Orbitron"/>
            </a:endParaRPr>
          </a:p>
        </p:txBody>
      </p:sp>
      <p:sp>
        <p:nvSpPr>
          <p:cNvPr id="2156" name="Google Shape;2156;p92"/>
          <p:cNvSpPr txBox="1"/>
          <p:nvPr/>
        </p:nvSpPr>
        <p:spPr>
          <a:xfrm>
            <a:off x="1335787"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2157" name="Google Shape;2157;p92"/>
          <p:cNvSpPr txBox="1"/>
          <p:nvPr/>
        </p:nvSpPr>
        <p:spPr>
          <a:xfrm>
            <a:off x="1335775"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VIDEO</a:t>
            </a:r>
            <a:endParaRPr b="1" sz="1800">
              <a:solidFill>
                <a:schemeClr val="lt1"/>
              </a:solidFill>
              <a:latin typeface="Orbitron"/>
              <a:ea typeface="Orbitron"/>
              <a:cs typeface="Orbitron"/>
              <a:sym typeface="Orbitron"/>
            </a:endParaRPr>
          </a:p>
        </p:txBody>
      </p:sp>
      <p:sp>
        <p:nvSpPr>
          <p:cNvPr id="2158" name="Google Shape;2158;p92"/>
          <p:cNvSpPr txBox="1"/>
          <p:nvPr/>
        </p:nvSpPr>
        <p:spPr>
          <a:xfrm>
            <a:off x="1335787"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159" name="Google Shape;2159;p92"/>
          <p:cNvSpPr txBox="1"/>
          <p:nvPr/>
        </p:nvSpPr>
        <p:spPr>
          <a:xfrm>
            <a:off x="6348350" y="1708725"/>
            <a:ext cx="14607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NEWS</a:t>
            </a:r>
            <a:endParaRPr b="1" sz="1800">
              <a:solidFill>
                <a:schemeClr val="lt1"/>
              </a:solidFill>
              <a:latin typeface="Orbitron"/>
              <a:ea typeface="Orbitron"/>
              <a:cs typeface="Orbitron"/>
              <a:sym typeface="Orbitron"/>
            </a:endParaRPr>
          </a:p>
        </p:txBody>
      </p:sp>
      <p:sp>
        <p:nvSpPr>
          <p:cNvPr id="2160" name="Google Shape;2160;p92"/>
          <p:cNvSpPr txBox="1"/>
          <p:nvPr/>
        </p:nvSpPr>
        <p:spPr>
          <a:xfrm>
            <a:off x="6348362"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161" name="Google Shape;2161;p92"/>
          <p:cNvSpPr txBox="1"/>
          <p:nvPr/>
        </p:nvSpPr>
        <p:spPr>
          <a:xfrm>
            <a:off x="6348350"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MENU</a:t>
            </a:r>
            <a:endParaRPr b="1" sz="1800">
              <a:solidFill>
                <a:schemeClr val="lt1"/>
              </a:solidFill>
              <a:latin typeface="Orbitron"/>
              <a:ea typeface="Orbitron"/>
              <a:cs typeface="Orbitron"/>
              <a:sym typeface="Orbitron"/>
            </a:endParaRPr>
          </a:p>
        </p:txBody>
      </p:sp>
      <p:sp>
        <p:nvSpPr>
          <p:cNvPr id="2162" name="Google Shape;2162;p92"/>
          <p:cNvSpPr txBox="1"/>
          <p:nvPr/>
        </p:nvSpPr>
        <p:spPr>
          <a:xfrm>
            <a:off x="6348362"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2163" name="Google Shape;2163;p92"/>
          <p:cNvGrpSpPr/>
          <p:nvPr/>
        </p:nvGrpSpPr>
        <p:grpSpPr>
          <a:xfrm>
            <a:off x="3842038" y="1418445"/>
            <a:ext cx="1460701" cy="2954571"/>
            <a:chOff x="3842038" y="1418445"/>
            <a:chExt cx="1460701" cy="2954571"/>
          </a:xfrm>
        </p:grpSpPr>
        <p:sp>
          <p:nvSpPr>
            <p:cNvPr id="2164" name="Google Shape;2164;p92"/>
            <p:cNvSpPr/>
            <p:nvPr/>
          </p:nvSpPr>
          <p:spPr>
            <a:xfrm>
              <a:off x="3842038" y="1418445"/>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2"/>
            <p:cNvSpPr/>
            <p:nvPr/>
          </p:nvSpPr>
          <p:spPr>
            <a:xfrm>
              <a:off x="3872255" y="2339329"/>
              <a:ext cx="1400294" cy="1993468"/>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2"/>
            <p:cNvSpPr/>
            <p:nvPr/>
          </p:nvSpPr>
          <p:spPr>
            <a:xfrm>
              <a:off x="3872242" y="1459590"/>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92"/>
            <p:cNvGrpSpPr/>
            <p:nvPr/>
          </p:nvGrpSpPr>
          <p:grpSpPr>
            <a:xfrm>
              <a:off x="3872255" y="1665227"/>
              <a:ext cx="1400294" cy="674102"/>
              <a:chOff x="3871800" y="1665227"/>
              <a:chExt cx="1400294" cy="674102"/>
            </a:xfrm>
          </p:grpSpPr>
          <p:sp>
            <p:nvSpPr>
              <p:cNvPr id="2168" name="Google Shape;2168;p92"/>
              <p:cNvSpPr/>
              <p:nvPr/>
            </p:nvSpPr>
            <p:spPr>
              <a:xfrm>
                <a:off x="3871800" y="1665227"/>
                <a:ext cx="1400294" cy="674102"/>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2"/>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2"/>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2"/>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2"/>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92"/>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92"/>
            <p:cNvGrpSpPr/>
            <p:nvPr/>
          </p:nvGrpSpPr>
          <p:grpSpPr>
            <a:xfrm>
              <a:off x="3947224" y="2450182"/>
              <a:ext cx="1250356" cy="572711"/>
              <a:chOff x="3946638" y="2450182"/>
              <a:chExt cx="1250356" cy="572711"/>
            </a:xfrm>
          </p:grpSpPr>
          <p:grpSp>
            <p:nvGrpSpPr>
              <p:cNvPr id="2175" name="Google Shape;2175;p92"/>
              <p:cNvGrpSpPr/>
              <p:nvPr/>
            </p:nvGrpSpPr>
            <p:grpSpPr>
              <a:xfrm>
                <a:off x="3946638" y="2450182"/>
                <a:ext cx="572731" cy="572711"/>
                <a:chOff x="3169259" y="4128125"/>
                <a:chExt cx="468223" cy="468207"/>
              </a:xfrm>
            </p:grpSpPr>
            <p:sp>
              <p:nvSpPr>
                <p:cNvPr id="2176" name="Google Shape;2176;p9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92"/>
                <p:cNvGrpSpPr/>
                <p:nvPr/>
              </p:nvGrpSpPr>
              <p:grpSpPr>
                <a:xfrm rot="10800000">
                  <a:off x="3197403" y="4206377"/>
                  <a:ext cx="416424" cy="228450"/>
                  <a:chOff x="5092913" y="4207125"/>
                  <a:chExt cx="779675" cy="189224"/>
                </a:xfrm>
              </p:grpSpPr>
              <p:sp>
                <p:nvSpPr>
                  <p:cNvPr id="2178" name="Google Shape;2178;p9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9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1" name="Google Shape;2181;p9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9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92"/>
              <p:cNvGrpSpPr/>
              <p:nvPr/>
            </p:nvGrpSpPr>
            <p:grpSpPr>
              <a:xfrm>
                <a:off x="4624263" y="2450182"/>
                <a:ext cx="572731" cy="572711"/>
                <a:chOff x="3169259" y="4128125"/>
                <a:chExt cx="468223" cy="468207"/>
              </a:xfrm>
            </p:grpSpPr>
            <p:sp>
              <p:nvSpPr>
                <p:cNvPr id="2184" name="Google Shape;2184;p92"/>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5" name="Google Shape;2185;p92"/>
                <p:cNvGrpSpPr/>
                <p:nvPr/>
              </p:nvGrpSpPr>
              <p:grpSpPr>
                <a:xfrm rot="10800000">
                  <a:off x="3197403" y="4206377"/>
                  <a:ext cx="416424" cy="228450"/>
                  <a:chOff x="5092913" y="4207125"/>
                  <a:chExt cx="779675" cy="189224"/>
                </a:xfrm>
              </p:grpSpPr>
              <p:sp>
                <p:nvSpPr>
                  <p:cNvPr id="2186" name="Google Shape;2186;p9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9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92"/>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9" name="Google Shape;2189;p92"/>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2"/>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1" name="Google Shape;2191;p92"/>
            <p:cNvGrpSpPr/>
            <p:nvPr/>
          </p:nvGrpSpPr>
          <p:grpSpPr>
            <a:xfrm>
              <a:off x="3940559" y="3072950"/>
              <a:ext cx="1263687" cy="691367"/>
              <a:chOff x="3933325" y="3072950"/>
              <a:chExt cx="1263687" cy="691367"/>
            </a:xfrm>
          </p:grpSpPr>
          <p:sp>
            <p:nvSpPr>
              <p:cNvPr id="2192" name="Google Shape;2192;p92"/>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2"/>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2"/>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2"/>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6" name="Google Shape;2196;p92"/>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2197" name="Google Shape;2197;p92"/>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2198" name="Google Shape;2198;p92"/>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92"/>
            <p:cNvGrpSpPr/>
            <p:nvPr/>
          </p:nvGrpSpPr>
          <p:grpSpPr>
            <a:xfrm>
              <a:off x="3941675" y="3805000"/>
              <a:ext cx="1261265" cy="278125"/>
              <a:chOff x="3941675" y="3805000"/>
              <a:chExt cx="1261265" cy="278125"/>
            </a:xfrm>
          </p:grpSpPr>
          <p:grpSp>
            <p:nvGrpSpPr>
              <p:cNvPr id="2200" name="Google Shape;2200;p92"/>
              <p:cNvGrpSpPr/>
              <p:nvPr/>
            </p:nvGrpSpPr>
            <p:grpSpPr>
              <a:xfrm>
                <a:off x="4603813" y="3813725"/>
                <a:ext cx="599127" cy="260675"/>
                <a:chOff x="3946650" y="3813725"/>
                <a:chExt cx="572724" cy="260675"/>
              </a:xfrm>
            </p:grpSpPr>
            <p:sp>
              <p:nvSpPr>
                <p:cNvPr id="2201" name="Google Shape;2201;p92"/>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2"/>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2"/>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2"/>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92"/>
              <p:cNvGrpSpPr/>
              <p:nvPr/>
            </p:nvGrpSpPr>
            <p:grpSpPr>
              <a:xfrm>
                <a:off x="3941675" y="3805000"/>
                <a:ext cx="599146" cy="278125"/>
                <a:chOff x="4597860" y="3805000"/>
                <a:chExt cx="599146" cy="278125"/>
              </a:xfrm>
            </p:grpSpPr>
            <p:sp>
              <p:nvSpPr>
                <p:cNvPr id="2206" name="Google Shape;2206;p92"/>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2"/>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2"/>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2"/>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0" name="Google Shape;2210;p92"/>
            <p:cNvGrpSpPr/>
            <p:nvPr/>
          </p:nvGrpSpPr>
          <p:grpSpPr>
            <a:xfrm>
              <a:off x="4209927" y="4123775"/>
              <a:ext cx="724950" cy="152000"/>
              <a:chOff x="4209938" y="4123775"/>
              <a:chExt cx="724950" cy="152000"/>
            </a:xfrm>
          </p:grpSpPr>
          <p:sp>
            <p:nvSpPr>
              <p:cNvPr id="2211" name="Google Shape;2211;p92"/>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2"/>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2"/>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214" name="Google Shape;2214;p92"/>
          <p:cNvCxnSpPr>
            <a:stCxn id="2150" idx="3"/>
          </p:cNvCxnSpPr>
          <p:nvPr/>
        </p:nvCxnSpPr>
        <p:spPr>
          <a:xfrm>
            <a:off x="3042337" y="1877775"/>
            <a:ext cx="907200" cy="135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15" name="Google Shape;2215;p92"/>
          <p:cNvCxnSpPr>
            <a:stCxn id="2151" idx="3"/>
          </p:cNvCxnSpPr>
          <p:nvPr/>
        </p:nvCxnSpPr>
        <p:spPr>
          <a:xfrm>
            <a:off x="3042337" y="3209275"/>
            <a:ext cx="1004100" cy="249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16" name="Google Shape;2216;p92"/>
          <p:cNvCxnSpPr>
            <a:stCxn id="2152" idx="1"/>
          </p:cNvCxnSpPr>
          <p:nvPr/>
        </p:nvCxnSpPr>
        <p:spPr>
          <a:xfrm flipH="1">
            <a:off x="5175812" y="1877775"/>
            <a:ext cx="926700" cy="903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17" name="Google Shape;2217;p92"/>
          <p:cNvCxnSpPr/>
          <p:nvPr/>
        </p:nvCxnSpPr>
        <p:spPr>
          <a:xfrm flipH="1">
            <a:off x="4930412" y="3209275"/>
            <a:ext cx="1172100" cy="9855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163"/>
                                        </p:tgtEl>
                                        <p:attrNameLst>
                                          <p:attrName>style.visibility</p:attrName>
                                        </p:attrNameLst>
                                      </p:cBhvr>
                                      <p:to>
                                        <p:strVal val="visible"/>
                                      </p:to>
                                    </p:set>
                                    <p:anim calcmode="lin" valueType="num">
                                      <p:cBhvr additive="base">
                                        <p:cTn dur="800"/>
                                        <p:tgtEl>
                                          <p:spTgt spid="216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214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14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93"/>
          <p:cNvSpPr/>
          <p:nvPr/>
        </p:nvSpPr>
        <p:spPr>
          <a:xfrm>
            <a:off x="8013100" y="5401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93"/>
          <p:cNvSpPr/>
          <p:nvPr/>
        </p:nvSpPr>
        <p:spPr>
          <a:xfrm>
            <a:off x="3353075" y="43139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3"/>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a:t>
            </a:r>
            <a:endParaRPr/>
          </a:p>
          <a:p>
            <a:pPr indent="0" lvl="0" marL="0" rtl="0" algn="ctr">
              <a:spcBef>
                <a:spcPts val="0"/>
              </a:spcBef>
              <a:spcAft>
                <a:spcPts val="0"/>
              </a:spcAft>
              <a:buNone/>
            </a:pPr>
            <a:r>
              <a:rPr lang="en"/>
              <a:t>WORDS</a:t>
            </a:r>
            <a:endParaRPr/>
          </a:p>
        </p:txBody>
      </p:sp>
      <p:grpSp>
        <p:nvGrpSpPr>
          <p:cNvPr id="2225" name="Google Shape;2225;p93"/>
          <p:cNvGrpSpPr/>
          <p:nvPr/>
        </p:nvGrpSpPr>
        <p:grpSpPr>
          <a:xfrm>
            <a:off x="7088092" y="2948651"/>
            <a:ext cx="1335901" cy="888060"/>
            <a:chOff x="3903179" y="2390563"/>
            <a:chExt cx="1335901" cy="888060"/>
          </a:xfrm>
        </p:grpSpPr>
        <p:grpSp>
          <p:nvGrpSpPr>
            <p:cNvPr id="2226" name="Google Shape;2226;p93"/>
            <p:cNvGrpSpPr/>
            <p:nvPr/>
          </p:nvGrpSpPr>
          <p:grpSpPr>
            <a:xfrm>
              <a:off x="3903179" y="2390563"/>
              <a:ext cx="1335901" cy="888060"/>
              <a:chOff x="4981963" y="3755000"/>
              <a:chExt cx="1001575" cy="735575"/>
            </a:xfrm>
          </p:grpSpPr>
          <p:sp>
            <p:nvSpPr>
              <p:cNvPr id="2227" name="Google Shape;2227;p93"/>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93"/>
            <p:cNvGrpSpPr/>
            <p:nvPr/>
          </p:nvGrpSpPr>
          <p:grpSpPr>
            <a:xfrm>
              <a:off x="4037359" y="2434200"/>
              <a:ext cx="468224" cy="468207"/>
              <a:chOff x="5921438" y="1923500"/>
              <a:chExt cx="707500" cy="707475"/>
            </a:xfrm>
          </p:grpSpPr>
          <p:sp>
            <p:nvSpPr>
              <p:cNvPr id="2232" name="Google Shape;2232;p93"/>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93"/>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93"/>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93"/>
            <p:cNvGrpSpPr/>
            <p:nvPr/>
          </p:nvGrpSpPr>
          <p:grpSpPr>
            <a:xfrm>
              <a:off x="4571821" y="2645769"/>
              <a:ext cx="500473" cy="228451"/>
              <a:chOff x="5092913" y="4207125"/>
              <a:chExt cx="779675" cy="189225"/>
            </a:xfrm>
          </p:grpSpPr>
          <p:sp>
            <p:nvSpPr>
              <p:cNvPr id="2236" name="Google Shape;2236;p93"/>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93"/>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3"/>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93"/>
            <p:cNvSpPr/>
            <p:nvPr/>
          </p:nvSpPr>
          <p:spPr>
            <a:xfrm>
              <a:off x="4571821" y="2548146"/>
              <a:ext cx="500473"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93"/>
          <p:cNvGrpSpPr/>
          <p:nvPr/>
        </p:nvGrpSpPr>
        <p:grpSpPr>
          <a:xfrm>
            <a:off x="6794302" y="3514136"/>
            <a:ext cx="485166" cy="485122"/>
            <a:chOff x="3933325" y="3806050"/>
            <a:chExt cx="633707" cy="633733"/>
          </a:xfrm>
        </p:grpSpPr>
        <p:sp>
          <p:nvSpPr>
            <p:cNvPr id="2241" name="Google Shape;2241;p93"/>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93"/>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3"/>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3"/>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93"/>
          <p:cNvGrpSpPr/>
          <p:nvPr/>
        </p:nvGrpSpPr>
        <p:grpSpPr>
          <a:xfrm>
            <a:off x="735614" y="2878682"/>
            <a:ext cx="1013848" cy="1013812"/>
            <a:chOff x="5146250" y="3137125"/>
            <a:chExt cx="707500" cy="707475"/>
          </a:xfrm>
        </p:grpSpPr>
        <p:sp>
          <p:nvSpPr>
            <p:cNvPr id="2246" name="Google Shape;2246;p93"/>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3"/>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3"/>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93"/>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3"/>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3"/>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3"/>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3"/>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93"/>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93"/>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93"/>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7" name="Google Shape;2257;p93"/>
          <p:cNvGrpSpPr/>
          <p:nvPr/>
        </p:nvGrpSpPr>
        <p:grpSpPr>
          <a:xfrm>
            <a:off x="1218479" y="3836707"/>
            <a:ext cx="1196850" cy="348800"/>
            <a:chOff x="2175350" y="3842350"/>
            <a:chExt cx="1196850" cy="348800"/>
          </a:xfrm>
        </p:grpSpPr>
        <p:sp>
          <p:nvSpPr>
            <p:cNvPr id="2258" name="Google Shape;2258;p93"/>
            <p:cNvSpPr/>
            <p:nvPr/>
          </p:nvSpPr>
          <p:spPr>
            <a:xfrm>
              <a:off x="2597075" y="3842350"/>
              <a:ext cx="348825" cy="348800"/>
            </a:xfrm>
            <a:custGeom>
              <a:rect b="b" l="l" r="r" t="t"/>
              <a:pathLst>
                <a:path extrusionOk="0" h="13952" w="13953">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93"/>
            <p:cNvSpPr/>
            <p:nvPr/>
          </p:nvSpPr>
          <p:spPr>
            <a:xfrm>
              <a:off x="2673075" y="3915300"/>
              <a:ext cx="201400" cy="201375"/>
            </a:xfrm>
            <a:custGeom>
              <a:rect b="b" l="l" r="r" t="t"/>
              <a:pathLst>
                <a:path extrusionOk="0" h="8055" w="8056">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93"/>
            <p:cNvSpPr/>
            <p:nvPr/>
          </p:nvSpPr>
          <p:spPr>
            <a:xfrm>
              <a:off x="2750575" y="3973950"/>
              <a:ext cx="72975" cy="85600"/>
            </a:xfrm>
            <a:custGeom>
              <a:rect b="b" l="l" r="r" t="t"/>
              <a:pathLst>
                <a:path extrusionOk="0" h="3424" w="2919">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93"/>
            <p:cNvSpPr/>
            <p:nvPr/>
          </p:nvSpPr>
          <p:spPr>
            <a:xfrm>
              <a:off x="3024150" y="3842350"/>
              <a:ext cx="348050" cy="348800"/>
            </a:xfrm>
            <a:custGeom>
              <a:rect b="b" l="l" r="r" t="t"/>
              <a:pathLst>
                <a:path extrusionOk="0" h="13952" w="13922">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93"/>
            <p:cNvSpPr/>
            <p:nvPr/>
          </p:nvSpPr>
          <p:spPr>
            <a:xfrm>
              <a:off x="3122925" y="3963425"/>
              <a:ext cx="88925" cy="105875"/>
            </a:xfrm>
            <a:custGeom>
              <a:rect b="b" l="l" r="r" t="t"/>
              <a:pathLst>
                <a:path extrusionOk="0" h="4235" w="3557">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93"/>
            <p:cNvSpPr/>
            <p:nvPr/>
          </p:nvSpPr>
          <p:spPr>
            <a:xfrm>
              <a:off x="3186000" y="3963425"/>
              <a:ext cx="90450" cy="105875"/>
            </a:xfrm>
            <a:custGeom>
              <a:rect b="b" l="l" r="r" t="t"/>
              <a:pathLst>
                <a:path extrusionOk="0" h="4235" w="3618">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93"/>
            <p:cNvSpPr/>
            <p:nvPr/>
          </p:nvSpPr>
          <p:spPr>
            <a:xfrm>
              <a:off x="2175350" y="3842350"/>
              <a:ext cx="348800" cy="348800"/>
            </a:xfrm>
            <a:custGeom>
              <a:rect b="b" l="l" r="r" t="t"/>
              <a:pathLst>
                <a:path extrusionOk="0" h="13952" w="13952">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93"/>
            <p:cNvSpPr/>
            <p:nvPr/>
          </p:nvSpPr>
          <p:spPr>
            <a:xfrm>
              <a:off x="2336450" y="3963125"/>
              <a:ext cx="88925" cy="105525"/>
            </a:xfrm>
            <a:custGeom>
              <a:rect b="b" l="l" r="r" t="t"/>
              <a:pathLst>
                <a:path extrusionOk="0" h="4221" w="3557">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93"/>
            <p:cNvSpPr/>
            <p:nvPr/>
          </p:nvSpPr>
          <p:spPr>
            <a:xfrm>
              <a:off x="2271850" y="3963125"/>
              <a:ext cx="88925" cy="105525"/>
            </a:xfrm>
            <a:custGeom>
              <a:rect b="b" l="l" r="r" t="t"/>
              <a:pathLst>
                <a:path extrusionOk="0" h="4221" w="3557">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93"/>
          <p:cNvGrpSpPr/>
          <p:nvPr/>
        </p:nvGrpSpPr>
        <p:grpSpPr>
          <a:xfrm>
            <a:off x="2113226" y="619336"/>
            <a:ext cx="572266" cy="485128"/>
            <a:chOff x="5215992" y="1423628"/>
            <a:chExt cx="459836" cy="389787"/>
          </a:xfrm>
        </p:grpSpPr>
        <p:sp>
          <p:nvSpPr>
            <p:cNvPr id="2268" name="Google Shape;2268;p93"/>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93"/>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224"/>
                                        </p:tgtEl>
                                        <p:attrNameLst>
                                          <p:attrName>style.visibility</p:attrName>
                                        </p:attrNameLst>
                                      </p:cBhvr>
                                      <p:to>
                                        <p:strVal val="visible"/>
                                      </p:to>
                                    </p:set>
                                    <p:anim calcmode="lin" valueType="num">
                                      <p:cBhvr additive="base">
                                        <p:cTn dur="800"/>
                                        <p:tgtEl>
                                          <p:spTgt spid="2224"/>
                                        </p:tgtEl>
                                        <p:attrNameLst>
                                          <p:attrName>ppt_w</p:attrName>
                                        </p:attrNameLst>
                                      </p:cBhvr>
                                      <p:tavLst>
                                        <p:tav fmla="" tm="0">
                                          <p:val>
                                            <p:strVal val="0"/>
                                          </p:val>
                                        </p:tav>
                                        <p:tav fmla="" tm="100000">
                                          <p:val>
                                            <p:strVal val="#ppt_w"/>
                                          </p:val>
                                        </p:tav>
                                      </p:tavLst>
                                    </p:anim>
                                    <p:anim calcmode="lin" valueType="num">
                                      <p:cBhvr additive="base">
                                        <p:cTn dur="800"/>
                                        <p:tgtEl>
                                          <p:spTgt spid="222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2225"/>
                                        </p:tgtEl>
                                        <p:attrNameLst>
                                          <p:attrName>style.visibility</p:attrName>
                                        </p:attrNameLst>
                                      </p:cBhvr>
                                      <p:to>
                                        <p:strVal val="visible"/>
                                      </p:to>
                                    </p:set>
                                    <p:anim calcmode="lin" valueType="num">
                                      <p:cBhvr additive="base">
                                        <p:cTn dur="800"/>
                                        <p:tgtEl>
                                          <p:spTgt spid="22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40"/>
                                        </p:tgtEl>
                                        <p:attrNameLst>
                                          <p:attrName>style.visibility</p:attrName>
                                        </p:attrNameLst>
                                      </p:cBhvr>
                                      <p:to>
                                        <p:strVal val="visible"/>
                                      </p:to>
                                    </p:set>
                                    <p:anim calcmode="lin" valueType="num">
                                      <p:cBhvr additive="base">
                                        <p:cTn dur="800"/>
                                        <p:tgtEl>
                                          <p:spTgt spid="22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45"/>
                                        </p:tgtEl>
                                        <p:attrNameLst>
                                          <p:attrName>style.visibility</p:attrName>
                                        </p:attrNameLst>
                                      </p:cBhvr>
                                      <p:to>
                                        <p:strVal val="visible"/>
                                      </p:to>
                                    </p:set>
                                    <p:anim calcmode="lin" valueType="num">
                                      <p:cBhvr additive="base">
                                        <p:cTn dur="800"/>
                                        <p:tgtEl>
                                          <p:spTgt spid="22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57"/>
                                        </p:tgtEl>
                                        <p:attrNameLst>
                                          <p:attrName>style.visibility</p:attrName>
                                        </p:attrNameLst>
                                      </p:cBhvr>
                                      <p:to>
                                        <p:strVal val="visible"/>
                                      </p:to>
                                    </p:set>
                                    <p:anim calcmode="lin" valueType="num">
                                      <p:cBhvr additive="base">
                                        <p:cTn dur="800"/>
                                        <p:tgtEl>
                                          <p:spTgt spid="22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67"/>
                                        </p:tgtEl>
                                        <p:attrNameLst>
                                          <p:attrName>style.visibility</p:attrName>
                                        </p:attrNameLst>
                                      </p:cBhvr>
                                      <p:to>
                                        <p:strVal val="visible"/>
                                      </p:to>
                                    </p:set>
                                    <p:anim calcmode="lin" valueType="num">
                                      <p:cBhvr additive="base">
                                        <p:cTn dur="800"/>
                                        <p:tgtEl>
                                          <p:spTgt spid="2267"/>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2223"/>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22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94"/>
          <p:cNvSpPr txBox="1"/>
          <p:nvPr>
            <p:ph type="title"/>
          </p:nvPr>
        </p:nvSpPr>
        <p:spPr>
          <a:xfrm>
            <a:off x="1117524" y="2165575"/>
            <a:ext cx="3985500" cy="173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 IN US</a:t>
            </a:r>
            <a:endParaRPr/>
          </a:p>
        </p:txBody>
      </p:sp>
      <p:grpSp>
        <p:nvGrpSpPr>
          <p:cNvPr id="2275" name="Google Shape;2275;p94"/>
          <p:cNvGrpSpPr/>
          <p:nvPr/>
        </p:nvGrpSpPr>
        <p:grpSpPr>
          <a:xfrm>
            <a:off x="5049209" y="721051"/>
            <a:ext cx="3272460" cy="3344357"/>
            <a:chOff x="5359434" y="721051"/>
            <a:chExt cx="3272460" cy="3344357"/>
          </a:xfrm>
        </p:grpSpPr>
        <p:sp>
          <p:nvSpPr>
            <p:cNvPr id="2276" name="Google Shape;2276;p94"/>
            <p:cNvSpPr/>
            <p:nvPr/>
          </p:nvSpPr>
          <p:spPr>
            <a:xfrm>
              <a:off x="5359434" y="778394"/>
              <a:ext cx="1453082" cy="817769"/>
            </a:xfrm>
            <a:custGeom>
              <a:rect b="b" l="l" r="r" t="t"/>
              <a:pathLst>
                <a:path extrusionOk="0" h="8471" w="15052">
                  <a:moveTo>
                    <a:pt x="866" y="0"/>
                  </a:moveTo>
                  <a:cubicBezTo>
                    <a:pt x="387" y="0"/>
                    <a:pt x="0" y="398"/>
                    <a:pt x="0" y="877"/>
                  </a:cubicBezTo>
                  <a:lnTo>
                    <a:pt x="0" y="7597"/>
                  </a:lnTo>
                  <a:cubicBezTo>
                    <a:pt x="0" y="8073"/>
                    <a:pt x="387" y="8471"/>
                    <a:pt x="866" y="8471"/>
                  </a:cubicBezTo>
                  <a:lnTo>
                    <a:pt x="14189" y="8471"/>
                  </a:lnTo>
                  <a:cubicBezTo>
                    <a:pt x="14668" y="8471"/>
                    <a:pt x="15051" y="8073"/>
                    <a:pt x="15051" y="7597"/>
                  </a:cubicBezTo>
                  <a:lnTo>
                    <a:pt x="15051" y="877"/>
                  </a:lnTo>
                  <a:cubicBezTo>
                    <a:pt x="15051" y="398"/>
                    <a:pt x="14668" y="0"/>
                    <a:pt x="14189"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4"/>
            <p:cNvSpPr/>
            <p:nvPr/>
          </p:nvSpPr>
          <p:spPr>
            <a:xfrm>
              <a:off x="5717594" y="965389"/>
              <a:ext cx="929463" cy="28285"/>
            </a:xfrm>
            <a:custGeom>
              <a:rect b="b" l="l" r="r" t="t"/>
              <a:pathLst>
                <a:path extrusionOk="0" h="293" w="9628">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94"/>
            <p:cNvSpPr/>
            <p:nvPr/>
          </p:nvSpPr>
          <p:spPr>
            <a:xfrm>
              <a:off x="5717594" y="1018389"/>
              <a:ext cx="789773" cy="29347"/>
            </a:xfrm>
            <a:custGeom>
              <a:rect b="b" l="l" r="r" t="t"/>
              <a:pathLst>
                <a:path extrusionOk="0" h="304" w="8181">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94"/>
            <p:cNvSpPr/>
            <p:nvPr/>
          </p:nvSpPr>
          <p:spPr>
            <a:xfrm>
              <a:off x="5525095" y="937297"/>
              <a:ext cx="137469" cy="137469"/>
            </a:xfrm>
            <a:custGeom>
              <a:rect b="b" l="l" r="r" t="t"/>
              <a:pathLst>
                <a:path extrusionOk="0" h="1424" w="1424">
                  <a:moveTo>
                    <a:pt x="211" y="1"/>
                  </a:moveTo>
                  <a:cubicBezTo>
                    <a:pt x="93" y="1"/>
                    <a:pt x="1" y="93"/>
                    <a:pt x="1" y="197"/>
                  </a:cubicBezTo>
                  <a:lnTo>
                    <a:pt x="1" y="1224"/>
                  </a:lnTo>
                  <a:cubicBezTo>
                    <a:pt x="1" y="1331"/>
                    <a:pt x="93" y="1423"/>
                    <a:pt x="211" y="1423"/>
                  </a:cubicBezTo>
                  <a:lnTo>
                    <a:pt x="1224" y="1423"/>
                  </a:lnTo>
                  <a:cubicBezTo>
                    <a:pt x="1342" y="1423"/>
                    <a:pt x="1423" y="1331"/>
                    <a:pt x="1423" y="1224"/>
                  </a:cubicBezTo>
                  <a:lnTo>
                    <a:pt x="1423" y="197"/>
                  </a:lnTo>
                  <a:cubicBezTo>
                    <a:pt x="1423" y="93"/>
                    <a:pt x="1342" y="1"/>
                    <a:pt x="1224"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94"/>
            <p:cNvSpPr/>
            <p:nvPr/>
          </p:nvSpPr>
          <p:spPr>
            <a:xfrm>
              <a:off x="5717594" y="1165706"/>
              <a:ext cx="929463" cy="28479"/>
            </a:xfrm>
            <a:custGeom>
              <a:rect b="b" l="l" r="r" t="t"/>
              <a:pathLst>
                <a:path extrusionOk="0" h="295" w="9628">
                  <a:moveTo>
                    <a:pt x="141" y="1"/>
                  </a:moveTo>
                  <a:cubicBezTo>
                    <a:pt x="59" y="1"/>
                    <a:pt x="1" y="60"/>
                    <a:pt x="1" y="141"/>
                  </a:cubicBezTo>
                  <a:cubicBezTo>
                    <a:pt x="1" y="225"/>
                    <a:pt x="59" y="295"/>
                    <a:pt x="141" y="295"/>
                  </a:cubicBezTo>
                  <a:lnTo>
                    <a:pt x="9477" y="295"/>
                  </a:lnTo>
                  <a:cubicBezTo>
                    <a:pt x="9558" y="295"/>
                    <a:pt x="9628" y="225"/>
                    <a:pt x="9628" y="141"/>
                  </a:cubicBezTo>
                  <a:cubicBezTo>
                    <a:pt x="9628" y="60"/>
                    <a:pt x="9558" y="1"/>
                    <a:pt x="9477"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94"/>
            <p:cNvSpPr/>
            <p:nvPr/>
          </p:nvSpPr>
          <p:spPr>
            <a:xfrm>
              <a:off x="5717594" y="1218706"/>
              <a:ext cx="789773" cy="28189"/>
            </a:xfrm>
            <a:custGeom>
              <a:rect b="b" l="l" r="r" t="t"/>
              <a:pathLst>
                <a:path extrusionOk="0" h="292" w="8181">
                  <a:moveTo>
                    <a:pt x="141" y="1"/>
                  </a:moveTo>
                  <a:cubicBezTo>
                    <a:pt x="59" y="1"/>
                    <a:pt x="1" y="71"/>
                    <a:pt x="1" y="152"/>
                  </a:cubicBezTo>
                  <a:cubicBezTo>
                    <a:pt x="1" y="236"/>
                    <a:pt x="59" y="292"/>
                    <a:pt x="141" y="292"/>
                  </a:cubicBezTo>
                  <a:lnTo>
                    <a:pt x="8029" y="292"/>
                  </a:lnTo>
                  <a:cubicBezTo>
                    <a:pt x="8110" y="292"/>
                    <a:pt x="8180" y="236"/>
                    <a:pt x="8180" y="152"/>
                  </a:cubicBezTo>
                  <a:cubicBezTo>
                    <a:pt x="8180" y="71"/>
                    <a:pt x="8110" y="1"/>
                    <a:pt x="8029"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94"/>
            <p:cNvSpPr/>
            <p:nvPr/>
          </p:nvSpPr>
          <p:spPr>
            <a:xfrm>
              <a:off x="5525095" y="1137614"/>
              <a:ext cx="137469" cy="137662"/>
            </a:xfrm>
            <a:custGeom>
              <a:rect b="b" l="l" r="r" t="t"/>
              <a:pathLst>
                <a:path extrusionOk="0" h="1426" w="1424">
                  <a:moveTo>
                    <a:pt x="211" y="1"/>
                  </a:moveTo>
                  <a:cubicBezTo>
                    <a:pt x="93" y="1"/>
                    <a:pt x="1" y="96"/>
                    <a:pt x="1" y="199"/>
                  </a:cubicBezTo>
                  <a:lnTo>
                    <a:pt x="1" y="1227"/>
                  </a:lnTo>
                  <a:cubicBezTo>
                    <a:pt x="1" y="1331"/>
                    <a:pt x="93" y="1426"/>
                    <a:pt x="211" y="1426"/>
                  </a:cubicBezTo>
                  <a:lnTo>
                    <a:pt x="1224" y="1426"/>
                  </a:lnTo>
                  <a:cubicBezTo>
                    <a:pt x="1342" y="1426"/>
                    <a:pt x="1423" y="1331"/>
                    <a:pt x="1423" y="1227"/>
                  </a:cubicBezTo>
                  <a:lnTo>
                    <a:pt x="1423" y="199"/>
                  </a:lnTo>
                  <a:cubicBezTo>
                    <a:pt x="1423" y="96"/>
                    <a:pt x="1342" y="1"/>
                    <a:pt x="1224"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94"/>
            <p:cNvSpPr/>
            <p:nvPr/>
          </p:nvSpPr>
          <p:spPr>
            <a:xfrm>
              <a:off x="5717594" y="1365251"/>
              <a:ext cx="929463" cy="29251"/>
            </a:xfrm>
            <a:custGeom>
              <a:rect b="b" l="l" r="r" t="t"/>
              <a:pathLst>
                <a:path extrusionOk="0" h="303" w="9628">
                  <a:moveTo>
                    <a:pt x="71" y="0"/>
                  </a:moveTo>
                  <a:cubicBezTo>
                    <a:pt x="37" y="0"/>
                    <a:pt x="1" y="34"/>
                    <a:pt x="1" y="82"/>
                  </a:cubicBezTo>
                  <a:lnTo>
                    <a:pt x="1" y="222"/>
                  </a:lnTo>
                  <a:cubicBezTo>
                    <a:pt x="1" y="269"/>
                    <a:pt x="37" y="303"/>
                    <a:pt x="71" y="303"/>
                  </a:cubicBezTo>
                  <a:lnTo>
                    <a:pt x="9547" y="303"/>
                  </a:lnTo>
                  <a:cubicBezTo>
                    <a:pt x="9591" y="303"/>
                    <a:pt x="9628" y="269"/>
                    <a:pt x="9628" y="222"/>
                  </a:cubicBezTo>
                  <a:lnTo>
                    <a:pt x="9628" y="82"/>
                  </a:lnTo>
                  <a:cubicBezTo>
                    <a:pt x="9628" y="34"/>
                    <a:pt x="9591" y="0"/>
                    <a:pt x="9547" y="0"/>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94"/>
            <p:cNvSpPr/>
            <p:nvPr/>
          </p:nvSpPr>
          <p:spPr>
            <a:xfrm>
              <a:off x="5717594" y="1419313"/>
              <a:ext cx="789773" cy="28189"/>
            </a:xfrm>
            <a:custGeom>
              <a:rect b="b" l="l" r="r" t="t"/>
              <a:pathLst>
                <a:path extrusionOk="0" h="292" w="8181">
                  <a:moveTo>
                    <a:pt x="141" y="0"/>
                  </a:moveTo>
                  <a:cubicBezTo>
                    <a:pt x="59" y="0"/>
                    <a:pt x="1" y="59"/>
                    <a:pt x="1" y="140"/>
                  </a:cubicBezTo>
                  <a:cubicBezTo>
                    <a:pt x="1" y="222"/>
                    <a:pt x="59" y="292"/>
                    <a:pt x="141" y="292"/>
                  </a:cubicBezTo>
                  <a:lnTo>
                    <a:pt x="8029" y="292"/>
                  </a:lnTo>
                  <a:cubicBezTo>
                    <a:pt x="8110" y="292"/>
                    <a:pt x="8180" y="222"/>
                    <a:pt x="8180" y="140"/>
                  </a:cubicBezTo>
                  <a:cubicBezTo>
                    <a:pt x="8180" y="59"/>
                    <a:pt x="8110" y="0"/>
                    <a:pt x="8029" y="0"/>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94"/>
            <p:cNvSpPr/>
            <p:nvPr/>
          </p:nvSpPr>
          <p:spPr>
            <a:xfrm>
              <a:off x="5525095" y="1338220"/>
              <a:ext cx="137469" cy="137373"/>
            </a:xfrm>
            <a:custGeom>
              <a:rect b="b" l="l" r="r" t="t"/>
              <a:pathLst>
                <a:path extrusionOk="0" h="1423" w="1424">
                  <a:moveTo>
                    <a:pt x="211" y="0"/>
                  </a:moveTo>
                  <a:cubicBezTo>
                    <a:pt x="93" y="0"/>
                    <a:pt x="1" y="93"/>
                    <a:pt x="1" y="199"/>
                  </a:cubicBezTo>
                  <a:lnTo>
                    <a:pt x="1" y="1213"/>
                  </a:lnTo>
                  <a:cubicBezTo>
                    <a:pt x="1" y="1330"/>
                    <a:pt x="93" y="1423"/>
                    <a:pt x="211" y="1423"/>
                  </a:cubicBezTo>
                  <a:lnTo>
                    <a:pt x="1224" y="1423"/>
                  </a:lnTo>
                  <a:cubicBezTo>
                    <a:pt x="1342" y="1423"/>
                    <a:pt x="1423" y="1330"/>
                    <a:pt x="1423" y="1213"/>
                  </a:cubicBezTo>
                  <a:lnTo>
                    <a:pt x="1423" y="199"/>
                  </a:lnTo>
                  <a:cubicBezTo>
                    <a:pt x="1423" y="93"/>
                    <a:pt x="1342" y="0"/>
                    <a:pt x="1224"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4"/>
            <p:cNvSpPr/>
            <p:nvPr/>
          </p:nvSpPr>
          <p:spPr>
            <a:xfrm>
              <a:off x="7240689" y="721051"/>
              <a:ext cx="1391202" cy="350142"/>
            </a:xfrm>
            <a:custGeom>
              <a:rect b="b" l="l" r="r" t="t"/>
              <a:pathLst>
                <a:path extrusionOk="0" h="3627" w="14411">
                  <a:moveTo>
                    <a:pt x="863" y="0"/>
                  </a:moveTo>
                  <a:cubicBezTo>
                    <a:pt x="384" y="0"/>
                    <a:pt x="0" y="395"/>
                    <a:pt x="0" y="874"/>
                  </a:cubicBezTo>
                  <a:lnTo>
                    <a:pt x="0" y="2764"/>
                  </a:lnTo>
                  <a:cubicBezTo>
                    <a:pt x="0" y="3243"/>
                    <a:pt x="384" y="3627"/>
                    <a:pt x="863" y="3627"/>
                  </a:cubicBezTo>
                  <a:lnTo>
                    <a:pt x="13545" y="3627"/>
                  </a:lnTo>
                  <a:cubicBezTo>
                    <a:pt x="14024" y="3627"/>
                    <a:pt x="14410" y="3243"/>
                    <a:pt x="14410" y="2764"/>
                  </a:cubicBezTo>
                  <a:lnTo>
                    <a:pt x="14410" y="874"/>
                  </a:lnTo>
                  <a:cubicBezTo>
                    <a:pt x="14410" y="395"/>
                    <a:pt x="14024" y="0"/>
                    <a:pt x="13545"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94"/>
            <p:cNvSpPr/>
            <p:nvPr/>
          </p:nvSpPr>
          <p:spPr>
            <a:xfrm>
              <a:off x="5876600" y="1205201"/>
              <a:ext cx="2176148" cy="1451986"/>
            </a:xfrm>
            <a:custGeom>
              <a:rect b="b" l="l" r="r" t="t"/>
              <a:pathLst>
                <a:path extrusionOk="0" h="15870" w="22542">
                  <a:moveTo>
                    <a:pt x="863" y="1"/>
                  </a:moveTo>
                  <a:cubicBezTo>
                    <a:pt x="384" y="1"/>
                    <a:pt x="0" y="387"/>
                    <a:pt x="0" y="855"/>
                  </a:cubicBezTo>
                  <a:lnTo>
                    <a:pt x="0" y="15018"/>
                  </a:lnTo>
                  <a:cubicBezTo>
                    <a:pt x="0" y="15486"/>
                    <a:pt x="384" y="15870"/>
                    <a:pt x="863" y="15870"/>
                  </a:cubicBezTo>
                  <a:lnTo>
                    <a:pt x="21679" y="15870"/>
                  </a:lnTo>
                  <a:cubicBezTo>
                    <a:pt x="22156" y="15870"/>
                    <a:pt x="22542" y="15486"/>
                    <a:pt x="22542" y="15018"/>
                  </a:cubicBezTo>
                  <a:lnTo>
                    <a:pt x="22542" y="855"/>
                  </a:lnTo>
                  <a:cubicBezTo>
                    <a:pt x="22542" y="387"/>
                    <a:pt x="22156" y="1"/>
                    <a:pt x="21679" y="1"/>
                  </a:cubicBezTo>
                  <a:close/>
                </a:path>
              </a:pathLst>
            </a:custGeom>
            <a:gradFill>
              <a:gsLst>
                <a:gs pos="0">
                  <a:srgbClr val="F3A7E0"/>
                </a:gs>
                <a:gs pos="100000">
                  <a:srgbClr val="DC3BB4"/>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94"/>
            <p:cNvSpPr/>
            <p:nvPr/>
          </p:nvSpPr>
          <p:spPr>
            <a:xfrm>
              <a:off x="5876593" y="1125160"/>
              <a:ext cx="2176148" cy="204177"/>
            </a:xfrm>
            <a:custGeom>
              <a:rect b="b" l="l" r="r" t="t"/>
              <a:pathLst>
                <a:path extrusionOk="0" h="2115" w="22542">
                  <a:moveTo>
                    <a:pt x="1680" y="1"/>
                  </a:moveTo>
                  <a:cubicBezTo>
                    <a:pt x="759" y="1"/>
                    <a:pt x="0" y="748"/>
                    <a:pt x="0" y="1681"/>
                  </a:cubicBezTo>
                  <a:lnTo>
                    <a:pt x="0" y="2115"/>
                  </a:lnTo>
                  <a:lnTo>
                    <a:pt x="22542" y="2115"/>
                  </a:lnTo>
                  <a:lnTo>
                    <a:pt x="22542" y="1681"/>
                  </a:lnTo>
                  <a:cubicBezTo>
                    <a:pt x="22542" y="748"/>
                    <a:pt x="21783" y="1"/>
                    <a:pt x="20851" y="1"/>
                  </a:cubicBezTo>
                  <a:close/>
                </a:path>
              </a:pathLst>
            </a:custGeom>
            <a:solidFill>
              <a:schemeClr val="dk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94"/>
            <p:cNvSpPr/>
            <p:nvPr/>
          </p:nvSpPr>
          <p:spPr>
            <a:xfrm>
              <a:off x="6011748" y="1205191"/>
              <a:ext cx="48462" cy="48462"/>
            </a:xfrm>
            <a:custGeom>
              <a:rect b="b" l="l" r="r" t="t"/>
              <a:pathLst>
                <a:path extrusionOk="0" h="502" w="502">
                  <a:moveTo>
                    <a:pt x="258" y="1"/>
                  </a:moveTo>
                  <a:cubicBezTo>
                    <a:pt x="118" y="1"/>
                    <a:pt x="0" y="107"/>
                    <a:pt x="0" y="247"/>
                  </a:cubicBezTo>
                  <a:cubicBezTo>
                    <a:pt x="0" y="387"/>
                    <a:pt x="118" y="502"/>
                    <a:pt x="258" y="502"/>
                  </a:cubicBezTo>
                  <a:cubicBezTo>
                    <a:pt x="398" y="502"/>
                    <a:pt x="501" y="387"/>
                    <a:pt x="501" y="247"/>
                  </a:cubicBezTo>
                  <a:cubicBezTo>
                    <a:pt x="501" y="107"/>
                    <a:pt x="398" y="1"/>
                    <a:pt x="258"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94"/>
            <p:cNvSpPr/>
            <p:nvPr/>
          </p:nvSpPr>
          <p:spPr>
            <a:xfrm>
              <a:off x="6121995" y="1205191"/>
              <a:ext cx="48462" cy="48462"/>
            </a:xfrm>
            <a:custGeom>
              <a:rect b="b" l="l" r="r" t="t"/>
              <a:pathLst>
                <a:path extrusionOk="0" h="502" w="502">
                  <a:moveTo>
                    <a:pt x="258" y="1"/>
                  </a:moveTo>
                  <a:cubicBezTo>
                    <a:pt x="118" y="1"/>
                    <a:pt x="1" y="107"/>
                    <a:pt x="1" y="247"/>
                  </a:cubicBezTo>
                  <a:cubicBezTo>
                    <a:pt x="1" y="387"/>
                    <a:pt x="118" y="502"/>
                    <a:pt x="258" y="502"/>
                  </a:cubicBezTo>
                  <a:cubicBezTo>
                    <a:pt x="387" y="502"/>
                    <a:pt x="502" y="387"/>
                    <a:pt x="502" y="247"/>
                  </a:cubicBezTo>
                  <a:cubicBezTo>
                    <a:pt x="502" y="107"/>
                    <a:pt x="387" y="1"/>
                    <a:pt x="258"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94"/>
            <p:cNvSpPr/>
            <p:nvPr/>
          </p:nvSpPr>
          <p:spPr>
            <a:xfrm>
              <a:off x="6232533" y="1205191"/>
              <a:ext cx="48558" cy="48462"/>
            </a:xfrm>
            <a:custGeom>
              <a:rect b="b" l="l" r="r" t="t"/>
              <a:pathLst>
                <a:path extrusionOk="0" h="502" w="503">
                  <a:moveTo>
                    <a:pt x="245" y="1"/>
                  </a:moveTo>
                  <a:cubicBezTo>
                    <a:pt x="105" y="1"/>
                    <a:pt x="1" y="107"/>
                    <a:pt x="1" y="247"/>
                  </a:cubicBezTo>
                  <a:cubicBezTo>
                    <a:pt x="1" y="387"/>
                    <a:pt x="105" y="502"/>
                    <a:pt x="245" y="502"/>
                  </a:cubicBezTo>
                  <a:cubicBezTo>
                    <a:pt x="385" y="502"/>
                    <a:pt x="502" y="387"/>
                    <a:pt x="502" y="247"/>
                  </a:cubicBezTo>
                  <a:cubicBezTo>
                    <a:pt x="502" y="107"/>
                    <a:pt x="385" y="1"/>
                    <a:pt x="245"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94"/>
            <p:cNvSpPr/>
            <p:nvPr/>
          </p:nvSpPr>
          <p:spPr>
            <a:xfrm>
              <a:off x="7868095" y="1205191"/>
              <a:ext cx="48462" cy="48462"/>
            </a:xfrm>
            <a:custGeom>
              <a:rect b="b" l="l" r="r" t="t"/>
              <a:pathLst>
                <a:path extrusionOk="0" h="502" w="502">
                  <a:moveTo>
                    <a:pt x="255" y="1"/>
                  </a:moveTo>
                  <a:cubicBezTo>
                    <a:pt x="115" y="1"/>
                    <a:pt x="0" y="107"/>
                    <a:pt x="0" y="247"/>
                  </a:cubicBezTo>
                  <a:cubicBezTo>
                    <a:pt x="0" y="387"/>
                    <a:pt x="115" y="502"/>
                    <a:pt x="255" y="502"/>
                  </a:cubicBezTo>
                  <a:cubicBezTo>
                    <a:pt x="395" y="502"/>
                    <a:pt x="502" y="387"/>
                    <a:pt x="502" y="247"/>
                  </a:cubicBezTo>
                  <a:cubicBezTo>
                    <a:pt x="502" y="107"/>
                    <a:pt x="395" y="1"/>
                    <a:pt x="255"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94"/>
            <p:cNvSpPr/>
            <p:nvPr/>
          </p:nvSpPr>
          <p:spPr>
            <a:xfrm>
              <a:off x="6377727" y="1187331"/>
              <a:ext cx="1393422" cy="84470"/>
            </a:xfrm>
            <a:custGeom>
              <a:rect b="b" l="l" r="r" t="t"/>
              <a:pathLst>
                <a:path extrusionOk="0" h="875" w="14434">
                  <a:moveTo>
                    <a:pt x="432" y="1"/>
                  </a:moveTo>
                  <a:cubicBezTo>
                    <a:pt x="200" y="1"/>
                    <a:pt x="1" y="197"/>
                    <a:pt x="1" y="432"/>
                  </a:cubicBezTo>
                  <a:cubicBezTo>
                    <a:pt x="1" y="676"/>
                    <a:pt x="200" y="875"/>
                    <a:pt x="432" y="875"/>
                  </a:cubicBezTo>
                  <a:lnTo>
                    <a:pt x="14002" y="875"/>
                  </a:lnTo>
                  <a:cubicBezTo>
                    <a:pt x="14234" y="875"/>
                    <a:pt x="14433" y="676"/>
                    <a:pt x="14433" y="432"/>
                  </a:cubicBezTo>
                  <a:cubicBezTo>
                    <a:pt x="14433" y="197"/>
                    <a:pt x="14234" y="1"/>
                    <a:pt x="14002"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94"/>
            <p:cNvSpPr/>
            <p:nvPr/>
          </p:nvSpPr>
          <p:spPr>
            <a:xfrm>
              <a:off x="5489944" y="2351362"/>
              <a:ext cx="991447" cy="817764"/>
            </a:xfrm>
            <a:custGeom>
              <a:rect b="b" l="l" r="r" t="t"/>
              <a:pathLst>
                <a:path extrusionOk="0" h="9894" w="11995">
                  <a:moveTo>
                    <a:pt x="863" y="0"/>
                  </a:moveTo>
                  <a:cubicBezTo>
                    <a:pt x="387" y="0"/>
                    <a:pt x="1" y="387"/>
                    <a:pt x="1" y="863"/>
                  </a:cubicBezTo>
                  <a:lnTo>
                    <a:pt x="1" y="9031"/>
                  </a:lnTo>
                  <a:cubicBezTo>
                    <a:pt x="1" y="9510"/>
                    <a:pt x="387" y="9894"/>
                    <a:pt x="863" y="9894"/>
                  </a:cubicBezTo>
                  <a:lnTo>
                    <a:pt x="11132" y="9894"/>
                  </a:lnTo>
                  <a:cubicBezTo>
                    <a:pt x="11611" y="9894"/>
                    <a:pt x="11994" y="9510"/>
                    <a:pt x="11994" y="9031"/>
                  </a:cubicBezTo>
                  <a:lnTo>
                    <a:pt x="11994" y="863"/>
                  </a:lnTo>
                  <a:cubicBezTo>
                    <a:pt x="11994" y="387"/>
                    <a:pt x="11611" y="0"/>
                    <a:pt x="11132"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94"/>
            <p:cNvSpPr/>
            <p:nvPr/>
          </p:nvSpPr>
          <p:spPr>
            <a:xfrm>
              <a:off x="5548796" y="2536507"/>
              <a:ext cx="873746" cy="573856"/>
            </a:xfrm>
            <a:custGeom>
              <a:rect b="b" l="l" r="r" t="t"/>
              <a:pathLst>
                <a:path extrusionOk="0" h="6943" w="10571">
                  <a:moveTo>
                    <a:pt x="457" y="1"/>
                  </a:moveTo>
                  <a:cubicBezTo>
                    <a:pt x="210" y="1"/>
                    <a:pt x="0" y="199"/>
                    <a:pt x="0" y="457"/>
                  </a:cubicBezTo>
                  <a:lnTo>
                    <a:pt x="0" y="6489"/>
                  </a:lnTo>
                  <a:cubicBezTo>
                    <a:pt x="0" y="6732"/>
                    <a:pt x="210" y="6942"/>
                    <a:pt x="457" y="6942"/>
                  </a:cubicBezTo>
                  <a:lnTo>
                    <a:pt x="10117" y="6942"/>
                  </a:lnTo>
                  <a:cubicBezTo>
                    <a:pt x="10361" y="6942"/>
                    <a:pt x="10571" y="6732"/>
                    <a:pt x="10571" y="6489"/>
                  </a:cubicBezTo>
                  <a:lnTo>
                    <a:pt x="10571" y="457"/>
                  </a:lnTo>
                  <a:cubicBezTo>
                    <a:pt x="10571" y="199"/>
                    <a:pt x="10361" y="1"/>
                    <a:pt x="10117"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94"/>
            <p:cNvSpPr/>
            <p:nvPr/>
          </p:nvSpPr>
          <p:spPr>
            <a:xfrm>
              <a:off x="5843881" y="2648421"/>
              <a:ext cx="305824" cy="336478"/>
            </a:xfrm>
            <a:custGeom>
              <a:rect b="b" l="l" r="r" t="t"/>
              <a:pathLst>
                <a:path extrusionOk="0" h="4071" w="3700">
                  <a:moveTo>
                    <a:pt x="414" y="0"/>
                  </a:moveTo>
                  <a:cubicBezTo>
                    <a:pt x="200" y="0"/>
                    <a:pt x="0" y="174"/>
                    <a:pt x="0" y="419"/>
                  </a:cubicBezTo>
                  <a:lnTo>
                    <a:pt x="0" y="3653"/>
                  </a:lnTo>
                  <a:cubicBezTo>
                    <a:pt x="0" y="3892"/>
                    <a:pt x="203" y="4071"/>
                    <a:pt x="419" y="4071"/>
                  </a:cubicBezTo>
                  <a:cubicBezTo>
                    <a:pt x="486" y="4071"/>
                    <a:pt x="555" y="4053"/>
                    <a:pt x="619" y="4015"/>
                  </a:cubicBezTo>
                  <a:lnTo>
                    <a:pt x="3431" y="2393"/>
                  </a:lnTo>
                  <a:cubicBezTo>
                    <a:pt x="3699" y="2228"/>
                    <a:pt x="3699" y="1833"/>
                    <a:pt x="3431" y="1668"/>
                  </a:cubicBezTo>
                  <a:lnTo>
                    <a:pt x="619" y="58"/>
                  </a:lnTo>
                  <a:cubicBezTo>
                    <a:pt x="554" y="18"/>
                    <a:pt x="483" y="0"/>
                    <a:pt x="414"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94"/>
            <p:cNvSpPr/>
            <p:nvPr/>
          </p:nvSpPr>
          <p:spPr>
            <a:xfrm>
              <a:off x="7044625" y="2635800"/>
              <a:ext cx="1587270" cy="955133"/>
            </a:xfrm>
            <a:custGeom>
              <a:rect b="b" l="l" r="r" t="t"/>
              <a:pathLst>
                <a:path extrusionOk="0" h="11272" w="16442">
                  <a:moveTo>
                    <a:pt x="852" y="1"/>
                  </a:moveTo>
                  <a:cubicBezTo>
                    <a:pt x="385" y="1"/>
                    <a:pt x="1" y="387"/>
                    <a:pt x="1" y="866"/>
                  </a:cubicBezTo>
                  <a:lnTo>
                    <a:pt x="1" y="10409"/>
                  </a:lnTo>
                  <a:cubicBezTo>
                    <a:pt x="1" y="10888"/>
                    <a:pt x="385" y="11272"/>
                    <a:pt x="852" y="11272"/>
                  </a:cubicBezTo>
                  <a:lnTo>
                    <a:pt x="15587" y="11272"/>
                  </a:lnTo>
                  <a:cubicBezTo>
                    <a:pt x="16055" y="11272"/>
                    <a:pt x="16441" y="10888"/>
                    <a:pt x="16441" y="10409"/>
                  </a:cubicBezTo>
                  <a:lnTo>
                    <a:pt x="16441" y="866"/>
                  </a:lnTo>
                  <a:cubicBezTo>
                    <a:pt x="16441" y="387"/>
                    <a:pt x="16055" y="1"/>
                    <a:pt x="15587" y="1"/>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94"/>
            <p:cNvSpPr/>
            <p:nvPr/>
          </p:nvSpPr>
          <p:spPr>
            <a:xfrm>
              <a:off x="7044618" y="2502763"/>
              <a:ext cx="1587270" cy="203984"/>
            </a:xfrm>
            <a:custGeom>
              <a:rect b="b" l="l" r="r" t="t"/>
              <a:pathLst>
                <a:path extrusionOk="0" h="2113" w="16442">
                  <a:moveTo>
                    <a:pt x="1681" y="1"/>
                  </a:moveTo>
                  <a:cubicBezTo>
                    <a:pt x="746" y="1"/>
                    <a:pt x="1" y="760"/>
                    <a:pt x="1" y="1681"/>
                  </a:cubicBezTo>
                  <a:lnTo>
                    <a:pt x="1" y="2112"/>
                  </a:lnTo>
                  <a:lnTo>
                    <a:pt x="16441" y="2112"/>
                  </a:lnTo>
                  <a:lnTo>
                    <a:pt x="16441" y="1681"/>
                  </a:lnTo>
                  <a:cubicBezTo>
                    <a:pt x="16441" y="760"/>
                    <a:pt x="15693" y="1"/>
                    <a:pt x="14761" y="1"/>
                  </a:cubicBezTo>
                  <a:close/>
                </a:path>
              </a:pathLst>
            </a:custGeom>
            <a:solidFill>
              <a:schemeClr val="l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94"/>
            <p:cNvSpPr/>
            <p:nvPr/>
          </p:nvSpPr>
          <p:spPr>
            <a:xfrm>
              <a:off x="7179869" y="2582793"/>
              <a:ext cx="48462" cy="48462"/>
            </a:xfrm>
            <a:custGeom>
              <a:rect b="b" l="l" r="r" t="t"/>
              <a:pathLst>
                <a:path extrusionOk="0" h="502" w="502">
                  <a:moveTo>
                    <a:pt x="244" y="1"/>
                  </a:moveTo>
                  <a:cubicBezTo>
                    <a:pt x="115" y="1"/>
                    <a:pt x="0" y="118"/>
                    <a:pt x="0" y="258"/>
                  </a:cubicBezTo>
                  <a:cubicBezTo>
                    <a:pt x="0" y="387"/>
                    <a:pt x="115" y="502"/>
                    <a:pt x="244" y="502"/>
                  </a:cubicBezTo>
                  <a:cubicBezTo>
                    <a:pt x="384" y="502"/>
                    <a:pt x="501" y="387"/>
                    <a:pt x="501" y="258"/>
                  </a:cubicBezTo>
                  <a:cubicBezTo>
                    <a:pt x="501" y="118"/>
                    <a:pt x="384" y="1"/>
                    <a:pt x="244"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94"/>
            <p:cNvSpPr/>
            <p:nvPr/>
          </p:nvSpPr>
          <p:spPr>
            <a:xfrm>
              <a:off x="7290116" y="2582793"/>
              <a:ext cx="48462" cy="48462"/>
            </a:xfrm>
            <a:custGeom>
              <a:rect b="b" l="l" r="r" t="t"/>
              <a:pathLst>
                <a:path extrusionOk="0" h="502" w="502">
                  <a:moveTo>
                    <a:pt x="247" y="1"/>
                  </a:moveTo>
                  <a:cubicBezTo>
                    <a:pt x="107" y="1"/>
                    <a:pt x="0" y="118"/>
                    <a:pt x="0" y="258"/>
                  </a:cubicBezTo>
                  <a:cubicBezTo>
                    <a:pt x="0" y="387"/>
                    <a:pt x="107" y="502"/>
                    <a:pt x="247" y="502"/>
                  </a:cubicBezTo>
                  <a:cubicBezTo>
                    <a:pt x="387" y="502"/>
                    <a:pt x="502" y="387"/>
                    <a:pt x="502" y="258"/>
                  </a:cubicBezTo>
                  <a:cubicBezTo>
                    <a:pt x="502" y="118"/>
                    <a:pt x="387" y="1"/>
                    <a:pt x="247" y="1"/>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94"/>
            <p:cNvSpPr/>
            <p:nvPr/>
          </p:nvSpPr>
          <p:spPr>
            <a:xfrm>
              <a:off x="7399302" y="2582793"/>
              <a:ext cx="48558" cy="48462"/>
            </a:xfrm>
            <a:custGeom>
              <a:rect b="b" l="l" r="r" t="t"/>
              <a:pathLst>
                <a:path extrusionOk="0" h="502" w="503">
                  <a:moveTo>
                    <a:pt x="258" y="1"/>
                  </a:moveTo>
                  <a:cubicBezTo>
                    <a:pt x="118" y="1"/>
                    <a:pt x="1" y="118"/>
                    <a:pt x="1" y="258"/>
                  </a:cubicBezTo>
                  <a:cubicBezTo>
                    <a:pt x="1" y="387"/>
                    <a:pt x="118" y="502"/>
                    <a:pt x="258" y="502"/>
                  </a:cubicBezTo>
                  <a:cubicBezTo>
                    <a:pt x="398" y="502"/>
                    <a:pt x="502" y="387"/>
                    <a:pt x="502" y="258"/>
                  </a:cubicBezTo>
                  <a:cubicBezTo>
                    <a:pt x="502" y="118"/>
                    <a:pt x="398" y="1"/>
                    <a:pt x="25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4"/>
            <p:cNvSpPr/>
            <p:nvPr/>
          </p:nvSpPr>
          <p:spPr>
            <a:xfrm>
              <a:off x="8447908" y="2582793"/>
              <a:ext cx="48751" cy="48462"/>
            </a:xfrm>
            <a:custGeom>
              <a:rect b="b" l="l" r="r" t="t"/>
              <a:pathLst>
                <a:path extrusionOk="0" h="502" w="505">
                  <a:moveTo>
                    <a:pt x="247" y="1"/>
                  </a:moveTo>
                  <a:cubicBezTo>
                    <a:pt x="118" y="1"/>
                    <a:pt x="1" y="118"/>
                    <a:pt x="1" y="258"/>
                  </a:cubicBezTo>
                  <a:cubicBezTo>
                    <a:pt x="1" y="387"/>
                    <a:pt x="118" y="502"/>
                    <a:pt x="247" y="502"/>
                  </a:cubicBezTo>
                  <a:cubicBezTo>
                    <a:pt x="387" y="502"/>
                    <a:pt x="505" y="387"/>
                    <a:pt x="505" y="258"/>
                  </a:cubicBezTo>
                  <a:cubicBezTo>
                    <a:pt x="505" y="118"/>
                    <a:pt x="387" y="1"/>
                    <a:pt x="247"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4"/>
            <p:cNvSpPr/>
            <p:nvPr/>
          </p:nvSpPr>
          <p:spPr>
            <a:xfrm>
              <a:off x="7545848" y="2564741"/>
              <a:ext cx="805412" cy="84663"/>
            </a:xfrm>
            <a:custGeom>
              <a:rect b="b" l="l" r="r" t="t"/>
              <a:pathLst>
                <a:path extrusionOk="0" h="877" w="8343">
                  <a:moveTo>
                    <a:pt x="222" y="0"/>
                  </a:moveTo>
                  <a:cubicBezTo>
                    <a:pt x="93" y="0"/>
                    <a:pt x="1" y="106"/>
                    <a:pt x="1" y="224"/>
                  </a:cubicBezTo>
                  <a:lnTo>
                    <a:pt x="1" y="655"/>
                  </a:lnTo>
                  <a:cubicBezTo>
                    <a:pt x="1" y="770"/>
                    <a:pt x="93" y="877"/>
                    <a:pt x="222" y="877"/>
                  </a:cubicBezTo>
                  <a:lnTo>
                    <a:pt x="8121" y="877"/>
                  </a:lnTo>
                  <a:cubicBezTo>
                    <a:pt x="8239" y="877"/>
                    <a:pt x="8342" y="770"/>
                    <a:pt x="8342" y="655"/>
                  </a:cubicBezTo>
                  <a:lnTo>
                    <a:pt x="8342" y="224"/>
                  </a:lnTo>
                  <a:cubicBezTo>
                    <a:pt x="8342" y="106"/>
                    <a:pt x="8239" y="0"/>
                    <a:pt x="8121"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4"/>
            <p:cNvSpPr/>
            <p:nvPr/>
          </p:nvSpPr>
          <p:spPr>
            <a:xfrm>
              <a:off x="7394958" y="3195619"/>
              <a:ext cx="885442" cy="225319"/>
            </a:xfrm>
            <a:custGeom>
              <a:rect b="b" l="l" r="r" t="t"/>
              <a:pathLst>
                <a:path extrusionOk="0" h="2334" w="9172">
                  <a:moveTo>
                    <a:pt x="1177" y="1"/>
                  </a:moveTo>
                  <a:cubicBezTo>
                    <a:pt x="525" y="1"/>
                    <a:pt x="1" y="524"/>
                    <a:pt x="1" y="1166"/>
                  </a:cubicBezTo>
                  <a:cubicBezTo>
                    <a:pt x="1" y="1810"/>
                    <a:pt x="525" y="2333"/>
                    <a:pt x="1177" y="2333"/>
                  </a:cubicBezTo>
                  <a:lnTo>
                    <a:pt x="8004" y="2333"/>
                  </a:lnTo>
                  <a:cubicBezTo>
                    <a:pt x="8657" y="2333"/>
                    <a:pt x="9172" y="1810"/>
                    <a:pt x="9172" y="1166"/>
                  </a:cubicBezTo>
                  <a:cubicBezTo>
                    <a:pt x="9172" y="524"/>
                    <a:pt x="8657" y="1"/>
                    <a:pt x="8004"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4"/>
            <p:cNvSpPr/>
            <p:nvPr/>
          </p:nvSpPr>
          <p:spPr>
            <a:xfrm>
              <a:off x="7203328" y="2968078"/>
              <a:ext cx="1268503" cy="153302"/>
            </a:xfrm>
            <a:custGeom>
              <a:rect b="b" l="l" r="r" t="t"/>
              <a:pathLst>
                <a:path extrusionOk="0" h="1588" w="13140">
                  <a:moveTo>
                    <a:pt x="409" y="0"/>
                  </a:moveTo>
                  <a:cubicBezTo>
                    <a:pt x="188" y="0"/>
                    <a:pt x="1" y="188"/>
                    <a:pt x="1" y="409"/>
                  </a:cubicBezTo>
                  <a:lnTo>
                    <a:pt x="1" y="1179"/>
                  </a:lnTo>
                  <a:cubicBezTo>
                    <a:pt x="1" y="1400"/>
                    <a:pt x="188" y="1588"/>
                    <a:pt x="409" y="1588"/>
                  </a:cubicBezTo>
                  <a:lnTo>
                    <a:pt x="12742" y="1588"/>
                  </a:lnTo>
                  <a:cubicBezTo>
                    <a:pt x="12963" y="1588"/>
                    <a:pt x="13139" y="1400"/>
                    <a:pt x="13139" y="1179"/>
                  </a:cubicBezTo>
                  <a:lnTo>
                    <a:pt x="13139" y="409"/>
                  </a:lnTo>
                  <a:cubicBezTo>
                    <a:pt x="13139" y="188"/>
                    <a:pt x="12963" y="0"/>
                    <a:pt x="12742"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94"/>
            <p:cNvGrpSpPr/>
            <p:nvPr/>
          </p:nvGrpSpPr>
          <p:grpSpPr>
            <a:xfrm>
              <a:off x="6020122" y="1526449"/>
              <a:ext cx="1889172" cy="573126"/>
              <a:chOff x="5215435" y="916756"/>
              <a:chExt cx="902184" cy="261046"/>
            </a:xfrm>
          </p:grpSpPr>
          <p:sp>
            <p:nvSpPr>
              <p:cNvPr id="2307" name="Google Shape;2307;p94"/>
              <p:cNvSpPr/>
              <p:nvPr/>
            </p:nvSpPr>
            <p:spPr>
              <a:xfrm flipH="1">
                <a:off x="5222534" y="926496"/>
                <a:ext cx="886668" cy="246858"/>
              </a:xfrm>
              <a:custGeom>
                <a:rect b="b" l="l" r="r" t="t"/>
                <a:pathLst>
                  <a:path extrusionOk="0" h="2053" w="7374">
                    <a:moveTo>
                      <a:pt x="7326" y="0"/>
                    </a:moveTo>
                    <a:lnTo>
                      <a:pt x="5495" y="1412"/>
                    </a:lnTo>
                    <a:lnTo>
                      <a:pt x="3674" y="1647"/>
                    </a:lnTo>
                    <a:lnTo>
                      <a:pt x="1866" y="1143"/>
                    </a:lnTo>
                    <a:lnTo>
                      <a:pt x="1854" y="1132"/>
                    </a:lnTo>
                    <a:lnTo>
                      <a:pt x="1" y="1983"/>
                    </a:lnTo>
                    <a:lnTo>
                      <a:pt x="23" y="2053"/>
                    </a:lnTo>
                    <a:lnTo>
                      <a:pt x="1866" y="1213"/>
                    </a:lnTo>
                    <a:lnTo>
                      <a:pt x="3663" y="1717"/>
                    </a:lnTo>
                    <a:lnTo>
                      <a:pt x="3674" y="1717"/>
                    </a:lnTo>
                    <a:lnTo>
                      <a:pt x="5520" y="1482"/>
                    </a:lnTo>
                    <a:lnTo>
                      <a:pt x="5531" y="1482"/>
                    </a:lnTo>
                    <a:lnTo>
                      <a:pt x="7374" y="59"/>
                    </a:lnTo>
                    <a:lnTo>
                      <a:pt x="7326" y="0"/>
                    </a:ln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94"/>
              <p:cNvSpPr/>
              <p:nvPr/>
            </p:nvSpPr>
            <p:spPr>
              <a:xfrm flipH="1">
                <a:off x="5215435" y="916756"/>
                <a:ext cx="22726" cy="22606"/>
              </a:xfrm>
              <a:custGeom>
                <a:rect b="b" l="l" r="r" t="t"/>
                <a:pathLst>
                  <a:path extrusionOk="0" h="188" w="189">
                    <a:moveTo>
                      <a:pt x="96" y="0"/>
                    </a:moveTo>
                    <a:cubicBezTo>
                      <a:pt x="48" y="0"/>
                      <a:pt x="1" y="48"/>
                      <a:pt x="1" y="93"/>
                    </a:cubicBezTo>
                    <a:cubicBezTo>
                      <a:pt x="1" y="151"/>
                      <a:pt x="48" y="188"/>
                      <a:pt x="96" y="188"/>
                    </a:cubicBezTo>
                    <a:cubicBezTo>
                      <a:pt x="152" y="188"/>
                      <a:pt x="188" y="151"/>
                      <a:pt x="188" y="93"/>
                    </a:cubicBezTo>
                    <a:cubicBezTo>
                      <a:pt x="188" y="48"/>
                      <a:pt x="152" y="0"/>
                      <a:pt x="96" y="0"/>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94"/>
              <p:cNvSpPr/>
              <p:nvPr/>
            </p:nvSpPr>
            <p:spPr>
              <a:xfrm flipH="1">
                <a:off x="5435600" y="1087741"/>
                <a:ext cx="22726" cy="22726"/>
              </a:xfrm>
              <a:custGeom>
                <a:rect b="b" l="l" r="r" t="t"/>
                <a:pathLst>
                  <a:path extrusionOk="0" h="189" w="189">
                    <a:moveTo>
                      <a:pt x="93" y="1"/>
                    </a:moveTo>
                    <a:cubicBezTo>
                      <a:pt x="48" y="1"/>
                      <a:pt x="0" y="37"/>
                      <a:pt x="0" y="96"/>
                    </a:cubicBezTo>
                    <a:cubicBezTo>
                      <a:pt x="0" y="141"/>
                      <a:pt x="48" y="188"/>
                      <a:pt x="93" y="188"/>
                    </a:cubicBezTo>
                    <a:cubicBezTo>
                      <a:pt x="140" y="188"/>
                      <a:pt x="188" y="141"/>
                      <a:pt x="188" y="96"/>
                    </a:cubicBezTo>
                    <a:cubicBezTo>
                      <a:pt x="188" y="37"/>
                      <a:pt x="140"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94"/>
              <p:cNvSpPr/>
              <p:nvPr/>
            </p:nvSpPr>
            <p:spPr>
              <a:xfrm flipH="1">
                <a:off x="5655886" y="1115998"/>
                <a:ext cx="22606" cy="22365"/>
              </a:xfrm>
              <a:custGeom>
                <a:rect b="b" l="l" r="r" t="t"/>
                <a:pathLst>
                  <a:path extrusionOk="0" h="186" w="188">
                    <a:moveTo>
                      <a:pt x="92" y="1"/>
                    </a:moveTo>
                    <a:cubicBezTo>
                      <a:pt x="34" y="1"/>
                      <a:pt x="0" y="46"/>
                      <a:pt x="0" y="93"/>
                    </a:cubicBezTo>
                    <a:cubicBezTo>
                      <a:pt x="0" y="152"/>
                      <a:pt x="34" y="186"/>
                      <a:pt x="92" y="186"/>
                    </a:cubicBezTo>
                    <a:cubicBezTo>
                      <a:pt x="140" y="186"/>
                      <a:pt x="188" y="152"/>
                      <a:pt x="188" y="93"/>
                    </a:cubicBezTo>
                    <a:cubicBezTo>
                      <a:pt x="188" y="46"/>
                      <a:pt x="140" y="1"/>
                      <a:pt x="92"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4"/>
              <p:cNvSpPr/>
              <p:nvPr/>
            </p:nvSpPr>
            <p:spPr>
              <a:xfrm flipH="1">
                <a:off x="5874728" y="1054073"/>
                <a:ext cx="22726" cy="22726"/>
              </a:xfrm>
              <a:custGeom>
                <a:rect b="b" l="l" r="r" t="t"/>
                <a:pathLst>
                  <a:path extrusionOk="0" h="189" w="189">
                    <a:moveTo>
                      <a:pt x="93" y="1"/>
                    </a:moveTo>
                    <a:cubicBezTo>
                      <a:pt x="49" y="1"/>
                      <a:pt x="1" y="48"/>
                      <a:pt x="1" y="96"/>
                    </a:cubicBezTo>
                    <a:cubicBezTo>
                      <a:pt x="1" y="152"/>
                      <a:pt x="49" y="188"/>
                      <a:pt x="93" y="188"/>
                    </a:cubicBezTo>
                    <a:cubicBezTo>
                      <a:pt x="152" y="188"/>
                      <a:pt x="189" y="152"/>
                      <a:pt x="189" y="96"/>
                    </a:cubicBezTo>
                    <a:cubicBezTo>
                      <a:pt x="189" y="48"/>
                      <a:pt x="152"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4"/>
              <p:cNvSpPr/>
              <p:nvPr/>
            </p:nvSpPr>
            <p:spPr>
              <a:xfrm flipH="1">
                <a:off x="6095254" y="1155077"/>
                <a:ext cx="22365" cy="22726"/>
              </a:xfrm>
              <a:custGeom>
                <a:rect b="b" l="l" r="r" t="t"/>
                <a:pathLst>
                  <a:path extrusionOk="0" h="189" w="186">
                    <a:moveTo>
                      <a:pt x="93" y="1"/>
                    </a:moveTo>
                    <a:cubicBezTo>
                      <a:pt x="45" y="1"/>
                      <a:pt x="1" y="48"/>
                      <a:pt x="1" y="96"/>
                    </a:cubicBezTo>
                    <a:cubicBezTo>
                      <a:pt x="1" y="152"/>
                      <a:pt x="45" y="188"/>
                      <a:pt x="93" y="188"/>
                    </a:cubicBezTo>
                    <a:cubicBezTo>
                      <a:pt x="141" y="188"/>
                      <a:pt x="185" y="152"/>
                      <a:pt x="185" y="96"/>
                    </a:cubicBezTo>
                    <a:cubicBezTo>
                      <a:pt x="185" y="48"/>
                      <a:pt x="141"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94"/>
            <p:cNvSpPr/>
            <p:nvPr/>
          </p:nvSpPr>
          <p:spPr>
            <a:xfrm>
              <a:off x="7483819" y="845689"/>
              <a:ext cx="929463" cy="28285"/>
            </a:xfrm>
            <a:custGeom>
              <a:rect b="b" l="l" r="r" t="t"/>
              <a:pathLst>
                <a:path extrusionOk="0" h="293" w="9628">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94"/>
            <p:cNvSpPr/>
            <p:nvPr/>
          </p:nvSpPr>
          <p:spPr>
            <a:xfrm>
              <a:off x="7553664" y="898689"/>
              <a:ext cx="789773" cy="29347"/>
            </a:xfrm>
            <a:custGeom>
              <a:rect b="b" l="l" r="r" t="t"/>
              <a:pathLst>
                <a:path extrusionOk="0" h="304" w="8181">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94"/>
            <p:cNvSpPr/>
            <p:nvPr/>
          </p:nvSpPr>
          <p:spPr>
            <a:xfrm>
              <a:off x="6481389" y="3420924"/>
              <a:ext cx="706461" cy="644484"/>
            </a:xfrm>
            <a:custGeom>
              <a:rect b="b" l="l" r="r" t="t"/>
              <a:pathLst>
                <a:path extrusionOk="0" h="6676" w="7318">
                  <a:moveTo>
                    <a:pt x="877" y="0"/>
                  </a:moveTo>
                  <a:cubicBezTo>
                    <a:pt x="398" y="0"/>
                    <a:pt x="0" y="398"/>
                    <a:pt x="0" y="877"/>
                  </a:cubicBezTo>
                  <a:lnTo>
                    <a:pt x="0" y="5811"/>
                  </a:lnTo>
                  <a:cubicBezTo>
                    <a:pt x="0" y="6290"/>
                    <a:pt x="398" y="6676"/>
                    <a:pt x="877" y="6676"/>
                  </a:cubicBezTo>
                  <a:lnTo>
                    <a:pt x="6452" y="6676"/>
                  </a:lnTo>
                  <a:cubicBezTo>
                    <a:pt x="6931" y="6676"/>
                    <a:pt x="7317" y="6290"/>
                    <a:pt x="7317" y="5811"/>
                  </a:cubicBezTo>
                  <a:lnTo>
                    <a:pt x="7317" y="877"/>
                  </a:lnTo>
                  <a:cubicBezTo>
                    <a:pt x="7317" y="398"/>
                    <a:pt x="6931" y="0"/>
                    <a:pt x="6452"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94"/>
            <p:cNvSpPr/>
            <p:nvPr/>
          </p:nvSpPr>
          <p:spPr>
            <a:xfrm>
              <a:off x="6710090" y="3529047"/>
              <a:ext cx="250129" cy="273877"/>
            </a:xfrm>
            <a:custGeom>
              <a:rect b="b" l="l" r="r" t="t"/>
              <a:pathLst>
                <a:path extrusionOk="0" h="2837" w="2591">
                  <a:moveTo>
                    <a:pt x="1294" y="0"/>
                  </a:moveTo>
                  <a:cubicBezTo>
                    <a:pt x="1098" y="0"/>
                    <a:pt x="944" y="154"/>
                    <a:pt x="944" y="350"/>
                  </a:cubicBezTo>
                  <a:lnTo>
                    <a:pt x="944" y="1647"/>
                  </a:lnTo>
                  <a:lnTo>
                    <a:pt x="630" y="1330"/>
                  </a:lnTo>
                  <a:cubicBezTo>
                    <a:pt x="571" y="1260"/>
                    <a:pt x="479" y="1227"/>
                    <a:pt x="384" y="1227"/>
                  </a:cubicBezTo>
                  <a:cubicBezTo>
                    <a:pt x="291" y="1227"/>
                    <a:pt x="199" y="1260"/>
                    <a:pt x="140" y="1330"/>
                  </a:cubicBezTo>
                  <a:cubicBezTo>
                    <a:pt x="0" y="1470"/>
                    <a:pt x="0" y="1694"/>
                    <a:pt x="140" y="1834"/>
                  </a:cubicBezTo>
                  <a:lnTo>
                    <a:pt x="1050" y="2731"/>
                  </a:lnTo>
                  <a:cubicBezTo>
                    <a:pt x="1109" y="2801"/>
                    <a:pt x="1201" y="2837"/>
                    <a:pt x="1294" y="2837"/>
                  </a:cubicBezTo>
                  <a:cubicBezTo>
                    <a:pt x="1389" y="2837"/>
                    <a:pt x="1470" y="2801"/>
                    <a:pt x="1540" y="2731"/>
                  </a:cubicBezTo>
                  <a:lnTo>
                    <a:pt x="2450" y="1834"/>
                  </a:lnTo>
                  <a:cubicBezTo>
                    <a:pt x="2590" y="1694"/>
                    <a:pt x="2590" y="1470"/>
                    <a:pt x="2450" y="1330"/>
                  </a:cubicBezTo>
                  <a:cubicBezTo>
                    <a:pt x="2380" y="1260"/>
                    <a:pt x="2299" y="1227"/>
                    <a:pt x="2204" y="1227"/>
                  </a:cubicBezTo>
                  <a:cubicBezTo>
                    <a:pt x="2111" y="1227"/>
                    <a:pt x="2019" y="1260"/>
                    <a:pt x="1960" y="1330"/>
                  </a:cubicBezTo>
                  <a:lnTo>
                    <a:pt x="1644" y="1647"/>
                  </a:lnTo>
                  <a:lnTo>
                    <a:pt x="1644" y="350"/>
                  </a:lnTo>
                  <a:cubicBezTo>
                    <a:pt x="1644" y="154"/>
                    <a:pt x="1481" y="0"/>
                    <a:pt x="1294"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94"/>
            <p:cNvSpPr/>
            <p:nvPr/>
          </p:nvSpPr>
          <p:spPr>
            <a:xfrm>
              <a:off x="6620019" y="3699340"/>
              <a:ext cx="430171" cy="219623"/>
            </a:xfrm>
            <a:custGeom>
              <a:rect b="b" l="l" r="r" t="t"/>
              <a:pathLst>
                <a:path extrusionOk="0" h="2275" w="4456">
                  <a:moveTo>
                    <a:pt x="351" y="0"/>
                  </a:moveTo>
                  <a:cubicBezTo>
                    <a:pt x="163" y="0"/>
                    <a:pt x="1" y="163"/>
                    <a:pt x="1" y="362"/>
                  </a:cubicBezTo>
                  <a:lnTo>
                    <a:pt x="1" y="1795"/>
                  </a:lnTo>
                  <a:cubicBezTo>
                    <a:pt x="1" y="2053"/>
                    <a:pt x="222" y="2274"/>
                    <a:pt x="491" y="2274"/>
                  </a:cubicBezTo>
                  <a:lnTo>
                    <a:pt x="3966" y="2274"/>
                  </a:lnTo>
                  <a:cubicBezTo>
                    <a:pt x="4235" y="2274"/>
                    <a:pt x="4456" y="2053"/>
                    <a:pt x="4456" y="1795"/>
                  </a:cubicBezTo>
                  <a:lnTo>
                    <a:pt x="4456" y="362"/>
                  </a:lnTo>
                  <a:cubicBezTo>
                    <a:pt x="4456" y="163"/>
                    <a:pt x="4293" y="0"/>
                    <a:pt x="4094" y="0"/>
                  </a:cubicBezTo>
                  <a:cubicBezTo>
                    <a:pt x="3907" y="0"/>
                    <a:pt x="3744" y="163"/>
                    <a:pt x="3744" y="362"/>
                  </a:cubicBezTo>
                  <a:lnTo>
                    <a:pt x="3744" y="1574"/>
                  </a:lnTo>
                  <a:lnTo>
                    <a:pt x="701" y="1574"/>
                  </a:lnTo>
                  <a:lnTo>
                    <a:pt x="701" y="362"/>
                  </a:lnTo>
                  <a:cubicBezTo>
                    <a:pt x="701" y="163"/>
                    <a:pt x="547" y="0"/>
                    <a:pt x="351"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8" name="Google Shape;2318;p94"/>
          <p:cNvSpPr/>
          <p:nvPr/>
        </p:nvSpPr>
        <p:spPr>
          <a:xfrm>
            <a:off x="8277222" y="1734800"/>
            <a:ext cx="334609" cy="334609"/>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94"/>
          <p:cNvGrpSpPr/>
          <p:nvPr/>
        </p:nvGrpSpPr>
        <p:grpSpPr>
          <a:xfrm>
            <a:off x="825500" y="553337"/>
            <a:ext cx="591600" cy="419498"/>
            <a:chOff x="825500" y="553337"/>
            <a:chExt cx="591600" cy="419498"/>
          </a:xfrm>
        </p:grpSpPr>
        <p:grpSp>
          <p:nvGrpSpPr>
            <p:cNvPr id="2320" name="Google Shape;2320;p94"/>
            <p:cNvGrpSpPr/>
            <p:nvPr/>
          </p:nvGrpSpPr>
          <p:grpSpPr>
            <a:xfrm>
              <a:off x="1156390" y="712124"/>
              <a:ext cx="260710" cy="260710"/>
              <a:chOff x="1594650" y="976150"/>
              <a:chExt cx="411150" cy="411150"/>
            </a:xfrm>
          </p:grpSpPr>
          <p:sp>
            <p:nvSpPr>
              <p:cNvPr id="2321" name="Google Shape;2321;p94"/>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94"/>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94"/>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94"/>
            <p:cNvGrpSpPr/>
            <p:nvPr/>
          </p:nvGrpSpPr>
          <p:grpSpPr>
            <a:xfrm>
              <a:off x="825500" y="553337"/>
              <a:ext cx="436632" cy="284986"/>
              <a:chOff x="4842900" y="2922987"/>
              <a:chExt cx="436632" cy="284986"/>
            </a:xfrm>
          </p:grpSpPr>
          <p:sp>
            <p:nvSpPr>
              <p:cNvPr id="2325" name="Google Shape;2325;p9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7" name="Google Shape;2327;p94"/>
          <p:cNvSpPr/>
          <p:nvPr/>
        </p:nvSpPr>
        <p:spPr>
          <a:xfrm>
            <a:off x="5505449" y="3655525"/>
            <a:ext cx="247640" cy="247640"/>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l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274"/>
                                        </p:tgtEl>
                                        <p:attrNameLst>
                                          <p:attrName>style.visibility</p:attrName>
                                        </p:attrNameLst>
                                      </p:cBhvr>
                                      <p:to>
                                        <p:strVal val="visible"/>
                                      </p:to>
                                    </p:set>
                                    <p:anim calcmode="lin" valueType="num">
                                      <p:cBhvr additive="base">
                                        <p:cTn dur="800"/>
                                        <p:tgtEl>
                                          <p:spTgt spid="2274"/>
                                        </p:tgtEl>
                                        <p:attrNameLst>
                                          <p:attrName>ppt_w</p:attrName>
                                        </p:attrNameLst>
                                      </p:cBhvr>
                                      <p:tavLst>
                                        <p:tav fmla="" tm="0">
                                          <p:val>
                                            <p:strVal val="0"/>
                                          </p:val>
                                        </p:tav>
                                        <p:tav fmla="" tm="100000">
                                          <p:val>
                                            <p:strVal val="#ppt_w"/>
                                          </p:val>
                                        </p:tav>
                                      </p:tavLst>
                                    </p:anim>
                                    <p:anim calcmode="lin" valueType="num">
                                      <p:cBhvr additive="base">
                                        <p:cTn dur="800"/>
                                        <p:tgtEl>
                                          <p:spTgt spid="227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2275"/>
                                        </p:tgtEl>
                                        <p:attrNameLst>
                                          <p:attrName>style.visibility</p:attrName>
                                        </p:attrNameLst>
                                      </p:cBhvr>
                                      <p:to>
                                        <p:strVal val="visible"/>
                                      </p:to>
                                    </p:set>
                                    <p:anim calcmode="lin" valueType="num">
                                      <p:cBhvr additive="base">
                                        <p:cTn dur="800"/>
                                        <p:tgtEl>
                                          <p:spTgt spid="2275"/>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232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31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grpSp>
        <p:nvGrpSpPr>
          <p:cNvPr id="2332" name="Google Shape;2332;p95"/>
          <p:cNvGrpSpPr/>
          <p:nvPr/>
        </p:nvGrpSpPr>
        <p:grpSpPr>
          <a:xfrm>
            <a:off x="952499" y="1418400"/>
            <a:ext cx="7240638" cy="3108284"/>
            <a:chOff x="952499" y="1418400"/>
            <a:chExt cx="7240638" cy="3108284"/>
          </a:xfrm>
        </p:grpSpPr>
        <p:grpSp>
          <p:nvGrpSpPr>
            <p:cNvPr id="2333" name="Google Shape;2333;p95"/>
            <p:cNvGrpSpPr/>
            <p:nvPr/>
          </p:nvGrpSpPr>
          <p:grpSpPr>
            <a:xfrm>
              <a:off x="952499" y="1418400"/>
              <a:ext cx="2299225" cy="3108284"/>
              <a:chOff x="486919" y="1114962"/>
              <a:chExt cx="2619901" cy="3541800"/>
            </a:xfrm>
          </p:grpSpPr>
          <p:sp>
            <p:nvSpPr>
              <p:cNvPr id="2334" name="Google Shape;2334;p95"/>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95"/>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95"/>
              <p:cNvGrpSpPr/>
              <p:nvPr/>
            </p:nvGrpSpPr>
            <p:grpSpPr>
              <a:xfrm flipH="1" rot="10800000">
                <a:off x="620929" y="1244995"/>
                <a:ext cx="429322" cy="93999"/>
                <a:chOff x="5578333" y="744468"/>
                <a:chExt cx="431653" cy="94500"/>
              </a:xfrm>
            </p:grpSpPr>
            <p:sp>
              <p:nvSpPr>
                <p:cNvPr id="2337" name="Google Shape;2337;p9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9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0" name="Google Shape;2340;p95"/>
            <p:cNvGrpSpPr/>
            <p:nvPr/>
          </p:nvGrpSpPr>
          <p:grpSpPr>
            <a:xfrm>
              <a:off x="3423211" y="1418400"/>
              <a:ext cx="2299225" cy="3108284"/>
              <a:chOff x="486919" y="1114962"/>
              <a:chExt cx="2619901" cy="3541800"/>
            </a:xfrm>
          </p:grpSpPr>
          <p:sp>
            <p:nvSpPr>
              <p:cNvPr id="2341" name="Google Shape;2341;p95"/>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5"/>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3" name="Google Shape;2343;p95"/>
              <p:cNvGrpSpPr/>
              <p:nvPr/>
            </p:nvGrpSpPr>
            <p:grpSpPr>
              <a:xfrm flipH="1" rot="10800000">
                <a:off x="620929" y="1244995"/>
                <a:ext cx="429322" cy="93999"/>
                <a:chOff x="5578333" y="744468"/>
                <a:chExt cx="431653" cy="94500"/>
              </a:xfrm>
            </p:grpSpPr>
            <p:sp>
              <p:nvSpPr>
                <p:cNvPr id="2344" name="Google Shape;2344;p9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9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9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7" name="Google Shape;2347;p95"/>
            <p:cNvGrpSpPr/>
            <p:nvPr/>
          </p:nvGrpSpPr>
          <p:grpSpPr>
            <a:xfrm>
              <a:off x="5893911" y="1418400"/>
              <a:ext cx="2299225" cy="3108284"/>
              <a:chOff x="486919" y="1114962"/>
              <a:chExt cx="2619901" cy="3541800"/>
            </a:xfrm>
          </p:grpSpPr>
          <p:sp>
            <p:nvSpPr>
              <p:cNvPr id="2348" name="Google Shape;2348;p95"/>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5"/>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0" name="Google Shape;2350;p95"/>
              <p:cNvGrpSpPr/>
              <p:nvPr/>
            </p:nvGrpSpPr>
            <p:grpSpPr>
              <a:xfrm flipH="1" rot="10800000">
                <a:off x="620929" y="1244995"/>
                <a:ext cx="429322" cy="93999"/>
                <a:chOff x="5578333" y="744468"/>
                <a:chExt cx="431653" cy="94500"/>
              </a:xfrm>
            </p:grpSpPr>
            <p:sp>
              <p:nvSpPr>
                <p:cNvPr id="2351" name="Google Shape;2351;p9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54" name="Google Shape;2354;p95"/>
          <p:cNvSpPr/>
          <p:nvPr/>
        </p:nvSpPr>
        <p:spPr>
          <a:xfrm>
            <a:off x="1121512"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5"/>
          <p:cNvSpPr/>
          <p:nvPr/>
        </p:nvSpPr>
        <p:spPr>
          <a:xfrm>
            <a:off x="3595824"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5"/>
          <p:cNvSpPr/>
          <p:nvPr/>
        </p:nvSpPr>
        <p:spPr>
          <a:xfrm>
            <a:off x="6071349"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57" name="Google Shape;2357;p95"/>
          <p:cNvGraphicFramePr/>
          <p:nvPr/>
        </p:nvGraphicFramePr>
        <p:xfrm>
          <a:off x="952500" y="1727243"/>
          <a:ext cx="3000000" cy="3000000"/>
        </p:xfrm>
        <a:graphic>
          <a:graphicData uri="http://schemas.openxmlformats.org/drawingml/2006/table">
            <a:tbl>
              <a:tblPr>
                <a:noFill/>
                <a:tableStyleId>{59412649-0633-48FA-9940-1964C4439C55}</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$20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BASIC</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358" name="Google Shape;2358;p9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graphicFrame>
        <p:nvGraphicFramePr>
          <p:cNvPr id="2359" name="Google Shape;2359;p95"/>
          <p:cNvGraphicFramePr/>
          <p:nvPr/>
        </p:nvGraphicFramePr>
        <p:xfrm>
          <a:off x="3427425" y="1727243"/>
          <a:ext cx="3000000" cy="3000000"/>
        </p:xfrm>
        <a:graphic>
          <a:graphicData uri="http://schemas.openxmlformats.org/drawingml/2006/table">
            <a:tbl>
              <a:tblPr>
                <a:noFill/>
                <a:tableStyleId>{59412649-0633-48FA-9940-1964C4439C55}</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$80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PRO</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2360" name="Google Shape;2360;p95"/>
          <p:cNvGraphicFramePr/>
          <p:nvPr/>
        </p:nvGraphicFramePr>
        <p:xfrm>
          <a:off x="5901125" y="1727243"/>
          <a:ext cx="3000000" cy="3000000"/>
        </p:xfrm>
        <a:graphic>
          <a:graphicData uri="http://schemas.openxmlformats.org/drawingml/2006/table">
            <a:tbl>
              <a:tblPr>
                <a:noFill/>
                <a:tableStyleId>{59412649-0633-48FA-9940-1964C4439C55}</a:tableStyleId>
              </a:tblPr>
              <a:tblGrid>
                <a:gridCol w="2290375"/>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$100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PREMIUM</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2361" name="Google Shape;2361;p95"/>
          <p:cNvGrpSpPr/>
          <p:nvPr/>
        </p:nvGrpSpPr>
        <p:grpSpPr>
          <a:xfrm>
            <a:off x="411550" y="1265100"/>
            <a:ext cx="8137838" cy="2999756"/>
            <a:chOff x="2365125" y="1413225"/>
            <a:chExt cx="8137838" cy="2999756"/>
          </a:xfrm>
        </p:grpSpPr>
        <p:sp>
          <p:nvSpPr>
            <p:cNvPr id="2362" name="Google Shape;2362;p95"/>
            <p:cNvSpPr/>
            <p:nvPr/>
          </p:nvSpPr>
          <p:spPr>
            <a:xfrm>
              <a:off x="2365125" y="416274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5"/>
            <p:cNvSpPr/>
            <p:nvPr/>
          </p:nvSpPr>
          <p:spPr>
            <a:xfrm>
              <a:off x="10252188" y="141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95"/>
          <p:cNvGrpSpPr/>
          <p:nvPr/>
        </p:nvGrpSpPr>
        <p:grpSpPr>
          <a:xfrm>
            <a:off x="730240" y="1938697"/>
            <a:ext cx="432017" cy="300890"/>
            <a:chOff x="607379" y="1306417"/>
            <a:chExt cx="588900" cy="410100"/>
          </a:xfrm>
        </p:grpSpPr>
        <p:sp>
          <p:nvSpPr>
            <p:cNvPr id="2365" name="Google Shape;2365;p95"/>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5"/>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95"/>
          <p:cNvGrpSpPr/>
          <p:nvPr/>
        </p:nvGrpSpPr>
        <p:grpSpPr>
          <a:xfrm>
            <a:off x="7995000" y="3203525"/>
            <a:ext cx="396150" cy="360700"/>
            <a:chOff x="2670400" y="651950"/>
            <a:chExt cx="396150" cy="360700"/>
          </a:xfrm>
        </p:grpSpPr>
        <p:sp>
          <p:nvSpPr>
            <p:cNvPr id="2368" name="Google Shape;2368;p95"/>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95"/>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96"/>
          <p:cNvSpPr/>
          <p:nvPr/>
        </p:nvSpPr>
        <p:spPr>
          <a:xfrm>
            <a:off x="7888550" y="9266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6"/>
          <p:cNvSpPr/>
          <p:nvPr/>
        </p:nvSpPr>
        <p:spPr>
          <a:xfrm>
            <a:off x="4072200" y="3649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6"/>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2377" name="Google Shape;2377;p96"/>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2378" name="Google Shape;2378;p96"/>
          <p:cNvSpPr/>
          <p:nvPr/>
        </p:nvSpPr>
        <p:spPr>
          <a:xfrm>
            <a:off x="1568739" y="1173564"/>
            <a:ext cx="1469416" cy="2930099"/>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379" name="Google Shape;2379;p96"/>
          <p:cNvSpPr txBox="1"/>
          <p:nvPr/>
        </p:nvSpPr>
        <p:spPr>
          <a:xfrm>
            <a:off x="980138" y="4359825"/>
            <a:ext cx="2646600" cy="19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2380" name="Google Shape;2380;p96"/>
          <p:cNvPicPr preferRelativeResize="0"/>
          <p:nvPr/>
        </p:nvPicPr>
        <p:blipFill rotWithShape="1">
          <a:blip r:embed="rId3">
            <a:alphaModFix/>
          </a:blip>
          <a:srcRect b="15135" l="68394" r="15414" t="33781"/>
          <a:stretch/>
        </p:blipFill>
        <p:spPr>
          <a:xfrm>
            <a:off x="1606475" y="1409225"/>
            <a:ext cx="1393951" cy="2458799"/>
          </a:xfrm>
          <a:prstGeom prst="rect">
            <a:avLst/>
          </a:prstGeom>
          <a:noFill/>
          <a:ln cap="flat" cmpd="sng" w="9525">
            <a:solidFill>
              <a:schemeClr val="lt1"/>
            </a:solidFill>
            <a:prstDash val="solid"/>
            <a:round/>
            <a:headEnd len="sm" w="sm" type="none"/>
            <a:tailEnd len="sm" w="sm" type="none"/>
          </a:ln>
        </p:spPr>
      </p:pic>
      <p:grpSp>
        <p:nvGrpSpPr>
          <p:cNvPr id="2381" name="Google Shape;2381;p96"/>
          <p:cNvGrpSpPr/>
          <p:nvPr/>
        </p:nvGrpSpPr>
        <p:grpSpPr>
          <a:xfrm>
            <a:off x="2775176" y="1100717"/>
            <a:ext cx="627083" cy="436814"/>
            <a:chOff x="5779976" y="1418876"/>
            <a:chExt cx="421200" cy="293400"/>
          </a:xfrm>
        </p:grpSpPr>
        <p:sp>
          <p:nvSpPr>
            <p:cNvPr id="2382" name="Google Shape;2382;p96"/>
            <p:cNvSpPr/>
            <p:nvPr/>
          </p:nvSpPr>
          <p:spPr>
            <a:xfrm>
              <a:off x="5779976" y="1418876"/>
              <a:ext cx="421200" cy="2934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6"/>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84" name="Google Shape;2384;p96"/>
          <p:cNvGrpSpPr/>
          <p:nvPr/>
        </p:nvGrpSpPr>
        <p:grpSpPr>
          <a:xfrm>
            <a:off x="1203925" y="1693621"/>
            <a:ext cx="2586275" cy="1282796"/>
            <a:chOff x="5471225" y="1495650"/>
            <a:chExt cx="2586275" cy="1282796"/>
          </a:xfrm>
        </p:grpSpPr>
        <p:sp>
          <p:nvSpPr>
            <p:cNvPr id="2385" name="Google Shape;2385;p96"/>
            <p:cNvSpPr/>
            <p:nvPr/>
          </p:nvSpPr>
          <p:spPr>
            <a:xfrm>
              <a:off x="5471225" y="2264100"/>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6"/>
            <p:cNvSpPr/>
            <p:nvPr/>
          </p:nvSpPr>
          <p:spPr>
            <a:xfrm>
              <a:off x="5652100" y="2394800"/>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6"/>
            <p:cNvSpPr/>
            <p:nvPr/>
          </p:nvSpPr>
          <p:spPr>
            <a:xfrm>
              <a:off x="7071750" y="2545896"/>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6"/>
            <p:cNvSpPr/>
            <p:nvPr/>
          </p:nvSpPr>
          <p:spPr>
            <a:xfrm>
              <a:off x="7121900" y="2585421"/>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6"/>
            <p:cNvSpPr/>
            <p:nvPr/>
          </p:nvSpPr>
          <p:spPr>
            <a:xfrm>
              <a:off x="7345325" y="2621121"/>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6"/>
            <p:cNvSpPr/>
            <p:nvPr/>
          </p:nvSpPr>
          <p:spPr>
            <a:xfrm>
              <a:off x="7661425" y="2621121"/>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6"/>
            <p:cNvSpPr/>
            <p:nvPr/>
          </p:nvSpPr>
          <p:spPr>
            <a:xfrm>
              <a:off x="7345325" y="2683446"/>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6"/>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6"/>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381"/>
                                        </p:tgtEl>
                                        <p:attrNameLst>
                                          <p:attrName>style.visibility</p:attrName>
                                        </p:attrNameLst>
                                      </p:cBhvr>
                                      <p:to>
                                        <p:strVal val="visible"/>
                                      </p:to>
                                    </p:set>
                                    <p:anim calcmode="lin" valueType="num">
                                      <p:cBhvr additive="base">
                                        <p:cTn dur="800"/>
                                        <p:tgtEl>
                                          <p:spTgt spid="23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384"/>
                                        </p:tgtEl>
                                        <p:attrNameLst>
                                          <p:attrName>style.visibility</p:attrName>
                                        </p:attrNameLst>
                                      </p:cBhvr>
                                      <p:to>
                                        <p:strVal val="visible"/>
                                      </p:to>
                                    </p:set>
                                    <p:anim calcmode="lin" valueType="num">
                                      <p:cBhvr additive="base">
                                        <p:cTn dur="800"/>
                                        <p:tgtEl>
                                          <p:spTgt spid="2384"/>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2374"/>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37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grpSp>
        <p:nvGrpSpPr>
          <p:cNvPr id="2398" name="Google Shape;2398;p97"/>
          <p:cNvGrpSpPr/>
          <p:nvPr/>
        </p:nvGrpSpPr>
        <p:grpSpPr>
          <a:xfrm>
            <a:off x="3811610" y="1619262"/>
            <a:ext cx="1520782" cy="2920274"/>
            <a:chOff x="-2486125" y="1522780"/>
            <a:chExt cx="1520782" cy="2920274"/>
          </a:xfrm>
        </p:grpSpPr>
        <p:sp>
          <p:nvSpPr>
            <p:cNvPr id="2399" name="Google Shape;2399;p97"/>
            <p:cNvSpPr/>
            <p:nvPr/>
          </p:nvSpPr>
          <p:spPr>
            <a:xfrm>
              <a:off x="-2486125" y="1522780"/>
              <a:ext cx="1520782" cy="2920274"/>
            </a:xfrm>
            <a:custGeom>
              <a:rect b="b" l="l" r="r" t="t"/>
              <a:pathLst>
                <a:path extrusionOk="0" h="28435" w="14808">
                  <a:moveTo>
                    <a:pt x="1879" y="1"/>
                  </a:moveTo>
                  <a:cubicBezTo>
                    <a:pt x="840" y="1"/>
                    <a:pt x="0" y="841"/>
                    <a:pt x="0" y="1880"/>
                  </a:cubicBezTo>
                  <a:lnTo>
                    <a:pt x="0" y="26555"/>
                  </a:lnTo>
                  <a:cubicBezTo>
                    <a:pt x="0" y="27558"/>
                    <a:pt x="784" y="28376"/>
                    <a:pt x="1765" y="28434"/>
                  </a:cubicBezTo>
                  <a:lnTo>
                    <a:pt x="12929" y="28434"/>
                  </a:lnTo>
                  <a:cubicBezTo>
                    <a:pt x="13968" y="28434"/>
                    <a:pt x="14808" y="27594"/>
                    <a:pt x="14808" y="26555"/>
                  </a:cubicBezTo>
                  <a:lnTo>
                    <a:pt x="14808" y="1880"/>
                  </a:lnTo>
                  <a:cubicBezTo>
                    <a:pt x="14808" y="841"/>
                    <a:pt x="13968" y="1"/>
                    <a:pt x="12929" y="1"/>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571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7"/>
            <p:cNvSpPr/>
            <p:nvPr/>
          </p:nvSpPr>
          <p:spPr>
            <a:xfrm>
              <a:off x="-1915575" y="1622225"/>
              <a:ext cx="379677" cy="42525"/>
            </a:xfrm>
            <a:custGeom>
              <a:rect b="b" l="l" r="r" t="t"/>
              <a:pathLst>
                <a:path extrusionOk="0" h="245" w="2185">
                  <a:moveTo>
                    <a:pt x="106" y="12"/>
                  </a:moveTo>
                  <a:cubicBezTo>
                    <a:pt x="48" y="12"/>
                    <a:pt x="0" y="60"/>
                    <a:pt x="0" y="130"/>
                  </a:cubicBezTo>
                  <a:cubicBezTo>
                    <a:pt x="0" y="186"/>
                    <a:pt x="48" y="233"/>
                    <a:pt x="106" y="233"/>
                  </a:cubicBezTo>
                  <a:lnTo>
                    <a:pt x="1484" y="233"/>
                  </a:lnTo>
                  <a:cubicBezTo>
                    <a:pt x="1540" y="233"/>
                    <a:pt x="1588" y="186"/>
                    <a:pt x="1588" y="130"/>
                  </a:cubicBezTo>
                  <a:cubicBezTo>
                    <a:pt x="1588" y="60"/>
                    <a:pt x="1540" y="12"/>
                    <a:pt x="1484" y="12"/>
                  </a:cubicBezTo>
                  <a:close/>
                  <a:moveTo>
                    <a:pt x="2055" y="1"/>
                  </a:moveTo>
                  <a:cubicBezTo>
                    <a:pt x="1997" y="1"/>
                    <a:pt x="1938" y="60"/>
                    <a:pt x="1938" y="130"/>
                  </a:cubicBezTo>
                  <a:cubicBezTo>
                    <a:pt x="1938" y="186"/>
                    <a:pt x="1997" y="244"/>
                    <a:pt x="2055" y="244"/>
                  </a:cubicBezTo>
                  <a:cubicBezTo>
                    <a:pt x="2125" y="244"/>
                    <a:pt x="2184" y="186"/>
                    <a:pt x="2184" y="130"/>
                  </a:cubicBezTo>
                  <a:cubicBezTo>
                    <a:pt x="2184" y="60"/>
                    <a:pt x="2125" y="1"/>
                    <a:pt x="2055" y="1"/>
                  </a:cubicBezTo>
                  <a:close/>
                </a:path>
              </a:pathLst>
            </a:custGeom>
            <a:solidFill>
              <a:schemeClr val="lt1"/>
            </a:solidFill>
            <a:ln>
              <a:noFill/>
            </a:ln>
            <a:effectLst>
              <a:outerShdw blurRad="57150" rotWithShape="0" algn="bl" dir="5400000" dist="571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97"/>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 SCREENSHOTS</a:t>
            </a:r>
            <a:endParaRPr/>
          </a:p>
        </p:txBody>
      </p:sp>
      <p:sp>
        <p:nvSpPr>
          <p:cNvPr id="2402" name="Google Shape;2402;p97"/>
          <p:cNvSpPr txBox="1"/>
          <p:nvPr>
            <p:ph idx="1" type="subTitle"/>
          </p:nvPr>
        </p:nvSpPr>
        <p:spPr>
          <a:xfrm>
            <a:off x="1432200" y="1200850"/>
            <a:ext cx="6279600" cy="370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a gas giant and the biggest planet in our Solar System</a:t>
            </a:r>
            <a:endParaRPr/>
          </a:p>
        </p:txBody>
      </p:sp>
      <p:sp>
        <p:nvSpPr>
          <p:cNvPr id="2403" name="Google Shape;2403;p97"/>
          <p:cNvSpPr txBox="1"/>
          <p:nvPr/>
        </p:nvSpPr>
        <p:spPr>
          <a:xfrm>
            <a:off x="690100" y="4333175"/>
            <a:ext cx="2376900" cy="361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2404" name="Google Shape;2404;p97"/>
          <p:cNvPicPr preferRelativeResize="0"/>
          <p:nvPr/>
        </p:nvPicPr>
        <p:blipFill rotWithShape="1">
          <a:blip r:embed="rId3">
            <a:alphaModFix/>
          </a:blip>
          <a:srcRect b="21057" l="1860" r="72411" t="1669"/>
          <a:stretch/>
        </p:blipFill>
        <p:spPr>
          <a:xfrm>
            <a:off x="3877350" y="1825838"/>
            <a:ext cx="1389301" cy="2507099"/>
          </a:xfrm>
          <a:prstGeom prst="rect">
            <a:avLst/>
          </a:prstGeom>
          <a:noFill/>
          <a:ln>
            <a:noFill/>
          </a:ln>
        </p:spPr>
      </p:pic>
      <p:pic>
        <p:nvPicPr>
          <p:cNvPr id="2405" name="Google Shape;2405;p97"/>
          <p:cNvPicPr preferRelativeResize="0"/>
          <p:nvPr/>
        </p:nvPicPr>
        <p:blipFill rotWithShape="1">
          <a:blip r:embed="rId4">
            <a:alphaModFix/>
          </a:blip>
          <a:srcRect b="15585" l="35719" r="37505" t="4408"/>
          <a:stretch/>
        </p:blipFill>
        <p:spPr>
          <a:xfrm>
            <a:off x="5503850" y="1825838"/>
            <a:ext cx="1389300" cy="2507100"/>
          </a:xfrm>
          <a:prstGeom prst="roundRect">
            <a:avLst>
              <a:gd fmla="val 4572" name="adj"/>
            </a:avLst>
          </a:prstGeom>
          <a:noFill/>
          <a:ln>
            <a:noFill/>
          </a:ln>
          <a:effectLst>
            <a:outerShdw blurRad="57150" rotWithShape="0" algn="bl" dir="5400000" dist="57150">
              <a:schemeClr val="dk1">
                <a:alpha val="16000"/>
              </a:schemeClr>
            </a:outerShdw>
          </a:effectLst>
        </p:spPr>
      </p:pic>
      <p:pic>
        <p:nvPicPr>
          <p:cNvPr id="2406" name="Google Shape;2406;p97"/>
          <p:cNvPicPr preferRelativeResize="0"/>
          <p:nvPr/>
        </p:nvPicPr>
        <p:blipFill rotWithShape="1">
          <a:blip r:embed="rId3">
            <a:alphaModFix/>
          </a:blip>
          <a:srcRect b="14183" l="35883" r="37258" t="5139"/>
          <a:stretch/>
        </p:blipFill>
        <p:spPr>
          <a:xfrm>
            <a:off x="2250850" y="1825838"/>
            <a:ext cx="1389300" cy="2507100"/>
          </a:xfrm>
          <a:prstGeom prst="roundRect">
            <a:avLst>
              <a:gd fmla="val 4572" name="adj"/>
            </a:avLst>
          </a:prstGeom>
          <a:noFill/>
          <a:ln>
            <a:noFill/>
          </a:ln>
          <a:effectLst>
            <a:outerShdw blurRad="57150" rotWithShape="0" algn="bl" dir="5400000" dist="57150">
              <a:schemeClr val="dk1">
                <a:alpha val="16000"/>
              </a:schemeClr>
            </a:outerShdw>
          </a:effectLst>
        </p:spPr>
      </p:pic>
      <p:pic>
        <p:nvPicPr>
          <p:cNvPr id="2407" name="Google Shape;2407;p97"/>
          <p:cNvPicPr preferRelativeResize="0"/>
          <p:nvPr/>
        </p:nvPicPr>
        <p:blipFill rotWithShape="1">
          <a:blip r:embed="rId3">
            <a:alphaModFix/>
          </a:blip>
          <a:srcRect b="14147" l="71658" r="1548" t="5375"/>
          <a:stretch/>
        </p:blipFill>
        <p:spPr>
          <a:xfrm>
            <a:off x="690100" y="1825838"/>
            <a:ext cx="1389300" cy="2507100"/>
          </a:xfrm>
          <a:prstGeom prst="roundRect">
            <a:avLst>
              <a:gd fmla="val 4572" name="adj"/>
            </a:avLst>
          </a:prstGeom>
          <a:noFill/>
          <a:ln>
            <a:noFill/>
          </a:ln>
          <a:effectLst>
            <a:outerShdw blurRad="57150" rotWithShape="0" algn="bl" dir="5400000" dist="57150">
              <a:schemeClr val="dk1">
                <a:alpha val="16000"/>
              </a:schemeClr>
            </a:outerShdw>
          </a:effectLst>
        </p:spPr>
      </p:pic>
      <p:pic>
        <p:nvPicPr>
          <p:cNvPr id="2408" name="Google Shape;2408;p97"/>
          <p:cNvPicPr preferRelativeResize="0"/>
          <p:nvPr/>
        </p:nvPicPr>
        <p:blipFill rotWithShape="1">
          <a:blip r:embed="rId4">
            <a:alphaModFix/>
          </a:blip>
          <a:srcRect b="15585" l="71697" r="1526" t="4408"/>
          <a:stretch/>
        </p:blipFill>
        <p:spPr>
          <a:xfrm>
            <a:off x="7064600" y="1825838"/>
            <a:ext cx="1389300" cy="2507100"/>
          </a:xfrm>
          <a:prstGeom prst="roundRect">
            <a:avLst>
              <a:gd fmla="val 4572" name="adj"/>
            </a:avLst>
          </a:prstGeom>
          <a:noFill/>
          <a:ln>
            <a:noFill/>
          </a:ln>
          <a:effectLst>
            <a:outerShdw blurRad="57150" rotWithShape="0" algn="bl" dir="5400000" dist="57150">
              <a:schemeClr val="dk1">
                <a:alpha val="16000"/>
              </a:schemeClr>
            </a:outerShdw>
          </a:effectLst>
        </p:spPr>
      </p:pic>
      <p:sp>
        <p:nvSpPr>
          <p:cNvPr id="2409" name="Google Shape;2409;p97"/>
          <p:cNvSpPr/>
          <p:nvPr/>
        </p:nvSpPr>
        <p:spPr>
          <a:xfrm>
            <a:off x="8325700" y="1261133"/>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7"/>
          <p:cNvSpPr/>
          <p:nvPr/>
        </p:nvSpPr>
        <p:spPr>
          <a:xfrm>
            <a:off x="720004" y="1089600"/>
            <a:ext cx="361793" cy="361793"/>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404"/>
                                        </p:tgtEl>
                                        <p:attrNameLst>
                                          <p:attrName>style.visibility</p:attrName>
                                        </p:attrNameLst>
                                      </p:cBhvr>
                                      <p:to>
                                        <p:strVal val="visible"/>
                                      </p:to>
                                    </p:set>
                                    <p:anim calcmode="lin" valueType="num">
                                      <p:cBhvr additive="base">
                                        <p:cTn dur="800"/>
                                        <p:tgtEl>
                                          <p:spTgt spid="24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98"/>
                                        </p:tgtEl>
                                        <p:attrNameLst>
                                          <p:attrName>style.visibility</p:attrName>
                                        </p:attrNameLst>
                                      </p:cBhvr>
                                      <p:to>
                                        <p:strVal val="visible"/>
                                      </p:to>
                                    </p:set>
                                    <p:anim calcmode="lin" valueType="num">
                                      <p:cBhvr additive="base">
                                        <p:cTn dur="800"/>
                                        <p:tgtEl>
                                          <p:spTgt spid="2398"/>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8">
                                  <p:stCondLst>
                                    <p:cond delay="0"/>
                                  </p:stCondLst>
                                  <p:childTnLst>
                                    <p:set>
                                      <p:cBhvr>
                                        <p:cTn dur="1" fill="hold">
                                          <p:stCondLst>
                                            <p:cond delay="0"/>
                                          </p:stCondLst>
                                        </p:cTn>
                                        <p:tgtEl>
                                          <p:spTgt spid="2407"/>
                                        </p:tgtEl>
                                        <p:attrNameLst>
                                          <p:attrName>style.visibility</p:attrName>
                                        </p:attrNameLst>
                                      </p:cBhvr>
                                      <p:to>
                                        <p:strVal val="visible"/>
                                      </p:to>
                                    </p:set>
                                    <p:anim calcmode="lin" valueType="num">
                                      <p:cBhvr additive="base">
                                        <p:cTn dur="800"/>
                                        <p:tgtEl>
                                          <p:spTgt spid="2407"/>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2" presetSubtype="8">
                                  <p:stCondLst>
                                    <p:cond delay="0"/>
                                  </p:stCondLst>
                                  <p:childTnLst>
                                    <p:set>
                                      <p:cBhvr>
                                        <p:cTn dur="1" fill="hold">
                                          <p:stCondLst>
                                            <p:cond delay="0"/>
                                          </p:stCondLst>
                                        </p:cTn>
                                        <p:tgtEl>
                                          <p:spTgt spid="2406"/>
                                        </p:tgtEl>
                                        <p:attrNameLst>
                                          <p:attrName>style.visibility</p:attrName>
                                        </p:attrNameLst>
                                      </p:cBhvr>
                                      <p:to>
                                        <p:strVal val="visible"/>
                                      </p:to>
                                    </p:set>
                                    <p:anim calcmode="lin" valueType="num">
                                      <p:cBhvr additive="base">
                                        <p:cTn dur="800"/>
                                        <p:tgtEl>
                                          <p:spTgt spid="2406"/>
                                        </p:tgtEl>
                                        <p:attrNameLst>
                                          <p:attrName>ppt_x</p:attrName>
                                        </p:attrNameLst>
                                      </p:cBhvr>
                                      <p:tavLst>
                                        <p:tav fmla="" tm="0">
                                          <p:val>
                                            <p:strVal val="#ppt_x-1"/>
                                          </p:val>
                                        </p:tav>
                                        <p:tav fmla="" tm="100000">
                                          <p:val>
                                            <p:strVal val="#ppt_x"/>
                                          </p:val>
                                        </p:tav>
                                      </p:tavLst>
                                    </p:anim>
                                  </p:childTnLst>
                                </p:cTn>
                              </p:par>
                            </p:childTnLst>
                          </p:cTn>
                        </p:par>
                        <p:par>
                          <p:cTn fill="hold">
                            <p:stCondLst>
                              <p:cond delay="2400"/>
                            </p:stCondLst>
                            <p:childTnLst>
                              <p:par>
                                <p:cTn fill="hold" nodeType="afterEffect" presetClass="entr" presetID="2" presetSubtype="2">
                                  <p:stCondLst>
                                    <p:cond delay="0"/>
                                  </p:stCondLst>
                                  <p:childTnLst>
                                    <p:set>
                                      <p:cBhvr>
                                        <p:cTn dur="1" fill="hold">
                                          <p:stCondLst>
                                            <p:cond delay="0"/>
                                          </p:stCondLst>
                                        </p:cTn>
                                        <p:tgtEl>
                                          <p:spTgt spid="2405"/>
                                        </p:tgtEl>
                                        <p:attrNameLst>
                                          <p:attrName>style.visibility</p:attrName>
                                        </p:attrNameLst>
                                      </p:cBhvr>
                                      <p:to>
                                        <p:strVal val="visible"/>
                                      </p:to>
                                    </p:set>
                                    <p:anim calcmode="lin" valueType="num">
                                      <p:cBhvr additive="base">
                                        <p:cTn dur="800"/>
                                        <p:tgtEl>
                                          <p:spTgt spid="2405"/>
                                        </p:tgtEl>
                                        <p:attrNameLst>
                                          <p:attrName>ppt_x</p:attrName>
                                        </p:attrNameLst>
                                      </p:cBhvr>
                                      <p:tavLst>
                                        <p:tav fmla="" tm="0">
                                          <p:val>
                                            <p:strVal val="#ppt_x+1"/>
                                          </p:val>
                                        </p:tav>
                                        <p:tav fmla="" tm="100000">
                                          <p:val>
                                            <p:strVal val="#ppt_x"/>
                                          </p:val>
                                        </p:tav>
                                      </p:tavLst>
                                    </p:anim>
                                  </p:childTnLst>
                                </p:cTn>
                              </p:par>
                            </p:childTnLst>
                          </p:cTn>
                        </p:par>
                        <p:par>
                          <p:cTn fill="hold">
                            <p:stCondLst>
                              <p:cond delay="3200"/>
                            </p:stCondLst>
                            <p:childTnLst>
                              <p:par>
                                <p:cTn fill="hold" nodeType="afterEffect" presetClass="entr" presetID="2" presetSubtype="2">
                                  <p:stCondLst>
                                    <p:cond delay="0"/>
                                  </p:stCondLst>
                                  <p:childTnLst>
                                    <p:set>
                                      <p:cBhvr>
                                        <p:cTn dur="1" fill="hold">
                                          <p:stCondLst>
                                            <p:cond delay="0"/>
                                          </p:stCondLst>
                                        </p:cTn>
                                        <p:tgtEl>
                                          <p:spTgt spid="2408"/>
                                        </p:tgtEl>
                                        <p:attrNameLst>
                                          <p:attrName>style.visibility</p:attrName>
                                        </p:attrNameLst>
                                      </p:cBhvr>
                                      <p:to>
                                        <p:strVal val="visible"/>
                                      </p:to>
                                    </p:set>
                                    <p:anim calcmode="lin" valueType="num">
                                      <p:cBhvr additive="base">
                                        <p:cTn dur="800"/>
                                        <p:tgtEl>
                                          <p:spTgt spid="2408"/>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mph" presetID="8" presetSubtype="0">
                                  <p:stCondLst>
                                    <p:cond delay="0"/>
                                  </p:stCondLst>
                                  <p:childTnLst>
                                    <p:animRot by="-21600000">
                                      <p:cBhvr>
                                        <p:cTn dur="800" fill="hold"/>
                                        <p:tgtEl>
                                          <p:spTgt spid="241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40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grpSp>
        <p:nvGrpSpPr>
          <p:cNvPr id="1304" name="Google Shape;1304;p71"/>
          <p:cNvGrpSpPr/>
          <p:nvPr/>
        </p:nvGrpSpPr>
        <p:grpSpPr>
          <a:xfrm>
            <a:off x="719975" y="1539905"/>
            <a:ext cx="3010825" cy="1776300"/>
            <a:chOff x="719975" y="1114972"/>
            <a:chExt cx="3010825" cy="1776300"/>
          </a:xfrm>
        </p:grpSpPr>
        <p:sp>
          <p:nvSpPr>
            <p:cNvPr id="1305" name="Google Shape;1305;p71"/>
            <p:cNvSpPr/>
            <p:nvPr/>
          </p:nvSpPr>
          <p:spPr>
            <a:xfrm>
              <a:off x="720000" y="1114972"/>
              <a:ext cx="3010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1"/>
            <p:cNvSpPr/>
            <p:nvPr/>
          </p:nvSpPr>
          <p:spPr>
            <a:xfrm>
              <a:off x="719975" y="1114975"/>
              <a:ext cx="3010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71"/>
            <p:cNvGrpSpPr/>
            <p:nvPr/>
          </p:nvGrpSpPr>
          <p:grpSpPr>
            <a:xfrm flipH="1" rot="10800000">
              <a:off x="881412" y="1244995"/>
              <a:ext cx="429322" cy="93999"/>
              <a:chOff x="5840230" y="744468"/>
              <a:chExt cx="431653" cy="94500"/>
            </a:xfrm>
          </p:grpSpPr>
          <p:sp>
            <p:nvSpPr>
              <p:cNvPr id="1308" name="Google Shape;1308;p71"/>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1" name="Google Shape;1311;p71"/>
          <p:cNvSpPr txBox="1"/>
          <p:nvPr>
            <p:ph idx="5" type="title"/>
          </p:nvPr>
        </p:nvSpPr>
        <p:spPr>
          <a:xfrm>
            <a:off x="3900975" y="170309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312" name="Google Shape;1312;p71"/>
          <p:cNvSpPr txBox="1"/>
          <p:nvPr>
            <p:ph type="ctrTitle"/>
          </p:nvPr>
        </p:nvSpPr>
        <p:spPr>
          <a:xfrm>
            <a:off x="4884802" y="687900"/>
            <a:ext cx="3489000" cy="3675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PROBLEM VS. SOLUTION</a:t>
            </a:r>
            <a:endParaRPr/>
          </a:p>
        </p:txBody>
      </p:sp>
      <p:sp>
        <p:nvSpPr>
          <p:cNvPr id="1313" name="Google Shape;1313;p71"/>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314" name="Google Shape;1314;p71"/>
          <p:cNvSpPr txBox="1"/>
          <p:nvPr>
            <p:ph idx="6" type="ctrTitle"/>
          </p:nvPr>
        </p:nvSpPr>
        <p:spPr>
          <a:xfrm>
            <a:off x="4884800" y="2716750"/>
            <a:ext cx="3489000" cy="367500"/>
          </a:xfrm>
          <a:prstGeom prst="rect">
            <a:avLst/>
          </a:prstGeom>
        </p:spPr>
        <p:txBody>
          <a:bodyPr anchorCtr="0" anchor="ctr" bIns="91425" lIns="91425" spcFirstLastPara="1" rIns="45700" wrap="square" tIns="91425">
            <a:noAutofit/>
          </a:bodyPr>
          <a:lstStyle/>
          <a:p>
            <a:pPr indent="0" lvl="0" marL="0" rtl="0" algn="l">
              <a:spcBef>
                <a:spcPts val="0"/>
              </a:spcBef>
              <a:spcAft>
                <a:spcPts val="0"/>
              </a:spcAft>
              <a:buNone/>
            </a:pPr>
            <a:r>
              <a:rPr lang="en"/>
              <a:t>MARKET &amp; COMPETITION</a:t>
            </a:r>
            <a:endParaRPr/>
          </a:p>
        </p:txBody>
      </p:sp>
      <p:sp>
        <p:nvSpPr>
          <p:cNvPr id="1315" name="Google Shape;1315;p71"/>
          <p:cNvSpPr txBox="1"/>
          <p:nvPr>
            <p:ph idx="3" type="ctrTitle"/>
          </p:nvPr>
        </p:nvSpPr>
        <p:spPr>
          <a:xfrm>
            <a:off x="4884822" y="1702321"/>
            <a:ext cx="34890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1316" name="Google Shape;1316;p71"/>
          <p:cNvSpPr txBox="1"/>
          <p:nvPr>
            <p:ph idx="14" type="ctrTitle"/>
          </p:nvPr>
        </p:nvSpPr>
        <p:spPr>
          <a:xfrm>
            <a:off x="4884800" y="3737199"/>
            <a:ext cx="34887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1317" name="Google Shape;1317;p71"/>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318" name="Google Shape;1318;p71"/>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319" name="Google Shape;1319;p71"/>
          <p:cNvSpPr txBox="1"/>
          <p:nvPr>
            <p:ph idx="8" type="title"/>
          </p:nvPr>
        </p:nvSpPr>
        <p:spPr>
          <a:xfrm>
            <a:off x="3900975" y="2708167"/>
            <a:ext cx="9837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320" name="Google Shape;1320;p71"/>
          <p:cNvSpPr txBox="1"/>
          <p:nvPr>
            <p:ph idx="9" type="subTitle"/>
          </p:nvPr>
        </p:nvSpPr>
        <p:spPr>
          <a:xfrm>
            <a:off x="4884804" y="410572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1321" name="Google Shape;1321;p71"/>
          <p:cNvSpPr txBox="1"/>
          <p:nvPr>
            <p:ph idx="13" type="title"/>
          </p:nvPr>
        </p:nvSpPr>
        <p:spPr>
          <a:xfrm>
            <a:off x="3900975" y="3731625"/>
            <a:ext cx="9834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322" name="Google Shape;1322;p71"/>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1323" name="Google Shape;1323;p71"/>
          <p:cNvGrpSpPr/>
          <p:nvPr/>
        </p:nvGrpSpPr>
        <p:grpSpPr>
          <a:xfrm>
            <a:off x="1964262" y="3133859"/>
            <a:ext cx="1422619" cy="908118"/>
            <a:chOff x="1964262" y="3133859"/>
            <a:chExt cx="1422619" cy="908118"/>
          </a:xfrm>
        </p:grpSpPr>
        <p:grpSp>
          <p:nvGrpSpPr>
            <p:cNvPr id="1324" name="Google Shape;1324;p71"/>
            <p:cNvGrpSpPr/>
            <p:nvPr/>
          </p:nvGrpSpPr>
          <p:grpSpPr>
            <a:xfrm>
              <a:off x="2627043" y="3133859"/>
              <a:ext cx="759839" cy="908118"/>
              <a:chOff x="7948975" y="1691400"/>
              <a:chExt cx="623125" cy="744725"/>
            </a:xfrm>
          </p:grpSpPr>
          <p:sp>
            <p:nvSpPr>
              <p:cNvPr id="1325" name="Google Shape;1325;p71"/>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1"/>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1"/>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1"/>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1"/>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1"/>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1"/>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1"/>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1"/>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1"/>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1"/>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1"/>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1"/>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1"/>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1"/>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1"/>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1"/>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71"/>
            <p:cNvGrpSpPr/>
            <p:nvPr/>
          </p:nvGrpSpPr>
          <p:grpSpPr>
            <a:xfrm>
              <a:off x="1964262" y="3226627"/>
              <a:ext cx="758924" cy="321556"/>
              <a:chOff x="5021875" y="2898100"/>
              <a:chExt cx="622375" cy="263700"/>
            </a:xfrm>
          </p:grpSpPr>
          <p:sp>
            <p:nvSpPr>
              <p:cNvPr id="1343" name="Google Shape;1343;p71"/>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1"/>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1"/>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2" name="Google Shape;1352;p71"/>
          <p:cNvSpPr/>
          <p:nvPr/>
        </p:nvSpPr>
        <p:spPr>
          <a:xfrm>
            <a:off x="1104750" y="34555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1"/>
          <p:cNvSpPr/>
          <p:nvPr/>
        </p:nvSpPr>
        <p:spPr>
          <a:xfrm>
            <a:off x="2029150" y="381113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1"/>
          <p:cNvSpPr txBox="1"/>
          <p:nvPr>
            <p:ph idx="2" type="title"/>
          </p:nvPr>
        </p:nvSpPr>
        <p:spPr>
          <a:xfrm>
            <a:off x="3900975" y="68590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23"/>
                                        </p:tgtEl>
                                        <p:attrNameLst>
                                          <p:attrName>style.visibility</p:attrName>
                                        </p:attrNameLst>
                                      </p:cBhvr>
                                      <p:to>
                                        <p:strVal val="visible"/>
                                      </p:to>
                                    </p:set>
                                    <p:anim calcmode="lin" valueType="num">
                                      <p:cBhvr additive="base">
                                        <p:cTn dur="800"/>
                                        <p:tgtEl>
                                          <p:spTgt spid="132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135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35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98"/>
          <p:cNvSpPr txBox="1"/>
          <p:nvPr>
            <p:ph type="title"/>
          </p:nvPr>
        </p:nvSpPr>
        <p:spPr>
          <a:xfrm>
            <a:off x="870732" y="1117196"/>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2416" name="Google Shape;2416;p98"/>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grpSp>
        <p:nvGrpSpPr>
          <p:cNvPr id="2417" name="Google Shape;2417;p98"/>
          <p:cNvGrpSpPr/>
          <p:nvPr/>
        </p:nvGrpSpPr>
        <p:grpSpPr>
          <a:xfrm>
            <a:off x="1019215" y="3288841"/>
            <a:ext cx="1911987" cy="433631"/>
            <a:chOff x="6153850" y="1669725"/>
            <a:chExt cx="1718949" cy="389816"/>
          </a:xfrm>
        </p:grpSpPr>
        <p:sp>
          <p:nvSpPr>
            <p:cNvPr id="2418" name="Google Shape;2418;p98"/>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8"/>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8"/>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98"/>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8"/>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98"/>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98"/>
          <p:cNvGrpSpPr/>
          <p:nvPr/>
        </p:nvGrpSpPr>
        <p:grpSpPr>
          <a:xfrm flipH="1">
            <a:off x="7431373" y="2138628"/>
            <a:ext cx="750177" cy="489663"/>
            <a:chOff x="4842900" y="2922987"/>
            <a:chExt cx="436632" cy="284986"/>
          </a:xfrm>
        </p:grpSpPr>
        <p:sp>
          <p:nvSpPr>
            <p:cNvPr id="2425" name="Google Shape;2425;p9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98"/>
          <p:cNvGrpSpPr/>
          <p:nvPr/>
        </p:nvGrpSpPr>
        <p:grpSpPr>
          <a:xfrm>
            <a:off x="2695450" y="3531600"/>
            <a:ext cx="633707" cy="633733"/>
            <a:chOff x="3933325" y="3806050"/>
            <a:chExt cx="633707" cy="633733"/>
          </a:xfrm>
        </p:grpSpPr>
        <p:sp>
          <p:nvSpPr>
            <p:cNvPr id="2428" name="Google Shape;2428;p98"/>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8"/>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8"/>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8"/>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98"/>
          <p:cNvGrpSpPr/>
          <p:nvPr/>
        </p:nvGrpSpPr>
        <p:grpSpPr>
          <a:xfrm>
            <a:off x="2077879" y="2842617"/>
            <a:ext cx="588900" cy="410100"/>
            <a:chOff x="1839104" y="3646567"/>
            <a:chExt cx="588900" cy="410100"/>
          </a:xfrm>
        </p:grpSpPr>
        <p:sp>
          <p:nvSpPr>
            <p:cNvPr id="2433" name="Google Shape;2433;p98"/>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98"/>
            <p:cNvGrpSpPr/>
            <p:nvPr/>
          </p:nvGrpSpPr>
          <p:grpSpPr>
            <a:xfrm>
              <a:off x="1980038" y="3691275"/>
              <a:ext cx="307025" cy="320700"/>
              <a:chOff x="1964125" y="3934650"/>
              <a:chExt cx="307025" cy="320700"/>
            </a:xfrm>
          </p:grpSpPr>
          <p:sp>
            <p:nvSpPr>
              <p:cNvPr id="2435" name="Google Shape;2435;p98"/>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8"/>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7" name="Google Shape;2437;p98"/>
          <p:cNvSpPr/>
          <p:nvPr/>
        </p:nvSpPr>
        <p:spPr>
          <a:xfrm>
            <a:off x="870725" y="41653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8"/>
          <p:cNvSpPr/>
          <p:nvPr/>
        </p:nvSpPr>
        <p:spPr>
          <a:xfrm>
            <a:off x="7966925" y="7713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415"/>
                                        </p:tgtEl>
                                        <p:attrNameLst>
                                          <p:attrName>style.visibility</p:attrName>
                                        </p:attrNameLst>
                                      </p:cBhvr>
                                      <p:to>
                                        <p:strVal val="visible"/>
                                      </p:to>
                                    </p:set>
                                    <p:anim calcmode="lin" valueType="num">
                                      <p:cBhvr additive="base">
                                        <p:cTn dur="1000"/>
                                        <p:tgtEl>
                                          <p:spTgt spid="2415"/>
                                        </p:tgtEl>
                                        <p:attrNameLst>
                                          <p:attrName>ppt_w</p:attrName>
                                        </p:attrNameLst>
                                      </p:cBhvr>
                                      <p:tavLst>
                                        <p:tav fmla="" tm="0">
                                          <p:val>
                                            <p:strVal val="0"/>
                                          </p:val>
                                        </p:tav>
                                        <p:tav fmla="" tm="100000">
                                          <p:val>
                                            <p:strVal val="#ppt_w"/>
                                          </p:val>
                                        </p:tav>
                                      </p:tavLst>
                                    </p:anim>
                                    <p:anim calcmode="lin" valueType="num">
                                      <p:cBhvr additive="base">
                                        <p:cTn dur="1000"/>
                                        <p:tgtEl>
                                          <p:spTgt spid="241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417"/>
                                        </p:tgtEl>
                                        <p:attrNameLst>
                                          <p:attrName>style.visibility</p:attrName>
                                        </p:attrNameLst>
                                      </p:cBhvr>
                                      <p:to>
                                        <p:strVal val="visible"/>
                                      </p:to>
                                    </p:set>
                                    <p:anim calcmode="lin" valueType="num">
                                      <p:cBhvr additive="base">
                                        <p:cTn dur="800"/>
                                        <p:tgtEl>
                                          <p:spTgt spid="24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27"/>
                                        </p:tgtEl>
                                        <p:attrNameLst>
                                          <p:attrName>style.visibility</p:attrName>
                                        </p:attrNameLst>
                                      </p:cBhvr>
                                      <p:to>
                                        <p:strVal val="visible"/>
                                      </p:to>
                                    </p:set>
                                    <p:anim calcmode="lin" valueType="num">
                                      <p:cBhvr additive="base">
                                        <p:cTn dur="800"/>
                                        <p:tgtEl>
                                          <p:spTgt spid="24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32"/>
                                        </p:tgtEl>
                                        <p:attrNameLst>
                                          <p:attrName>style.visibility</p:attrName>
                                        </p:attrNameLst>
                                      </p:cBhvr>
                                      <p:to>
                                        <p:strVal val="visible"/>
                                      </p:to>
                                    </p:set>
                                    <p:anim calcmode="lin" valueType="num">
                                      <p:cBhvr additive="base">
                                        <p:cTn dur="800"/>
                                        <p:tgtEl>
                                          <p:spTgt spid="24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24"/>
                                        </p:tgtEl>
                                        <p:attrNameLst>
                                          <p:attrName>style.visibility</p:attrName>
                                        </p:attrNameLst>
                                      </p:cBhvr>
                                      <p:to>
                                        <p:strVal val="visible"/>
                                      </p:to>
                                    </p:set>
                                    <p:anim calcmode="lin" valueType="num">
                                      <p:cBhvr additive="base">
                                        <p:cTn dur="800"/>
                                        <p:tgtEl>
                                          <p:spTgt spid="2424"/>
                                        </p:tgtEl>
                                        <p:attrNameLst>
                                          <p:attrName>ppt_y</p:attrName>
                                        </p:attrNameLst>
                                      </p:cBhvr>
                                      <p:tavLst>
                                        <p:tav fmla="" tm="0">
                                          <p:val>
                                            <p:strVal val="#ppt_y+1"/>
                                          </p:val>
                                        </p:tav>
                                        <p:tav fmla="" tm="100000">
                                          <p:val>
                                            <p:strVal val="#ppt_y"/>
                                          </p:val>
                                        </p:tav>
                                      </p:tavLst>
                                    </p:anim>
                                  </p:childTnLst>
                                </p:cTn>
                              </p:par>
                            </p:childTnLst>
                          </p:cTn>
                        </p:par>
                        <p:par>
                          <p:cTn fill="hold">
                            <p:stCondLst>
                              <p:cond delay="1800"/>
                            </p:stCondLst>
                            <p:childTnLst>
                              <p:par>
                                <p:cTn fill="hold" nodeType="afterEffect" presetClass="emph" presetID="8" presetSubtype="0">
                                  <p:stCondLst>
                                    <p:cond delay="0"/>
                                  </p:stCondLst>
                                  <p:childTnLst>
                                    <p:animRot by="-21600000">
                                      <p:cBhvr>
                                        <p:cTn dur="800" fill="hold"/>
                                        <p:tgtEl>
                                          <p:spTgt spid="243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43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99"/>
          <p:cNvSpPr txBox="1"/>
          <p:nvPr>
            <p:ph type="title"/>
          </p:nvPr>
        </p:nvSpPr>
        <p:spPr>
          <a:xfrm>
            <a:off x="1296525" y="2183825"/>
            <a:ext cx="3726300" cy="11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18,620</a:t>
            </a:r>
            <a:endParaRPr/>
          </a:p>
        </p:txBody>
      </p:sp>
      <p:sp>
        <p:nvSpPr>
          <p:cNvPr id="2444" name="Google Shape;2444;p99"/>
          <p:cNvSpPr txBox="1"/>
          <p:nvPr>
            <p:ph idx="1" type="subTitle"/>
          </p:nvPr>
        </p:nvSpPr>
        <p:spPr>
          <a:xfrm>
            <a:off x="5453863" y="2347025"/>
            <a:ext cx="2517300" cy="825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grpSp>
        <p:nvGrpSpPr>
          <p:cNvPr id="2445" name="Google Shape;2445;p99"/>
          <p:cNvGrpSpPr/>
          <p:nvPr/>
        </p:nvGrpSpPr>
        <p:grpSpPr>
          <a:xfrm>
            <a:off x="7645886" y="775123"/>
            <a:ext cx="743279" cy="485160"/>
            <a:chOff x="4842900" y="2922987"/>
            <a:chExt cx="436632" cy="284986"/>
          </a:xfrm>
        </p:grpSpPr>
        <p:sp>
          <p:nvSpPr>
            <p:cNvPr id="2446" name="Google Shape;2446;p99"/>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700"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9"/>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99"/>
          <p:cNvGrpSpPr/>
          <p:nvPr/>
        </p:nvGrpSpPr>
        <p:grpSpPr>
          <a:xfrm>
            <a:off x="7952500" y="518100"/>
            <a:ext cx="612500" cy="296375"/>
            <a:chOff x="5658425" y="2734375"/>
            <a:chExt cx="612500" cy="296375"/>
          </a:xfrm>
        </p:grpSpPr>
        <p:sp>
          <p:nvSpPr>
            <p:cNvPr id="2449" name="Google Shape;2449;p99"/>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9"/>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accent5"/>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9"/>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9"/>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3" name="Google Shape;2453;p99"/>
          <p:cNvGrpSpPr/>
          <p:nvPr/>
        </p:nvGrpSpPr>
        <p:grpSpPr>
          <a:xfrm>
            <a:off x="1739750" y="4066150"/>
            <a:ext cx="396150" cy="360700"/>
            <a:chOff x="1615925" y="2456425"/>
            <a:chExt cx="396150" cy="360700"/>
          </a:xfrm>
        </p:grpSpPr>
        <p:sp>
          <p:nvSpPr>
            <p:cNvPr id="2454" name="Google Shape;2454;p99"/>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9"/>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6" name="Google Shape;2456;p99"/>
          <p:cNvSpPr/>
          <p:nvPr/>
        </p:nvSpPr>
        <p:spPr>
          <a:xfrm>
            <a:off x="4063188" y="16039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99"/>
          <p:cNvSpPr/>
          <p:nvPr/>
        </p:nvSpPr>
        <p:spPr>
          <a:xfrm>
            <a:off x="7556345" y="4048431"/>
            <a:ext cx="396149" cy="396149"/>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43"/>
                                        </p:tgtEl>
                                        <p:attrNameLst>
                                          <p:attrName>style.visibility</p:attrName>
                                        </p:attrNameLst>
                                      </p:cBhvr>
                                      <p:to>
                                        <p:strVal val="visible"/>
                                      </p:to>
                                    </p:set>
                                    <p:anim calcmode="lin" valueType="num">
                                      <p:cBhvr additive="base">
                                        <p:cTn dur="800"/>
                                        <p:tgtEl>
                                          <p:spTgt spid="2443"/>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444"/>
                                        </p:tgtEl>
                                        <p:attrNameLst>
                                          <p:attrName>style.visibility</p:attrName>
                                        </p:attrNameLst>
                                      </p:cBhvr>
                                      <p:to>
                                        <p:strVal val="visible"/>
                                      </p:to>
                                    </p:set>
                                    <p:anim calcmode="lin" valueType="num">
                                      <p:cBhvr additive="base">
                                        <p:cTn dur="800"/>
                                        <p:tgtEl>
                                          <p:spTgt spid="2444"/>
                                        </p:tgtEl>
                                        <p:attrNameLst>
                                          <p:attrName>ppt_w</p:attrName>
                                        </p:attrNameLst>
                                      </p:cBhvr>
                                      <p:tavLst>
                                        <p:tav fmla="" tm="0">
                                          <p:val>
                                            <p:strVal val="0"/>
                                          </p:val>
                                        </p:tav>
                                        <p:tav fmla="" tm="100000">
                                          <p:val>
                                            <p:strVal val="#ppt_w"/>
                                          </p:val>
                                        </p:tav>
                                      </p:tavLst>
                                    </p:anim>
                                    <p:anim calcmode="lin" valueType="num">
                                      <p:cBhvr additive="base">
                                        <p:cTn dur="800"/>
                                        <p:tgtEl>
                                          <p:spTgt spid="2444"/>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245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45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100"/>
          <p:cNvSpPr/>
          <p:nvPr/>
        </p:nvSpPr>
        <p:spPr>
          <a:xfrm>
            <a:off x="7219086" y="1765678"/>
            <a:ext cx="1065983" cy="903596"/>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00"/>
          <p:cNvSpPr/>
          <p:nvPr/>
        </p:nvSpPr>
        <p:spPr>
          <a:xfrm>
            <a:off x="2444700" y="3108300"/>
            <a:ext cx="4634400" cy="4968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00"/>
          <p:cNvSpPr txBox="1"/>
          <p:nvPr>
            <p:ph type="title"/>
          </p:nvPr>
        </p:nvSpPr>
        <p:spPr>
          <a:xfrm>
            <a:off x="2728575" y="1623825"/>
            <a:ext cx="4228800" cy="125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 &amp; COMPETITION</a:t>
            </a:r>
            <a:endParaRPr/>
          </a:p>
        </p:txBody>
      </p:sp>
      <p:sp>
        <p:nvSpPr>
          <p:cNvPr id="2465" name="Google Shape;2465;p100"/>
          <p:cNvSpPr txBox="1"/>
          <p:nvPr>
            <p:ph idx="1" type="subTitle"/>
          </p:nvPr>
        </p:nvSpPr>
        <p:spPr>
          <a:xfrm>
            <a:off x="2728700" y="3121200"/>
            <a:ext cx="4228800" cy="4710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You can enter a subtitle here if you need it</a:t>
            </a:r>
            <a:endParaRPr/>
          </a:p>
        </p:txBody>
      </p:sp>
      <p:sp>
        <p:nvSpPr>
          <p:cNvPr id="2466" name="Google Shape;2466;p100"/>
          <p:cNvSpPr txBox="1"/>
          <p:nvPr>
            <p:ph idx="2" type="title"/>
          </p:nvPr>
        </p:nvSpPr>
        <p:spPr>
          <a:xfrm>
            <a:off x="7267582" y="18262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2467" name="Google Shape;2467;p100"/>
          <p:cNvGrpSpPr/>
          <p:nvPr/>
        </p:nvGrpSpPr>
        <p:grpSpPr>
          <a:xfrm>
            <a:off x="858913" y="1569263"/>
            <a:ext cx="1607960" cy="2415231"/>
            <a:chOff x="858913" y="1569263"/>
            <a:chExt cx="1607960" cy="2415231"/>
          </a:xfrm>
        </p:grpSpPr>
        <p:sp>
          <p:nvSpPr>
            <p:cNvPr id="2468" name="Google Shape;2468;p100"/>
            <p:cNvSpPr/>
            <p:nvPr/>
          </p:nvSpPr>
          <p:spPr>
            <a:xfrm>
              <a:off x="858913" y="1569263"/>
              <a:ext cx="1258811" cy="2415231"/>
            </a:xfrm>
            <a:custGeom>
              <a:rect b="b" l="l" r="r" t="t"/>
              <a:pathLst>
                <a:path extrusionOk="0" h="25027" w="13044">
                  <a:moveTo>
                    <a:pt x="524" y="1"/>
                  </a:moveTo>
                  <a:cubicBezTo>
                    <a:pt x="233" y="1"/>
                    <a:pt x="0" y="245"/>
                    <a:pt x="0" y="539"/>
                  </a:cubicBezTo>
                  <a:lnTo>
                    <a:pt x="0" y="24503"/>
                  </a:lnTo>
                  <a:cubicBezTo>
                    <a:pt x="0" y="24794"/>
                    <a:pt x="233" y="25027"/>
                    <a:pt x="524" y="25027"/>
                  </a:cubicBezTo>
                  <a:lnTo>
                    <a:pt x="12517" y="25027"/>
                  </a:lnTo>
                  <a:cubicBezTo>
                    <a:pt x="12811" y="25027"/>
                    <a:pt x="13044" y="24794"/>
                    <a:pt x="13044" y="24503"/>
                  </a:cubicBezTo>
                  <a:lnTo>
                    <a:pt x="13044" y="539"/>
                  </a:lnTo>
                  <a:cubicBezTo>
                    <a:pt x="13044" y="245"/>
                    <a:pt x="12811" y="1"/>
                    <a:pt x="12517"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00"/>
            <p:cNvSpPr/>
            <p:nvPr/>
          </p:nvSpPr>
          <p:spPr>
            <a:xfrm>
              <a:off x="900506" y="1612014"/>
              <a:ext cx="1175624" cy="2330885"/>
            </a:xfrm>
            <a:custGeom>
              <a:rect b="b" l="l" r="r" t="t"/>
              <a:pathLst>
                <a:path extrusionOk="0" h="24153" w="12182">
                  <a:moveTo>
                    <a:pt x="1039" y="0"/>
                  </a:moveTo>
                  <a:cubicBezTo>
                    <a:pt x="465" y="0"/>
                    <a:pt x="1" y="468"/>
                    <a:pt x="1" y="1039"/>
                  </a:cubicBezTo>
                  <a:lnTo>
                    <a:pt x="1" y="23114"/>
                  </a:lnTo>
                  <a:cubicBezTo>
                    <a:pt x="1" y="23688"/>
                    <a:pt x="465" y="24152"/>
                    <a:pt x="1039" y="24152"/>
                  </a:cubicBezTo>
                  <a:lnTo>
                    <a:pt x="11143" y="24152"/>
                  </a:lnTo>
                  <a:cubicBezTo>
                    <a:pt x="11714" y="24152"/>
                    <a:pt x="12182" y="23688"/>
                    <a:pt x="12182" y="23114"/>
                  </a:cubicBezTo>
                  <a:lnTo>
                    <a:pt x="12182" y="1039"/>
                  </a:lnTo>
                  <a:cubicBezTo>
                    <a:pt x="12182" y="468"/>
                    <a:pt x="11714" y="0"/>
                    <a:pt x="11143" y="0"/>
                  </a:cubicBezTo>
                  <a:lnTo>
                    <a:pt x="9334" y="0"/>
                  </a:lnTo>
                  <a:lnTo>
                    <a:pt x="9334" y="527"/>
                  </a:lnTo>
                  <a:cubicBezTo>
                    <a:pt x="9334" y="899"/>
                    <a:pt x="9031" y="1191"/>
                    <a:pt x="8670" y="1191"/>
                  </a:cubicBezTo>
                  <a:lnTo>
                    <a:pt x="3512" y="1191"/>
                  </a:lnTo>
                  <a:cubicBezTo>
                    <a:pt x="3151" y="1191"/>
                    <a:pt x="2860" y="899"/>
                    <a:pt x="2860" y="527"/>
                  </a:cubicBezTo>
                  <a:lnTo>
                    <a:pt x="2860" y="0"/>
                  </a:ln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00"/>
            <p:cNvSpPr/>
            <p:nvPr/>
          </p:nvSpPr>
          <p:spPr>
            <a:xfrm>
              <a:off x="1698789" y="3129936"/>
              <a:ext cx="309781" cy="309781"/>
            </a:xfrm>
            <a:custGeom>
              <a:rect b="b" l="l" r="r" t="t"/>
              <a:pathLst>
                <a:path extrusionOk="0" h="3210" w="3210">
                  <a:moveTo>
                    <a:pt x="723" y="0"/>
                  </a:moveTo>
                  <a:cubicBezTo>
                    <a:pt x="328" y="0"/>
                    <a:pt x="0" y="328"/>
                    <a:pt x="0" y="712"/>
                  </a:cubicBezTo>
                  <a:lnTo>
                    <a:pt x="0" y="2498"/>
                  </a:lnTo>
                  <a:cubicBezTo>
                    <a:pt x="0" y="2893"/>
                    <a:pt x="328" y="3209"/>
                    <a:pt x="723" y="3209"/>
                  </a:cubicBezTo>
                  <a:lnTo>
                    <a:pt x="2498" y="3209"/>
                  </a:lnTo>
                  <a:cubicBezTo>
                    <a:pt x="2893" y="3209"/>
                    <a:pt x="3210" y="2893"/>
                    <a:pt x="3210" y="2498"/>
                  </a:cubicBezTo>
                  <a:lnTo>
                    <a:pt x="3210" y="712"/>
                  </a:lnTo>
                  <a:cubicBezTo>
                    <a:pt x="3210" y="328"/>
                    <a:pt x="2893" y="0"/>
                    <a:pt x="2498"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00"/>
            <p:cNvSpPr/>
            <p:nvPr/>
          </p:nvSpPr>
          <p:spPr>
            <a:xfrm>
              <a:off x="1716931" y="1627937"/>
              <a:ext cx="52788" cy="54139"/>
            </a:xfrm>
            <a:custGeom>
              <a:rect b="b" l="l" r="r" t="t"/>
              <a:pathLst>
                <a:path extrusionOk="0" h="561" w="547">
                  <a:moveTo>
                    <a:pt x="280" y="1"/>
                  </a:moveTo>
                  <a:cubicBezTo>
                    <a:pt x="115" y="1"/>
                    <a:pt x="0" y="127"/>
                    <a:pt x="0" y="281"/>
                  </a:cubicBezTo>
                  <a:cubicBezTo>
                    <a:pt x="0" y="432"/>
                    <a:pt x="115" y="561"/>
                    <a:pt x="280" y="561"/>
                  </a:cubicBezTo>
                  <a:cubicBezTo>
                    <a:pt x="431" y="561"/>
                    <a:pt x="546" y="432"/>
                    <a:pt x="546" y="281"/>
                  </a:cubicBezTo>
                  <a:cubicBezTo>
                    <a:pt x="546" y="127"/>
                    <a:pt x="431" y="1"/>
                    <a:pt x="280" y="1"/>
                  </a:cubicBez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00"/>
            <p:cNvSpPr/>
            <p:nvPr/>
          </p:nvSpPr>
          <p:spPr>
            <a:xfrm>
              <a:off x="1210188" y="1627937"/>
              <a:ext cx="54139" cy="54139"/>
            </a:xfrm>
            <a:custGeom>
              <a:rect b="b" l="l" r="r" t="t"/>
              <a:pathLst>
                <a:path extrusionOk="0" h="561" w="561">
                  <a:moveTo>
                    <a:pt x="281" y="1"/>
                  </a:moveTo>
                  <a:cubicBezTo>
                    <a:pt x="127" y="1"/>
                    <a:pt x="1" y="127"/>
                    <a:pt x="1" y="281"/>
                  </a:cubicBezTo>
                  <a:cubicBezTo>
                    <a:pt x="1" y="432"/>
                    <a:pt x="127" y="561"/>
                    <a:pt x="281" y="561"/>
                  </a:cubicBezTo>
                  <a:cubicBezTo>
                    <a:pt x="432" y="561"/>
                    <a:pt x="561" y="432"/>
                    <a:pt x="561" y="281"/>
                  </a:cubicBezTo>
                  <a:cubicBezTo>
                    <a:pt x="561" y="127"/>
                    <a:pt x="432" y="1"/>
                    <a:pt x="281" y="1"/>
                  </a:cubicBez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00"/>
            <p:cNvSpPr/>
            <p:nvPr/>
          </p:nvSpPr>
          <p:spPr>
            <a:xfrm>
              <a:off x="1636930" y="1627937"/>
              <a:ext cx="53078" cy="54139"/>
            </a:xfrm>
            <a:custGeom>
              <a:rect b="b" l="l" r="r" t="t"/>
              <a:pathLst>
                <a:path extrusionOk="0" h="561" w="550">
                  <a:moveTo>
                    <a:pt x="280" y="1"/>
                  </a:moveTo>
                  <a:cubicBezTo>
                    <a:pt x="115" y="1"/>
                    <a:pt x="0" y="127"/>
                    <a:pt x="0" y="281"/>
                  </a:cubicBezTo>
                  <a:cubicBezTo>
                    <a:pt x="0" y="432"/>
                    <a:pt x="115" y="561"/>
                    <a:pt x="280" y="561"/>
                  </a:cubicBezTo>
                  <a:cubicBezTo>
                    <a:pt x="431" y="561"/>
                    <a:pt x="549" y="432"/>
                    <a:pt x="549" y="281"/>
                  </a:cubicBezTo>
                  <a:cubicBezTo>
                    <a:pt x="549" y="127"/>
                    <a:pt x="431" y="1"/>
                    <a:pt x="280" y="1"/>
                  </a:cubicBez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00"/>
            <p:cNvSpPr/>
            <p:nvPr/>
          </p:nvSpPr>
          <p:spPr>
            <a:xfrm>
              <a:off x="1372315" y="1637974"/>
              <a:ext cx="231998" cy="33873"/>
            </a:xfrm>
            <a:custGeom>
              <a:rect b="b" l="l" r="r" t="t"/>
              <a:pathLst>
                <a:path extrusionOk="0" h="351" w="2404">
                  <a:moveTo>
                    <a:pt x="174" y="0"/>
                  </a:moveTo>
                  <a:cubicBezTo>
                    <a:pt x="82" y="0"/>
                    <a:pt x="1" y="81"/>
                    <a:pt x="1" y="177"/>
                  </a:cubicBezTo>
                  <a:cubicBezTo>
                    <a:pt x="1" y="269"/>
                    <a:pt x="82" y="350"/>
                    <a:pt x="174" y="350"/>
                  </a:cubicBezTo>
                  <a:lnTo>
                    <a:pt x="2227" y="350"/>
                  </a:lnTo>
                  <a:cubicBezTo>
                    <a:pt x="2322" y="350"/>
                    <a:pt x="2403" y="269"/>
                    <a:pt x="2403" y="177"/>
                  </a:cubicBezTo>
                  <a:cubicBezTo>
                    <a:pt x="2403" y="81"/>
                    <a:pt x="2322" y="0"/>
                    <a:pt x="2227" y="0"/>
                  </a:cubicBez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00"/>
            <p:cNvSpPr/>
            <p:nvPr/>
          </p:nvSpPr>
          <p:spPr>
            <a:xfrm>
              <a:off x="951075" y="1800102"/>
              <a:ext cx="1075355" cy="340084"/>
            </a:xfrm>
            <a:custGeom>
              <a:rect b="b" l="l" r="r" t="t"/>
              <a:pathLst>
                <a:path extrusionOk="0" h="3524" w="11143">
                  <a:moveTo>
                    <a:pt x="305" y="0"/>
                  </a:moveTo>
                  <a:cubicBezTo>
                    <a:pt x="140" y="0"/>
                    <a:pt x="0" y="140"/>
                    <a:pt x="0" y="303"/>
                  </a:cubicBezTo>
                  <a:lnTo>
                    <a:pt x="0" y="3232"/>
                  </a:lnTo>
                  <a:cubicBezTo>
                    <a:pt x="0" y="3397"/>
                    <a:pt x="140" y="3523"/>
                    <a:pt x="305" y="3523"/>
                  </a:cubicBezTo>
                  <a:lnTo>
                    <a:pt x="10840" y="3523"/>
                  </a:lnTo>
                  <a:cubicBezTo>
                    <a:pt x="11002" y="3523"/>
                    <a:pt x="11142" y="3397"/>
                    <a:pt x="11142" y="3232"/>
                  </a:cubicBezTo>
                  <a:lnTo>
                    <a:pt x="11142" y="303"/>
                  </a:lnTo>
                  <a:cubicBezTo>
                    <a:pt x="11142" y="140"/>
                    <a:pt x="11002" y="0"/>
                    <a:pt x="10840" y="0"/>
                  </a:cubicBezTo>
                  <a:close/>
                </a:path>
              </a:pathLst>
            </a:cu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00"/>
            <p:cNvSpPr/>
            <p:nvPr/>
          </p:nvSpPr>
          <p:spPr>
            <a:xfrm>
              <a:off x="1319334" y="3129936"/>
              <a:ext cx="309878" cy="309781"/>
            </a:xfrm>
            <a:custGeom>
              <a:rect b="b" l="l" r="r" t="t"/>
              <a:pathLst>
                <a:path extrusionOk="0" h="3210" w="3211">
                  <a:moveTo>
                    <a:pt x="723" y="0"/>
                  </a:moveTo>
                  <a:cubicBezTo>
                    <a:pt x="326" y="0"/>
                    <a:pt x="1" y="328"/>
                    <a:pt x="1" y="712"/>
                  </a:cubicBezTo>
                  <a:lnTo>
                    <a:pt x="1" y="2498"/>
                  </a:lnTo>
                  <a:cubicBezTo>
                    <a:pt x="1" y="2893"/>
                    <a:pt x="326" y="3209"/>
                    <a:pt x="723" y="3209"/>
                  </a:cubicBezTo>
                  <a:lnTo>
                    <a:pt x="2496" y="3209"/>
                  </a:lnTo>
                  <a:cubicBezTo>
                    <a:pt x="2894" y="3209"/>
                    <a:pt x="3210" y="2893"/>
                    <a:pt x="3210" y="2498"/>
                  </a:cubicBezTo>
                  <a:lnTo>
                    <a:pt x="3210" y="712"/>
                  </a:lnTo>
                  <a:cubicBezTo>
                    <a:pt x="3210" y="328"/>
                    <a:pt x="2894" y="0"/>
                    <a:pt x="2496"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0"/>
            <p:cNvSpPr/>
            <p:nvPr/>
          </p:nvSpPr>
          <p:spPr>
            <a:xfrm>
              <a:off x="948855" y="3129936"/>
              <a:ext cx="309781" cy="309781"/>
            </a:xfrm>
            <a:custGeom>
              <a:rect b="b" l="l" r="r" t="t"/>
              <a:pathLst>
                <a:path extrusionOk="0" h="3210" w="3210">
                  <a:moveTo>
                    <a:pt x="712" y="0"/>
                  </a:moveTo>
                  <a:cubicBezTo>
                    <a:pt x="328" y="0"/>
                    <a:pt x="1" y="328"/>
                    <a:pt x="1" y="712"/>
                  </a:cubicBezTo>
                  <a:lnTo>
                    <a:pt x="1" y="2498"/>
                  </a:lnTo>
                  <a:cubicBezTo>
                    <a:pt x="1" y="2893"/>
                    <a:pt x="328" y="3209"/>
                    <a:pt x="712" y="3209"/>
                  </a:cubicBezTo>
                  <a:lnTo>
                    <a:pt x="2499" y="3209"/>
                  </a:lnTo>
                  <a:cubicBezTo>
                    <a:pt x="2893" y="3209"/>
                    <a:pt x="3210" y="2893"/>
                    <a:pt x="3210" y="2498"/>
                  </a:cubicBezTo>
                  <a:lnTo>
                    <a:pt x="3210" y="712"/>
                  </a:lnTo>
                  <a:cubicBezTo>
                    <a:pt x="3210" y="328"/>
                    <a:pt x="2893" y="0"/>
                    <a:pt x="2499"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0"/>
            <p:cNvSpPr/>
            <p:nvPr/>
          </p:nvSpPr>
          <p:spPr>
            <a:xfrm>
              <a:off x="1698789" y="3536317"/>
              <a:ext cx="309781" cy="309781"/>
            </a:xfrm>
            <a:custGeom>
              <a:rect b="b" l="l" r="r" t="t"/>
              <a:pathLst>
                <a:path extrusionOk="0" h="3210" w="3210">
                  <a:moveTo>
                    <a:pt x="723" y="1"/>
                  </a:moveTo>
                  <a:cubicBezTo>
                    <a:pt x="328" y="1"/>
                    <a:pt x="0" y="317"/>
                    <a:pt x="0" y="712"/>
                  </a:cubicBezTo>
                  <a:lnTo>
                    <a:pt x="0" y="2488"/>
                  </a:lnTo>
                  <a:cubicBezTo>
                    <a:pt x="0" y="2882"/>
                    <a:pt x="328" y="3210"/>
                    <a:pt x="723" y="3210"/>
                  </a:cubicBezTo>
                  <a:lnTo>
                    <a:pt x="2498" y="3210"/>
                  </a:lnTo>
                  <a:cubicBezTo>
                    <a:pt x="2893" y="3210"/>
                    <a:pt x="3210" y="2882"/>
                    <a:pt x="3210" y="2488"/>
                  </a:cubicBezTo>
                  <a:lnTo>
                    <a:pt x="3210" y="712"/>
                  </a:lnTo>
                  <a:cubicBezTo>
                    <a:pt x="3210" y="317"/>
                    <a:pt x="2893" y="1"/>
                    <a:pt x="2498"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00"/>
            <p:cNvSpPr/>
            <p:nvPr/>
          </p:nvSpPr>
          <p:spPr>
            <a:xfrm>
              <a:off x="1319334" y="3536317"/>
              <a:ext cx="309878" cy="309781"/>
            </a:xfrm>
            <a:custGeom>
              <a:rect b="b" l="l" r="r" t="t"/>
              <a:pathLst>
                <a:path extrusionOk="0" h="3210" w="3211">
                  <a:moveTo>
                    <a:pt x="723" y="1"/>
                  </a:moveTo>
                  <a:cubicBezTo>
                    <a:pt x="326" y="1"/>
                    <a:pt x="1" y="317"/>
                    <a:pt x="1" y="712"/>
                  </a:cubicBezTo>
                  <a:lnTo>
                    <a:pt x="1" y="2488"/>
                  </a:lnTo>
                  <a:cubicBezTo>
                    <a:pt x="1" y="2882"/>
                    <a:pt x="326" y="3210"/>
                    <a:pt x="723" y="3210"/>
                  </a:cubicBezTo>
                  <a:lnTo>
                    <a:pt x="2496" y="3210"/>
                  </a:lnTo>
                  <a:cubicBezTo>
                    <a:pt x="2894" y="3210"/>
                    <a:pt x="3210" y="2882"/>
                    <a:pt x="3210" y="2488"/>
                  </a:cubicBezTo>
                  <a:lnTo>
                    <a:pt x="3210" y="712"/>
                  </a:lnTo>
                  <a:cubicBezTo>
                    <a:pt x="3210" y="317"/>
                    <a:pt x="2894" y="1"/>
                    <a:pt x="2496"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0"/>
            <p:cNvSpPr/>
            <p:nvPr/>
          </p:nvSpPr>
          <p:spPr>
            <a:xfrm>
              <a:off x="948855" y="3536317"/>
              <a:ext cx="309781" cy="309781"/>
            </a:xfrm>
            <a:custGeom>
              <a:rect b="b" l="l" r="r" t="t"/>
              <a:pathLst>
                <a:path extrusionOk="0" h="3210" w="3210">
                  <a:moveTo>
                    <a:pt x="712" y="1"/>
                  </a:moveTo>
                  <a:cubicBezTo>
                    <a:pt x="328" y="1"/>
                    <a:pt x="1" y="317"/>
                    <a:pt x="1" y="712"/>
                  </a:cubicBezTo>
                  <a:lnTo>
                    <a:pt x="1" y="2488"/>
                  </a:lnTo>
                  <a:cubicBezTo>
                    <a:pt x="1" y="2882"/>
                    <a:pt x="328" y="3210"/>
                    <a:pt x="712" y="3210"/>
                  </a:cubicBezTo>
                  <a:lnTo>
                    <a:pt x="2499" y="3210"/>
                  </a:lnTo>
                  <a:cubicBezTo>
                    <a:pt x="2893" y="3210"/>
                    <a:pt x="3210" y="2882"/>
                    <a:pt x="3210" y="2488"/>
                  </a:cubicBezTo>
                  <a:lnTo>
                    <a:pt x="3210" y="712"/>
                  </a:lnTo>
                  <a:cubicBezTo>
                    <a:pt x="3210" y="317"/>
                    <a:pt x="2893" y="1"/>
                    <a:pt x="2499"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0"/>
            <p:cNvSpPr/>
            <p:nvPr/>
          </p:nvSpPr>
          <p:spPr>
            <a:xfrm>
              <a:off x="1562621" y="2286485"/>
              <a:ext cx="904252" cy="703618"/>
            </a:xfrm>
            <a:custGeom>
              <a:rect b="b" l="l" r="r" t="t"/>
              <a:pathLst>
                <a:path extrusionOk="0" h="7291" w="9370">
                  <a:moveTo>
                    <a:pt x="955" y="1"/>
                  </a:moveTo>
                  <a:cubicBezTo>
                    <a:pt x="431" y="1"/>
                    <a:pt x="0" y="421"/>
                    <a:pt x="0" y="947"/>
                  </a:cubicBezTo>
                  <a:lnTo>
                    <a:pt x="0" y="5262"/>
                  </a:lnTo>
                  <a:cubicBezTo>
                    <a:pt x="0" y="5789"/>
                    <a:pt x="431" y="6220"/>
                    <a:pt x="955" y="6220"/>
                  </a:cubicBezTo>
                  <a:lnTo>
                    <a:pt x="1095" y="6220"/>
                  </a:lnTo>
                  <a:lnTo>
                    <a:pt x="1610" y="7108"/>
                  </a:lnTo>
                  <a:cubicBezTo>
                    <a:pt x="1680" y="7230"/>
                    <a:pt x="1800" y="7291"/>
                    <a:pt x="1920" y="7291"/>
                  </a:cubicBezTo>
                  <a:cubicBezTo>
                    <a:pt x="2039" y="7291"/>
                    <a:pt x="2159" y="7230"/>
                    <a:pt x="2229" y="7108"/>
                  </a:cubicBezTo>
                  <a:lnTo>
                    <a:pt x="2753" y="6220"/>
                  </a:lnTo>
                  <a:lnTo>
                    <a:pt x="8412" y="6220"/>
                  </a:lnTo>
                  <a:cubicBezTo>
                    <a:pt x="8936" y="6220"/>
                    <a:pt x="9370" y="5789"/>
                    <a:pt x="9370" y="5262"/>
                  </a:cubicBezTo>
                  <a:lnTo>
                    <a:pt x="9370" y="947"/>
                  </a:lnTo>
                  <a:cubicBezTo>
                    <a:pt x="9370" y="421"/>
                    <a:pt x="8936" y="1"/>
                    <a:pt x="8412"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00"/>
            <p:cNvSpPr/>
            <p:nvPr/>
          </p:nvSpPr>
          <p:spPr>
            <a:xfrm>
              <a:off x="1562621" y="2286485"/>
              <a:ext cx="904252" cy="99304"/>
            </a:xfrm>
            <a:custGeom>
              <a:rect b="b" l="l" r="r" t="t"/>
              <a:pathLst>
                <a:path extrusionOk="0" h="1029" w="9370">
                  <a:moveTo>
                    <a:pt x="955" y="1"/>
                  </a:moveTo>
                  <a:cubicBezTo>
                    <a:pt x="431" y="1"/>
                    <a:pt x="0" y="421"/>
                    <a:pt x="0" y="947"/>
                  </a:cubicBezTo>
                  <a:lnTo>
                    <a:pt x="0" y="1029"/>
                  </a:lnTo>
                  <a:lnTo>
                    <a:pt x="9370" y="1029"/>
                  </a:lnTo>
                  <a:lnTo>
                    <a:pt x="9370" y="947"/>
                  </a:lnTo>
                  <a:cubicBezTo>
                    <a:pt x="9370" y="421"/>
                    <a:pt x="8936" y="1"/>
                    <a:pt x="8412" y="1"/>
                  </a:cubicBez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00"/>
            <p:cNvSpPr/>
            <p:nvPr/>
          </p:nvSpPr>
          <p:spPr>
            <a:xfrm>
              <a:off x="2232879" y="2314051"/>
              <a:ext cx="43910" cy="44199"/>
            </a:xfrm>
            <a:custGeom>
              <a:rect b="b" l="l" r="r" t="t"/>
              <a:pathLst>
                <a:path extrusionOk="0" h="458" w="455">
                  <a:moveTo>
                    <a:pt x="222" y="1"/>
                  </a:moveTo>
                  <a:cubicBezTo>
                    <a:pt x="93" y="1"/>
                    <a:pt x="1" y="93"/>
                    <a:pt x="1" y="222"/>
                  </a:cubicBezTo>
                  <a:cubicBezTo>
                    <a:pt x="1" y="351"/>
                    <a:pt x="93" y="457"/>
                    <a:pt x="222" y="457"/>
                  </a:cubicBezTo>
                  <a:cubicBezTo>
                    <a:pt x="351" y="457"/>
                    <a:pt x="454" y="351"/>
                    <a:pt x="454" y="222"/>
                  </a:cubicBezTo>
                  <a:cubicBezTo>
                    <a:pt x="454" y="93"/>
                    <a:pt x="351" y="1"/>
                    <a:pt x="222"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00"/>
            <p:cNvSpPr/>
            <p:nvPr/>
          </p:nvSpPr>
          <p:spPr>
            <a:xfrm>
              <a:off x="2315727" y="2314039"/>
              <a:ext cx="44103" cy="44199"/>
            </a:xfrm>
            <a:custGeom>
              <a:rect b="b" l="l" r="r" t="t"/>
              <a:pathLst>
                <a:path extrusionOk="0" h="458" w="457">
                  <a:moveTo>
                    <a:pt x="221" y="1"/>
                  </a:moveTo>
                  <a:cubicBezTo>
                    <a:pt x="93" y="1"/>
                    <a:pt x="0" y="93"/>
                    <a:pt x="0" y="222"/>
                  </a:cubicBezTo>
                  <a:cubicBezTo>
                    <a:pt x="0" y="351"/>
                    <a:pt x="93" y="457"/>
                    <a:pt x="221" y="457"/>
                  </a:cubicBezTo>
                  <a:cubicBezTo>
                    <a:pt x="350" y="457"/>
                    <a:pt x="457" y="351"/>
                    <a:pt x="457" y="222"/>
                  </a:cubicBezTo>
                  <a:cubicBezTo>
                    <a:pt x="457" y="93"/>
                    <a:pt x="350" y="1"/>
                    <a:pt x="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00"/>
            <p:cNvSpPr/>
            <p:nvPr/>
          </p:nvSpPr>
          <p:spPr>
            <a:xfrm>
              <a:off x="1747137" y="2470326"/>
              <a:ext cx="167919" cy="281409"/>
            </a:xfrm>
            <a:custGeom>
              <a:rect b="b" l="l" r="r" t="t"/>
              <a:pathLst>
                <a:path extrusionOk="0" h="2916" w="1740">
                  <a:moveTo>
                    <a:pt x="1448" y="1"/>
                  </a:moveTo>
                  <a:cubicBezTo>
                    <a:pt x="1381" y="1"/>
                    <a:pt x="1314" y="27"/>
                    <a:pt x="1261" y="78"/>
                  </a:cubicBezTo>
                  <a:lnTo>
                    <a:pt x="82" y="1268"/>
                  </a:lnTo>
                  <a:cubicBezTo>
                    <a:pt x="60" y="1282"/>
                    <a:pt x="60" y="1294"/>
                    <a:pt x="48" y="1305"/>
                  </a:cubicBezTo>
                  <a:lnTo>
                    <a:pt x="48" y="1316"/>
                  </a:lnTo>
                  <a:cubicBezTo>
                    <a:pt x="37" y="1316"/>
                    <a:pt x="37" y="1338"/>
                    <a:pt x="23" y="1352"/>
                  </a:cubicBezTo>
                  <a:lnTo>
                    <a:pt x="12" y="1352"/>
                  </a:lnTo>
                  <a:lnTo>
                    <a:pt x="12" y="1386"/>
                  </a:lnTo>
                  <a:cubicBezTo>
                    <a:pt x="12" y="1397"/>
                    <a:pt x="1" y="1397"/>
                    <a:pt x="1" y="1408"/>
                  </a:cubicBezTo>
                  <a:lnTo>
                    <a:pt x="1" y="1434"/>
                  </a:lnTo>
                  <a:lnTo>
                    <a:pt x="1" y="1456"/>
                  </a:lnTo>
                  <a:lnTo>
                    <a:pt x="1" y="1479"/>
                  </a:lnTo>
                  <a:lnTo>
                    <a:pt x="1" y="1515"/>
                  </a:lnTo>
                  <a:cubicBezTo>
                    <a:pt x="1" y="1515"/>
                    <a:pt x="12" y="1526"/>
                    <a:pt x="12" y="1537"/>
                  </a:cubicBezTo>
                  <a:lnTo>
                    <a:pt x="12" y="1563"/>
                  </a:lnTo>
                  <a:cubicBezTo>
                    <a:pt x="12" y="1563"/>
                    <a:pt x="23" y="1574"/>
                    <a:pt x="37" y="1574"/>
                  </a:cubicBezTo>
                  <a:cubicBezTo>
                    <a:pt x="37" y="1585"/>
                    <a:pt x="37" y="1596"/>
                    <a:pt x="48" y="1607"/>
                  </a:cubicBezTo>
                  <a:lnTo>
                    <a:pt x="60" y="1619"/>
                  </a:lnTo>
                  <a:cubicBezTo>
                    <a:pt x="60" y="1633"/>
                    <a:pt x="60" y="1644"/>
                    <a:pt x="82" y="1644"/>
                  </a:cubicBezTo>
                  <a:lnTo>
                    <a:pt x="1261" y="2834"/>
                  </a:lnTo>
                  <a:cubicBezTo>
                    <a:pt x="1308" y="2893"/>
                    <a:pt x="1378" y="2915"/>
                    <a:pt x="1448" y="2915"/>
                  </a:cubicBezTo>
                  <a:cubicBezTo>
                    <a:pt x="1518" y="2915"/>
                    <a:pt x="1577" y="2893"/>
                    <a:pt x="1633" y="2834"/>
                  </a:cubicBezTo>
                  <a:cubicBezTo>
                    <a:pt x="1740" y="2727"/>
                    <a:pt x="1740" y="2565"/>
                    <a:pt x="1633" y="2459"/>
                  </a:cubicBezTo>
                  <a:lnTo>
                    <a:pt x="642" y="1456"/>
                  </a:lnTo>
                  <a:lnTo>
                    <a:pt x="1633" y="454"/>
                  </a:lnTo>
                  <a:cubicBezTo>
                    <a:pt x="1740" y="347"/>
                    <a:pt x="1740" y="185"/>
                    <a:pt x="1633" y="78"/>
                  </a:cubicBezTo>
                  <a:cubicBezTo>
                    <a:pt x="1581" y="27"/>
                    <a:pt x="1515" y="1"/>
                    <a:pt x="1448"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00"/>
            <p:cNvSpPr/>
            <p:nvPr/>
          </p:nvSpPr>
          <p:spPr>
            <a:xfrm>
              <a:off x="1946611" y="2471291"/>
              <a:ext cx="149776" cy="280444"/>
            </a:xfrm>
            <a:custGeom>
              <a:rect b="b" l="l" r="r" t="t"/>
              <a:pathLst>
                <a:path extrusionOk="0" h="2906" w="1552">
                  <a:moveTo>
                    <a:pt x="1286" y="0"/>
                  </a:moveTo>
                  <a:cubicBezTo>
                    <a:pt x="1197" y="0"/>
                    <a:pt x="1119" y="54"/>
                    <a:pt x="1084" y="138"/>
                  </a:cubicBezTo>
                  <a:lnTo>
                    <a:pt x="45" y="2589"/>
                  </a:lnTo>
                  <a:cubicBezTo>
                    <a:pt x="0" y="2706"/>
                    <a:pt x="56" y="2835"/>
                    <a:pt x="174" y="2883"/>
                  </a:cubicBezTo>
                  <a:cubicBezTo>
                    <a:pt x="196" y="2905"/>
                    <a:pt x="233" y="2905"/>
                    <a:pt x="255" y="2905"/>
                  </a:cubicBezTo>
                  <a:cubicBezTo>
                    <a:pt x="350" y="2905"/>
                    <a:pt x="443" y="2857"/>
                    <a:pt x="476" y="2765"/>
                  </a:cubicBezTo>
                  <a:lnTo>
                    <a:pt x="1504" y="315"/>
                  </a:lnTo>
                  <a:cubicBezTo>
                    <a:pt x="1552" y="197"/>
                    <a:pt x="1504" y="57"/>
                    <a:pt x="1386" y="24"/>
                  </a:cubicBezTo>
                  <a:cubicBezTo>
                    <a:pt x="1353" y="8"/>
                    <a:pt x="1318" y="0"/>
                    <a:pt x="128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00"/>
            <p:cNvSpPr/>
            <p:nvPr/>
          </p:nvSpPr>
          <p:spPr>
            <a:xfrm>
              <a:off x="2124372" y="2470326"/>
              <a:ext cx="167919" cy="281409"/>
            </a:xfrm>
            <a:custGeom>
              <a:rect b="b" l="l" r="r" t="t"/>
              <a:pathLst>
                <a:path extrusionOk="0" h="2916" w="1740">
                  <a:moveTo>
                    <a:pt x="288" y="1"/>
                  </a:moveTo>
                  <a:cubicBezTo>
                    <a:pt x="219" y="1"/>
                    <a:pt x="152" y="27"/>
                    <a:pt x="104" y="78"/>
                  </a:cubicBezTo>
                  <a:cubicBezTo>
                    <a:pt x="1" y="185"/>
                    <a:pt x="1" y="347"/>
                    <a:pt x="104" y="454"/>
                  </a:cubicBezTo>
                  <a:lnTo>
                    <a:pt x="1099" y="1456"/>
                  </a:lnTo>
                  <a:lnTo>
                    <a:pt x="104" y="2459"/>
                  </a:lnTo>
                  <a:cubicBezTo>
                    <a:pt x="1" y="2565"/>
                    <a:pt x="1" y="2727"/>
                    <a:pt x="104" y="2834"/>
                  </a:cubicBezTo>
                  <a:cubicBezTo>
                    <a:pt x="152" y="2893"/>
                    <a:pt x="222" y="2915"/>
                    <a:pt x="292" y="2915"/>
                  </a:cubicBezTo>
                  <a:cubicBezTo>
                    <a:pt x="362" y="2915"/>
                    <a:pt x="432" y="2893"/>
                    <a:pt x="480" y="2834"/>
                  </a:cubicBezTo>
                  <a:lnTo>
                    <a:pt x="1659" y="1644"/>
                  </a:lnTo>
                  <a:cubicBezTo>
                    <a:pt x="1670" y="1633"/>
                    <a:pt x="1681" y="1619"/>
                    <a:pt x="1692" y="1607"/>
                  </a:cubicBezTo>
                  <a:cubicBezTo>
                    <a:pt x="1703" y="1596"/>
                    <a:pt x="1703" y="1585"/>
                    <a:pt x="1715" y="1574"/>
                  </a:cubicBezTo>
                  <a:lnTo>
                    <a:pt x="1715" y="1563"/>
                  </a:lnTo>
                  <a:cubicBezTo>
                    <a:pt x="1715" y="1549"/>
                    <a:pt x="1715" y="1537"/>
                    <a:pt x="1729" y="1526"/>
                  </a:cubicBezTo>
                  <a:lnTo>
                    <a:pt x="1729" y="1515"/>
                  </a:lnTo>
                  <a:lnTo>
                    <a:pt x="1729" y="1479"/>
                  </a:lnTo>
                  <a:lnTo>
                    <a:pt x="1740" y="1456"/>
                  </a:lnTo>
                  <a:cubicBezTo>
                    <a:pt x="1740" y="1456"/>
                    <a:pt x="1729" y="1445"/>
                    <a:pt x="1729" y="1434"/>
                  </a:cubicBezTo>
                  <a:lnTo>
                    <a:pt x="1729" y="1408"/>
                  </a:lnTo>
                  <a:lnTo>
                    <a:pt x="1729" y="1397"/>
                  </a:lnTo>
                  <a:cubicBezTo>
                    <a:pt x="1715" y="1375"/>
                    <a:pt x="1715" y="1375"/>
                    <a:pt x="1715" y="1352"/>
                  </a:cubicBezTo>
                  <a:cubicBezTo>
                    <a:pt x="1703" y="1338"/>
                    <a:pt x="1703" y="1327"/>
                    <a:pt x="1692" y="1316"/>
                  </a:cubicBezTo>
                  <a:lnTo>
                    <a:pt x="1692" y="1305"/>
                  </a:lnTo>
                  <a:cubicBezTo>
                    <a:pt x="1681" y="1294"/>
                    <a:pt x="1670" y="1282"/>
                    <a:pt x="1659" y="1268"/>
                  </a:cubicBezTo>
                  <a:lnTo>
                    <a:pt x="480" y="78"/>
                  </a:lnTo>
                  <a:cubicBezTo>
                    <a:pt x="426" y="27"/>
                    <a:pt x="356" y="1"/>
                    <a:pt x="288"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8" name="Google Shape;2488;p100"/>
          <p:cNvSpPr/>
          <p:nvPr/>
        </p:nvSpPr>
        <p:spPr>
          <a:xfrm>
            <a:off x="2728563" y="1684108"/>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00"/>
          <p:cNvSpPr/>
          <p:nvPr/>
        </p:nvSpPr>
        <p:spPr>
          <a:xfrm>
            <a:off x="6634955" y="4189650"/>
            <a:ext cx="322547" cy="322547"/>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464"/>
                                        </p:tgtEl>
                                        <p:attrNameLst>
                                          <p:attrName>style.visibility</p:attrName>
                                        </p:attrNameLst>
                                      </p:cBhvr>
                                      <p:to>
                                        <p:strVal val="visible"/>
                                      </p:to>
                                    </p:set>
                                    <p:anim calcmode="lin" valueType="num">
                                      <p:cBhvr additive="base">
                                        <p:cTn dur="800"/>
                                        <p:tgtEl>
                                          <p:spTgt spid="2464"/>
                                        </p:tgtEl>
                                        <p:attrNameLst>
                                          <p:attrName>ppt_w</p:attrName>
                                        </p:attrNameLst>
                                      </p:cBhvr>
                                      <p:tavLst>
                                        <p:tav fmla="" tm="0">
                                          <p:val>
                                            <p:strVal val="0"/>
                                          </p:val>
                                        </p:tav>
                                        <p:tav fmla="" tm="100000">
                                          <p:val>
                                            <p:strVal val="#ppt_w"/>
                                          </p:val>
                                        </p:tav>
                                      </p:tavLst>
                                    </p:anim>
                                    <p:anim calcmode="lin" valueType="num">
                                      <p:cBhvr additive="base">
                                        <p:cTn dur="800"/>
                                        <p:tgtEl>
                                          <p:spTgt spid="246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8">
                                  <p:stCondLst>
                                    <p:cond delay="0"/>
                                  </p:stCondLst>
                                  <p:childTnLst>
                                    <p:set>
                                      <p:cBhvr>
                                        <p:cTn dur="1" fill="hold">
                                          <p:stCondLst>
                                            <p:cond delay="0"/>
                                          </p:stCondLst>
                                        </p:cTn>
                                        <p:tgtEl>
                                          <p:spTgt spid="2467"/>
                                        </p:tgtEl>
                                        <p:attrNameLst>
                                          <p:attrName>style.visibility</p:attrName>
                                        </p:attrNameLst>
                                      </p:cBhvr>
                                      <p:to>
                                        <p:strVal val="visible"/>
                                      </p:to>
                                    </p:set>
                                    <p:anim calcmode="lin" valueType="num">
                                      <p:cBhvr additive="base">
                                        <p:cTn dur="800"/>
                                        <p:tgtEl>
                                          <p:spTgt spid="2467"/>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248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48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grpSp>
        <p:nvGrpSpPr>
          <p:cNvPr id="2494" name="Google Shape;2494;p101"/>
          <p:cNvGrpSpPr/>
          <p:nvPr/>
        </p:nvGrpSpPr>
        <p:grpSpPr>
          <a:xfrm>
            <a:off x="4568870" y="1437775"/>
            <a:ext cx="3095449" cy="3114902"/>
            <a:chOff x="486901" y="1114990"/>
            <a:chExt cx="3574834" cy="3597300"/>
          </a:xfrm>
        </p:grpSpPr>
        <p:sp>
          <p:nvSpPr>
            <p:cNvPr id="2495" name="Google Shape;2495;p101"/>
            <p:cNvSpPr/>
            <p:nvPr/>
          </p:nvSpPr>
          <p:spPr>
            <a:xfrm>
              <a:off x="486935" y="1114990"/>
              <a:ext cx="3574800" cy="3597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01"/>
            <p:cNvSpPr/>
            <p:nvPr/>
          </p:nvSpPr>
          <p:spPr>
            <a:xfrm>
              <a:off x="486901" y="1115005"/>
              <a:ext cx="357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7" name="Google Shape;2497;p101"/>
            <p:cNvGrpSpPr/>
            <p:nvPr/>
          </p:nvGrpSpPr>
          <p:grpSpPr>
            <a:xfrm flipH="1" rot="10800000">
              <a:off x="620929" y="1244995"/>
              <a:ext cx="429322" cy="93999"/>
              <a:chOff x="5578333" y="744468"/>
              <a:chExt cx="431653" cy="94500"/>
            </a:xfrm>
          </p:grpSpPr>
          <p:sp>
            <p:nvSpPr>
              <p:cNvPr id="2498" name="Google Shape;2498;p10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0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0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1" name="Google Shape;2501;p101"/>
          <p:cNvSpPr txBox="1"/>
          <p:nvPr/>
        </p:nvSpPr>
        <p:spPr>
          <a:xfrm>
            <a:off x="4919445" y="4070743"/>
            <a:ext cx="2394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pic>
        <p:nvPicPr>
          <p:cNvPr id="2502" name="Google Shape;2502;p101"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2503" name="Google Shape;2503;p101"/>
          <p:cNvSpPr/>
          <p:nvPr/>
        </p:nvSpPr>
        <p:spPr>
          <a:xfrm>
            <a:off x="1263350" y="1762475"/>
            <a:ext cx="2341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01"/>
          <p:cNvSpPr/>
          <p:nvPr/>
        </p:nvSpPr>
        <p:spPr>
          <a:xfrm>
            <a:off x="1263350" y="3019825"/>
            <a:ext cx="2341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0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2506" name="Google Shape;2506;p101"/>
          <p:cNvSpPr txBox="1"/>
          <p:nvPr/>
        </p:nvSpPr>
        <p:spPr>
          <a:xfrm>
            <a:off x="1350500" y="1772500"/>
            <a:ext cx="21675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2507" name="Google Shape;2507;p101"/>
          <p:cNvSpPr txBox="1"/>
          <p:nvPr/>
        </p:nvSpPr>
        <p:spPr>
          <a:xfrm>
            <a:off x="1263350" y="2223354"/>
            <a:ext cx="2341800" cy="6354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2508" name="Google Shape;2508;p101"/>
          <p:cNvSpPr txBox="1"/>
          <p:nvPr/>
        </p:nvSpPr>
        <p:spPr>
          <a:xfrm>
            <a:off x="1350500" y="3042774"/>
            <a:ext cx="2167500" cy="295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509" name="Google Shape;2509;p101"/>
          <p:cNvSpPr txBox="1"/>
          <p:nvPr/>
        </p:nvSpPr>
        <p:spPr>
          <a:xfrm>
            <a:off x="1263350" y="3484718"/>
            <a:ext cx="2341800" cy="635400"/>
          </a:xfrm>
          <a:prstGeom prst="rect">
            <a:avLst/>
          </a:prstGeom>
          <a:noFill/>
          <a:ln>
            <a:noFill/>
          </a:ln>
        </p:spPr>
        <p:txBody>
          <a:bodyPr anchorCtr="0" anchor="ctr" bIns="0" lIns="91425"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2510" name="Google Shape;2510;p101"/>
          <p:cNvSpPr/>
          <p:nvPr/>
        </p:nvSpPr>
        <p:spPr>
          <a:xfrm>
            <a:off x="7466775" y="3278200"/>
            <a:ext cx="703500" cy="7035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80%</a:t>
            </a:r>
            <a:endParaRPr b="1" sz="1600">
              <a:solidFill>
                <a:schemeClr val="lt1"/>
              </a:solidFill>
              <a:latin typeface="Orbitron"/>
              <a:ea typeface="Orbitron"/>
              <a:cs typeface="Orbitron"/>
              <a:sym typeface="Orbitron"/>
            </a:endParaRPr>
          </a:p>
        </p:txBody>
      </p:sp>
      <p:sp>
        <p:nvSpPr>
          <p:cNvPr id="2511" name="Google Shape;2511;p101"/>
          <p:cNvSpPr/>
          <p:nvPr/>
        </p:nvSpPr>
        <p:spPr>
          <a:xfrm>
            <a:off x="4241100" y="1858600"/>
            <a:ext cx="703500" cy="703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2</a:t>
            </a:r>
            <a:r>
              <a:rPr b="1" lang="en" sz="1600">
                <a:solidFill>
                  <a:schemeClr val="lt1"/>
                </a:solidFill>
                <a:latin typeface="Orbitron"/>
                <a:ea typeface="Orbitron"/>
                <a:cs typeface="Orbitron"/>
                <a:sym typeface="Orbitron"/>
              </a:rPr>
              <a:t>0%</a:t>
            </a:r>
            <a:endParaRPr b="1" sz="1600">
              <a:solidFill>
                <a:schemeClr val="lt1"/>
              </a:solidFill>
              <a:latin typeface="Orbitron"/>
              <a:ea typeface="Orbitron"/>
              <a:cs typeface="Orbitron"/>
              <a:sym typeface="Orbitron"/>
            </a:endParaRPr>
          </a:p>
        </p:txBody>
      </p:sp>
      <p:cxnSp>
        <p:nvCxnSpPr>
          <p:cNvPr id="2512" name="Google Shape;2512;p101"/>
          <p:cNvCxnSpPr>
            <a:stCxn id="2511" idx="3"/>
          </p:cNvCxnSpPr>
          <p:nvPr/>
        </p:nvCxnSpPr>
        <p:spPr>
          <a:xfrm>
            <a:off x="4944600" y="2210350"/>
            <a:ext cx="676500" cy="267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513" name="Google Shape;2513;p101"/>
          <p:cNvCxnSpPr>
            <a:stCxn id="2510" idx="1"/>
          </p:cNvCxnSpPr>
          <p:nvPr/>
        </p:nvCxnSpPr>
        <p:spPr>
          <a:xfrm rot="10800000">
            <a:off x="6821475" y="3168850"/>
            <a:ext cx="645300" cy="461100"/>
          </a:xfrm>
          <a:prstGeom prst="bentConnector3">
            <a:avLst>
              <a:gd fmla="val 50000" name="adj1"/>
            </a:avLst>
          </a:prstGeom>
          <a:noFill/>
          <a:ln cap="flat" cmpd="sng" w="19050">
            <a:solidFill>
              <a:schemeClr val="dk1"/>
            </a:solidFill>
            <a:prstDash val="solid"/>
            <a:round/>
            <a:headEnd len="med" w="med" type="none"/>
            <a:tailEnd len="med" w="med" type="oval"/>
          </a:ln>
        </p:spPr>
      </p:cxnSp>
      <p:grpSp>
        <p:nvGrpSpPr>
          <p:cNvPr id="2514" name="Google Shape;2514;p101"/>
          <p:cNvGrpSpPr/>
          <p:nvPr/>
        </p:nvGrpSpPr>
        <p:grpSpPr>
          <a:xfrm>
            <a:off x="3354375" y="1240575"/>
            <a:ext cx="4839225" cy="3276475"/>
            <a:chOff x="5307950" y="1388700"/>
            <a:chExt cx="4839225" cy="3276475"/>
          </a:xfrm>
        </p:grpSpPr>
        <p:sp>
          <p:nvSpPr>
            <p:cNvPr id="2515" name="Google Shape;2515;p101"/>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01"/>
            <p:cNvSpPr/>
            <p:nvPr/>
          </p:nvSpPr>
          <p:spPr>
            <a:xfrm>
              <a:off x="5307950" y="44144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101"/>
          <p:cNvGrpSpPr/>
          <p:nvPr/>
        </p:nvGrpSpPr>
        <p:grpSpPr>
          <a:xfrm>
            <a:off x="7075429" y="1265092"/>
            <a:ext cx="588900" cy="410100"/>
            <a:chOff x="1839104" y="3646567"/>
            <a:chExt cx="588900" cy="410100"/>
          </a:xfrm>
        </p:grpSpPr>
        <p:sp>
          <p:nvSpPr>
            <p:cNvPr id="2518" name="Google Shape;2518;p101"/>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9" name="Google Shape;2519;p101"/>
            <p:cNvGrpSpPr/>
            <p:nvPr/>
          </p:nvGrpSpPr>
          <p:grpSpPr>
            <a:xfrm>
              <a:off x="1980038" y="3691275"/>
              <a:ext cx="307025" cy="320700"/>
              <a:chOff x="1964125" y="3934650"/>
              <a:chExt cx="307025" cy="320700"/>
            </a:xfrm>
          </p:grpSpPr>
          <p:sp>
            <p:nvSpPr>
              <p:cNvPr id="2520" name="Google Shape;2520;p101"/>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01"/>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grpSp>
        <p:nvGrpSpPr>
          <p:cNvPr id="2526" name="Google Shape;2526;p102"/>
          <p:cNvGrpSpPr/>
          <p:nvPr/>
        </p:nvGrpSpPr>
        <p:grpSpPr>
          <a:xfrm>
            <a:off x="870725" y="1663975"/>
            <a:ext cx="7281525" cy="2857000"/>
            <a:chOff x="2824300" y="1812100"/>
            <a:chExt cx="7281525" cy="2857000"/>
          </a:xfrm>
        </p:grpSpPr>
        <p:sp>
          <p:nvSpPr>
            <p:cNvPr id="2527" name="Google Shape;2527;p102"/>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02"/>
            <p:cNvSpPr/>
            <p:nvPr/>
          </p:nvSpPr>
          <p:spPr>
            <a:xfrm>
              <a:off x="9855050" y="18121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102"/>
          <p:cNvGrpSpPr/>
          <p:nvPr/>
        </p:nvGrpSpPr>
        <p:grpSpPr>
          <a:xfrm>
            <a:off x="4957182" y="1348675"/>
            <a:ext cx="2299225" cy="3108284"/>
            <a:chOff x="486919" y="1114962"/>
            <a:chExt cx="2619901" cy="3541800"/>
          </a:xfrm>
        </p:grpSpPr>
        <p:sp>
          <p:nvSpPr>
            <p:cNvPr id="2530" name="Google Shape;2530;p102"/>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02"/>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2" name="Google Shape;2532;p102"/>
            <p:cNvGrpSpPr/>
            <p:nvPr/>
          </p:nvGrpSpPr>
          <p:grpSpPr>
            <a:xfrm flipH="1" rot="10800000">
              <a:off x="620929" y="1244995"/>
              <a:ext cx="429322" cy="93999"/>
              <a:chOff x="5578333" y="744468"/>
              <a:chExt cx="431653" cy="94500"/>
            </a:xfrm>
          </p:grpSpPr>
          <p:sp>
            <p:nvSpPr>
              <p:cNvPr id="2533" name="Google Shape;2533;p10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0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0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6" name="Google Shape;2536;p102"/>
          <p:cNvGrpSpPr/>
          <p:nvPr/>
        </p:nvGrpSpPr>
        <p:grpSpPr>
          <a:xfrm>
            <a:off x="1896667" y="878632"/>
            <a:ext cx="2299225" cy="3108284"/>
            <a:chOff x="486919" y="1114962"/>
            <a:chExt cx="2619901" cy="3541800"/>
          </a:xfrm>
        </p:grpSpPr>
        <p:sp>
          <p:nvSpPr>
            <p:cNvPr id="2537" name="Google Shape;2537;p102"/>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02"/>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9" name="Google Shape;2539;p102"/>
            <p:cNvGrpSpPr/>
            <p:nvPr/>
          </p:nvGrpSpPr>
          <p:grpSpPr>
            <a:xfrm flipH="1" rot="10800000">
              <a:off x="620929" y="1244995"/>
              <a:ext cx="429322" cy="93999"/>
              <a:chOff x="5578333" y="744468"/>
              <a:chExt cx="431653" cy="94500"/>
            </a:xfrm>
          </p:grpSpPr>
          <p:sp>
            <p:nvSpPr>
              <p:cNvPr id="2540" name="Google Shape;2540;p102"/>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02"/>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02"/>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3" name="Google Shape;2543;p102"/>
          <p:cNvSpPr/>
          <p:nvPr/>
        </p:nvSpPr>
        <p:spPr>
          <a:xfrm>
            <a:off x="2070079" y="2513407"/>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02"/>
          <p:cNvSpPr txBox="1"/>
          <p:nvPr>
            <p:ph type="title"/>
          </p:nvPr>
        </p:nvSpPr>
        <p:spPr>
          <a:xfrm>
            <a:off x="2011429" y="1813593"/>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12,543</a:t>
            </a:r>
            <a:endParaRPr/>
          </a:p>
        </p:txBody>
      </p:sp>
      <p:sp>
        <p:nvSpPr>
          <p:cNvPr id="2545" name="Google Shape;2545;p102"/>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2546" name="Google Shape;2546;p102"/>
          <p:cNvSpPr txBox="1"/>
          <p:nvPr>
            <p:ph idx="2" type="title"/>
          </p:nvPr>
        </p:nvSpPr>
        <p:spPr>
          <a:xfrm>
            <a:off x="5072095" y="2283636"/>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2547" name="Google Shape;2547;p102"/>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2548" name="Google Shape;2548;p102"/>
          <p:cNvSpPr/>
          <p:nvPr/>
        </p:nvSpPr>
        <p:spPr>
          <a:xfrm>
            <a:off x="5130595" y="29834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02"/>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550" name="Google Shape;2550;p102"/>
          <p:cNvSpPr/>
          <p:nvPr/>
        </p:nvSpPr>
        <p:spPr>
          <a:xfrm>
            <a:off x="2855279" y="1469937"/>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102"/>
          <p:cNvGrpSpPr/>
          <p:nvPr/>
        </p:nvGrpSpPr>
        <p:grpSpPr>
          <a:xfrm>
            <a:off x="5929467" y="1949805"/>
            <a:ext cx="367261" cy="364686"/>
            <a:chOff x="-64781025" y="3361050"/>
            <a:chExt cx="317425" cy="315200"/>
          </a:xfrm>
        </p:grpSpPr>
        <p:sp>
          <p:nvSpPr>
            <p:cNvPr id="2552" name="Google Shape;2552;p10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0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0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102"/>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2557" name="Google Shape;2557;p102"/>
          <p:cNvGrpSpPr/>
          <p:nvPr/>
        </p:nvGrpSpPr>
        <p:grpSpPr>
          <a:xfrm>
            <a:off x="1454679" y="1504517"/>
            <a:ext cx="588878" cy="410243"/>
            <a:chOff x="7718626" y="1238667"/>
            <a:chExt cx="627000" cy="436800"/>
          </a:xfrm>
        </p:grpSpPr>
        <p:sp>
          <p:nvSpPr>
            <p:cNvPr id="2558" name="Google Shape;2558;p102"/>
            <p:cNvSpPr/>
            <p:nvPr/>
          </p:nvSpPr>
          <p:spPr>
            <a:xfrm>
              <a:off x="7718626" y="1238667"/>
              <a:ext cx="627000" cy="4368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2"/>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2"/>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102"/>
          <p:cNvGrpSpPr/>
          <p:nvPr/>
        </p:nvGrpSpPr>
        <p:grpSpPr>
          <a:xfrm>
            <a:off x="7141509" y="3261765"/>
            <a:ext cx="1010747" cy="784263"/>
            <a:chOff x="1150100" y="2672675"/>
            <a:chExt cx="1076178" cy="835033"/>
          </a:xfrm>
        </p:grpSpPr>
        <p:sp>
          <p:nvSpPr>
            <p:cNvPr id="2562" name="Google Shape;2562;p102"/>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102"/>
            <p:cNvGrpSpPr/>
            <p:nvPr/>
          </p:nvGrpSpPr>
          <p:grpSpPr>
            <a:xfrm>
              <a:off x="1399112" y="2789445"/>
              <a:ext cx="622391" cy="623829"/>
              <a:chOff x="5096713" y="3964200"/>
              <a:chExt cx="324500" cy="325250"/>
            </a:xfrm>
          </p:grpSpPr>
          <p:sp>
            <p:nvSpPr>
              <p:cNvPr id="2564" name="Google Shape;2564;p102"/>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2"/>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2"/>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02"/>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02"/>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9" name="Google Shape;2569;p102"/>
          <p:cNvGrpSpPr/>
          <p:nvPr/>
        </p:nvGrpSpPr>
        <p:grpSpPr>
          <a:xfrm>
            <a:off x="7571621" y="3977686"/>
            <a:ext cx="712744" cy="301989"/>
            <a:chOff x="5021875" y="2898100"/>
            <a:chExt cx="622375" cy="263700"/>
          </a:xfrm>
        </p:grpSpPr>
        <p:sp>
          <p:nvSpPr>
            <p:cNvPr id="2570" name="Google Shape;2570;p102"/>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02"/>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2"/>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2"/>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02"/>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02"/>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2"/>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2"/>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02"/>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03"/>
          <p:cNvSpPr/>
          <p:nvPr/>
        </p:nvSpPr>
        <p:spPr>
          <a:xfrm>
            <a:off x="1759687" y="3520988"/>
            <a:ext cx="3247800" cy="7983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3"/>
          <p:cNvSpPr/>
          <p:nvPr/>
        </p:nvSpPr>
        <p:spPr>
          <a:xfrm>
            <a:off x="1759687" y="2500763"/>
            <a:ext cx="3247800" cy="7983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3"/>
          <p:cNvSpPr/>
          <p:nvPr/>
        </p:nvSpPr>
        <p:spPr>
          <a:xfrm>
            <a:off x="1759687" y="1480550"/>
            <a:ext cx="3247800" cy="7983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03"/>
          <p:cNvSpPr txBox="1"/>
          <p:nvPr>
            <p:ph type="title"/>
          </p:nvPr>
        </p:nvSpPr>
        <p:spPr>
          <a:xfrm>
            <a:off x="1974513" y="1530500"/>
            <a:ext cx="2737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10,588</a:t>
            </a:r>
            <a:endParaRPr/>
          </a:p>
        </p:txBody>
      </p:sp>
      <p:sp>
        <p:nvSpPr>
          <p:cNvPr id="2587" name="Google Shape;2587;p103"/>
          <p:cNvSpPr txBox="1"/>
          <p:nvPr>
            <p:ph idx="1" type="subTitle"/>
          </p:nvPr>
        </p:nvSpPr>
        <p:spPr>
          <a:xfrm>
            <a:off x="5148724" y="1593350"/>
            <a:ext cx="22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2588" name="Google Shape;2588;p103"/>
          <p:cNvSpPr txBox="1"/>
          <p:nvPr>
            <p:ph idx="2" type="title"/>
          </p:nvPr>
        </p:nvSpPr>
        <p:spPr>
          <a:xfrm>
            <a:off x="1974513" y="2550713"/>
            <a:ext cx="2737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29,637</a:t>
            </a:r>
            <a:endParaRPr/>
          </a:p>
        </p:txBody>
      </p:sp>
      <p:sp>
        <p:nvSpPr>
          <p:cNvPr id="2589" name="Google Shape;2589;p103"/>
          <p:cNvSpPr txBox="1"/>
          <p:nvPr>
            <p:ph idx="3" type="subTitle"/>
          </p:nvPr>
        </p:nvSpPr>
        <p:spPr>
          <a:xfrm>
            <a:off x="5148713" y="2613563"/>
            <a:ext cx="22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t>
            </a:r>
            <a:r>
              <a:rPr lang="en"/>
              <a:t>composed of hydrogen and helium</a:t>
            </a:r>
            <a:endParaRPr/>
          </a:p>
        </p:txBody>
      </p:sp>
      <p:sp>
        <p:nvSpPr>
          <p:cNvPr id="2590" name="Google Shape;2590;p103"/>
          <p:cNvSpPr txBox="1"/>
          <p:nvPr>
            <p:ph idx="4"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DOWNLOADS IN THREE YEARS</a:t>
            </a:r>
            <a:endParaRPr/>
          </a:p>
        </p:txBody>
      </p:sp>
      <p:sp>
        <p:nvSpPr>
          <p:cNvPr id="2591" name="Google Shape;2591;p103"/>
          <p:cNvSpPr txBox="1"/>
          <p:nvPr>
            <p:ph idx="5" type="title"/>
          </p:nvPr>
        </p:nvSpPr>
        <p:spPr>
          <a:xfrm>
            <a:off x="1974514" y="3570938"/>
            <a:ext cx="27378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300,703</a:t>
            </a:r>
            <a:endParaRPr/>
          </a:p>
        </p:txBody>
      </p:sp>
      <p:sp>
        <p:nvSpPr>
          <p:cNvPr id="2592" name="Google Shape;2592;p103"/>
          <p:cNvSpPr txBox="1"/>
          <p:nvPr>
            <p:ph idx="6" type="subTitle"/>
          </p:nvPr>
        </p:nvSpPr>
        <p:spPr>
          <a:xfrm>
            <a:off x="5148713" y="3633788"/>
            <a:ext cx="22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grpSp>
        <p:nvGrpSpPr>
          <p:cNvPr id="2593" name="Google Shape;2593;p103"/>
          <p:cNvGrpSpPr/>
          <p:nvPr/>
        </p:nvGrpSpPr>
        <p:grpSpPr>
          <a:xfrm>
            <a:off x="7525586" y="4011148"/>
            <a:ext cx="743279" cy="485160"/>
            <a:chOff x="4842900" y="2922987"/>
            <a:chExt cx="436632" cy="284986"/>
          </a:xfrm>
        </p:grpSpPr>
        <p:sp>
          <p:nvSpPr>
            <p:cNvPr id="2594" name="Google Shape;2594;p103"/>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03"/>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103"/>
          <p:cNvGrpSpPr/>
          <p:nvPr/>
        </p:nvGrpSpPr>
        <p:grpSpPr>
          <a:xfrm>
            <a:off x="7832200" y="3754125"/>
            <a:ext cx="612500" cy="296375"/>
            <a:chOff x="5658425" y="2734375"/>
            <a:chExt cx="612500" cy="296375"/>
          </a:xfrm>
        </p:grpSpPr>
        <p:sp>
          <p:nvSpPr>
            <p:cNvPr id="2597" name="Google Shape;2597;p103"/>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3"/>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03"/>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3"/>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1" name="Google Shape;2601;p103"/>
          <p:cNvSpPr/>
          <p:nvPr/>
        </p:nvSpPr>
        <p:spPr>
          <a:xfrm>
            <a:off x="847038" y="1636483"/>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3"/>
          <p:cNvSpPr/>
          <p:nvPr/>
        </p:nvSpPr>
        <p:spPr>
          <a:xfrm rot="10800000">
            <a:off x="1058711" y="3189341"/>
            <a:ext cx="360514" cy="360514"/>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3" name="Google Shape;2603;p103"/>
          <p:cNvGrpSpPr/>
          <p:nvPr/>
        </p:nvGrpSpPr>
        <p:grpSpPr>
          <a:xfrm>
            <a:off x="8017175" y="1298329"/>
            <a:ext cx="338134" cy="338134"/>
            <a:chOff x="5227225" y="2298750"/>
            <a:chExt cx="750575" cy="750575"/>
          </a:xfrm>
        </p:grpSpPr>
        <p:sp>
          <p:nvSpPr>
            <p:cNvPr id="2604" name="Google Shape;2604;p103"/>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3"/>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3"/>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800"/>
                                        <p:tgtEl>
                                          <p:spTgt spid="2585"/>
                                        </p:tgtEl>
                                      </p:cBhvr>
                                    </p:animEffect>
                                  </p:childTnLst>
                                </p:cTn>
                              </p:par>
                              <p:par>
                                <p:cTn fill="hold" nodeType="withEffect" presetClass="entr" presetID="2" presetSubtype="1">
                                  <p:stCondLst>
                                    <p:cond delay="0"/>
                                  </p:stCondLst>
                                  <p:childTnLst>
                                    <p:set>
                                      <p:cBhvr>
                                        <p:cTn dur="1" fill="hold">
                                          <p:stCondLst>
                                            <p:cond delay="0"/>
                                          </p:stCondLst>
                                        </p:cTn>
                                        <p:tgtEl>
                                          <p:spTgt spid="2586"/>
                                        </p:tgtEl>
                                        <p:attrNameLst>
                                          <p:attrName>style.visibility</p:attrName>
                                        </p:attrNameLst>
                                      </p:cBhvr>
                                      <p:to>
                                        <p:strVal val="visible"/>
                                      </p:to>
                                    </p:set>
                                    <p:anim calcmode="lin" valueType="num">
                                      <p:cBhvr additive="base">
                                        <p:cTn dur="800"/>
                                        <p:tgtEl>
                                          <p:spTgt spid="2586"/>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2588"/>
                                        </p:tgtEl>
                                        <p:attrNameLst>
                                          <p:attrName>style.visibility</p:attrName>
                                        </p:attrNameLst>
                                      </p:cBhvr>
                                      <p:to>
                                        <p:strVal val="visible"/>
                                      </p:to>
                                    </p:set>
                                    <p:anim calcmode="lin" valueType="num">
                                      <p:cBhvr additive="base">
                                        <p:cTn dur="800"/>
                                        <p:tgtEl>
                                          <p:spTgt spid="25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84"/>
                                        </p:tgtEl>
                                        <p:attrNameLst>
                                          <p:attrName>style.visibility</p:attrName>
                                        </p:attrNameLst>
                                      </p:cBhvr>
                                      <p:to>
                                        <p:strVal val="visible"/>
                                      </p:to>
                                    </p:set>
                                    <p:anim calcmode="lin" valueType="num">
                                      <p:cBhvr additive="base">
                                        <p:cTn dur="800"/>
                                        <p:tgtEl>
                                          <p:spTgt spid="2584"/>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 presetSubtype="1">
                                  <p:stCondLst>
                                    <p:cond delay="0"/>
                                  </p:stCondLst>
                                  <p:childTnLst>
                                    <p:set>
                                      <p:cBhvr>
                                        <p:cTn dur="1" fill="hold">
                                          <p:stCondLst>
                                            <p:cond delay="0"/>
                                          </p:stCondLst>
                                        </p:cTn>
                                        <p:tgtEl>
                                          <p:spTgt spid="2591"/>
                                        </p:tgtEl>
                                        <p:attrNameLst>
                                          <p:attrName>style.visibility</p:attrName>
                                        </p:attrNameLst>
                                      </p:cBhvr>
                                      <p:to>
                                        <p:strVal val="visible"/>
                                      </p:to>
                                    </p:set>
                                    <p:anim calcmode="lin" valueType="num">
                                      <p:cBhvr additive="base">
                                        <p:cTn dur="800"/>
                                        <p:tgtEl>
                                          <p:spTgt spid="25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583"/>
                                        </p:tgtEl>
                                        <p:attrNameLst>
                                          <p:attrName>style.visibility</p:attrName>
                                        </p:attrNameLst>
                                      </p:cBhvr>
                                      <p:to>
                                        <p:strVal val="visible"/>
                                      </p:to>
                                    </p:set>
                                    <p:anim calcmode="lin" valueType="num">
                                      <p:cBhvr additive="base">
                                        <p:cTn dur="800"/>
                                        <p:tgtEl>
                                          <p:spTgt spid="2583"/>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mph" presetID="8" presetSubtype="0">
                                  <p:stCondLst>
                                    <p:cond delay="0"/>
                                  </p:stCondLst>
                                  <p:childTnLst>
                                    <p:animRot by="-21600000">
                                      <p:cBhvr>
                                        <p:cTn dur="800" fill="hold"/>
                                        <p:tgtEl>
                                          <p:spTgt spid="2601"/>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60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04"/>
          <p:cNvSpPr/>
          <p:nvPr/>
        </p:nvSpPr>
        <p:spPr>
          <a:xfrm>
            <a:off x="723150"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4"/>
          <p:cNvSpPr/>
          <p:nvPr/>
        </p:nvSpPr>
        <p:spPr>
          <a:xfrm>
            <a:off x="723150"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4"/>
          <p:cNvSpPr/>
          <p:nvPr/>
        </p:nvSpPr>
        <p:spPr>
          <a:xfrm>
            <a:off x="3422423"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4"/>
          <p:cNvSpPr/>
          <p:nvPr/>
        </p:nvSpPr>
        <p:spPr>
          <a:xfrm>
            <a:off x="3422423"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04"/>
          <p:cNvSpPr/>
          <p:nvPr/>
        </p:nvSpPr>
        <p:spPr>
          <a:xfrm>
            <a:off x="6121694"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4"/>
          <p:cNvSpPr/>
          <p:nvPr/>
        </p:nvSpPr>
        <p:spPr>
          <a:xfrm>
            <a:off x="6121694"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04"/>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2618" name="Google Shape;2618;p104"/>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619" name="Google Shape;2619;p104"/>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620" name="Google Shape;2620;p104"/>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621" name="Google Shape;2621;p104"/>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622" name="Google Shape;2622;p104"/>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23" name="Google Shape;2623;p104"/>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2624" name="Google Shape;2624;p104"/>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25" name="Google Shape;2625;p104"/>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2626" name="Google Shape;2626;p104"/>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627" name="Google Shape;2627;p104"/>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2628" name="Google Shape;2628;p104"/>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629" name="Google Shape;2629;p104"/>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grpSp>
        <p:nvGrpSpPr>
          <p:cNvPr id="2630" name="Google Shape;2630;p104"/>
          <p:cNvGrpSpPr/>
          <p:nvPr/>
        </p:nvGrpSpPr>
        <p:grpSpPr>
          <a:xfrm>
            <a:off x="1703578" y="1418165"/>
            <a:ext cx="338344" cy="338095"/>
            <a:chOff x="-61351725" y="3372400"/>
            <a:chExt cx="310350" cy="310150"/>
          </a:xfrm>
        </p:grpSpPr>
        <p:sp>
          <p:nvSpPr>
            <p:cNvPr id="2631" name="Google Shape;2631;p10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4" name="Google Shape;2634;p104"/>
          <p:cNvSpPr/>
          <p:nvPr/>
        </p:nvSpPr>
        <p:spPr>
          <a:xfrm>
            <a:off x="4396820" y="1415150"/>
            <a:ext cx="350405" cy="34869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5" name="Google Shape;2635;p104"/>
          <p:cNvGrpSpPr/>
          <p:nvPr/>
        </p:nvGrpSpPr>
        <p:grpSpPr>
          <a:xfrm>
            <a:off x="4389259" y="2996153"/>
            <a:ext cx="365529" cy="351279"/>
            <a:chOff x="-62890750" y="3747425"/>
            <a:chExt cx="330825" cy="317900"/>
          </a:xfrm>
        </p:grpSpPr>
        <p:sp>
          <p:nvSpPr>
            <p:cNvPr id="2636" name="Google Shape;2636;p10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0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104"/>
          <p:cNvGrpSpPr/>
          <p:nvPr/>
        </p:nvGrpSpPr>
        <p:grpSpPr>
          <a:xfrm>
            <a:off x="1697548" y="2991687"/>
            <a:ext cx="350405" cy="351258"/>
            <a:chOff x="-61783350" y="3743950"/>
            <a:chExt cx="316650" cy="317450"/>
          </a:xfrm>
        </p:grpSpPr>
        <p:sp>
          <p:nvSpPr>
            <p:cNvPr id="2651" name="Google Shape;2651;p10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104"/>
          <p:cNvGrpSpPr/>
          <p:nvPr/>
        </p:nvGrpSpPr>
        <p:grpSpPr>
          <a:xfrm>
            <a:off x="7122357" y="1418745"/>
            <a:ext cx="297874" cy="338100"/>
            <a:chOff x="2423775" y="3226875"/>
            <a:chExt cx="259925" cy="295000"/>
          </a:xfrm>
        </p:grpSpPr>
        <p:sp>
          <p:nvSpPr>
            <p:cNvPr id="2654" name="Google Shape;2654;p10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104"/>
          <p:cNvGrpSpPr/>
          <p:nvPr/>
        </p:nvGrpSpPr>
        <p:grpSpPr>
          <a:xfrm>
            <a:off x="7138142" y="2997693"/>
            <a:ext cx="266305" cy="349133"/>
            <a:chOff x="3167275" y="3227275"/>
            <a:chExt cx="225300" cy="295375"/>
          </a:xfrm>
        </p:grpSpPr>
        <p:sp>
          <p:nvSpPr>
            <p:cNvPr id="2658" name="Google Shape;2658;p10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104"/>
          <p:cNvGrpSpPr/>
          <p:nvPr/>
        </p:nvGrpSpPr>
        <p:grpSpPr>
          <a:xfrm>
            <a:off x="430650" y="1127738"/>
            <a:ext cx="8009275" cy="2114168"/>
            <a:chOff x="2384225" y="1275863"/>
            <a:chExt cx="8009275" cy="2114168"/>
          </a:xfrm>
        </p:grpSpPr>
        <p:sp>
          <p:nvSpPr>
            <p:cNvPr id="2664" name="Google Shape;2664;p104"/>
            <p:cNvSpPr/>
            <p:nvPr/>
          </p:nvSpPr>
          <p:spPr>
            <a:xfrm>
              <a:off x="2384225" y="313979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4"/>
            <p:cNvSpPr/>
            <p:nvPr/>
          </p:nvSpPr>
          <p:spPr>
            <a:xfrm>
              <a:off x="10142725" y="12758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105"/>
          <p:cNvSpPr/>
          <p:nvPr/>
        </p:nvSpPr>
        <p:spPr>
          <a:xfrm>
            <a:off x="719996" y="1414741"/>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5"/>
          <p:cNvSpPr/>
          <p:nvPr/>
        </p:nvSpPr>
        <p:spPr>
          <a:xfrm>
            <a:off x="5515796" y="141901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5"/>
          <p:cNvSpPr/>
          <p:nvPr/>
        </p:nvSpPr>
        <p:spPr>
          <a:xfrm>
            <a:off x="3117896" y="300036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3" name="Google Shape;2673;p105"/>
          <p:cNvGrpSpPr/>
          <p:nvPr/>
        </p:nvGrpSpPr>
        <p:grpSpPr>
          <a:xfrm>
            <a:off x="3056406" y="1509785"/>
            <a:ext cx="436726" cy="436069"/>
            <a:chOff x="2511750" y="2018800"/>
            <a:chExt cx="515250" cy="514475"/>
          </a:xfrm>
        </p:grpSpPr>
        <p:sp>
          <p:nvSpPr>
            <p:cNvPr id="2674" name="Google Shape;2674;p105"/>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5"/>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5"/>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105"/>
          <p:cNvGrpSpPr/>
          <p:nvPr/>
        </p:nvGrpSpPr>
        <p:grpSpPr>
          <a:xfrm>
            <a:off x="7852206" y="1509785"/>
            <a:ext cx="436726" cy="436069"/>
            <a:chOff x="2511750" y="2018800"/>
            <a:chExt cx="515250" cy="514475"/>
          </a:xfrm>
        </p:grpSpPr>
        <p:sp>
          <p:nvSpPr>
            <p:cNvPr id="2678" name="Google Shape;2678;p105"/>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5"/>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5"/>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105"/>
          <p:cNvGrpSpPr/>
          <p:nvPr/>
        </p:nvGrpSpPr>
        <p:grpSpPr>
          <a:xfrm>
            <a:off x="5454306" y="3097556"/>
            <a:ext cx="436726" cy="436069"/>
            <a:chOff x="2511750" y="2018800"/>
            <a:chExt cx="515250" cy="514475"/>
          </a:xfrm>
        </p:grpSpPr>
        <p:sp>
          <p:nvSpPr>
            <p:cNvPr id="2682" name="Google Shape;2682;p105"/>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5"/>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5"/>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5" name="Google Shape;2685;p10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2686" name="Google Shape;2686;p105"/>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 DEE</a:t>
            </a:r>
            <a:endParaRPr/>
          </a:p>
        </p:txBody>
      </p:sp>
      <p:sp>
        <p:nvSpPr>
          <p:cNvPr id="2687" name="Google Shape;2687;p105"/>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Saturn is a gas giant and has several rings”</a:t>
            </a:r>
            <a:endParaRPr/>
          </a:p>
        </p:txBody>
      </p:sp>
      <p:sp>
        <p:nvSpPr>
          <p:cNvPr id="2688" name="Google Shape;2688;p105"/>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2689" name="Google Shape;2689;p105"/>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Venus is the second planet from the Sun”</a:t>
            </a:r>
            <a:endParaRPr/>
          </a:p>
        </p:txBody>
      </p:sp>
      <p:sp>
        <p:nvSpPr>
          <p:cNvPr id="2690" name="Google Shape;2690;p105"/>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AMY McKANE</a:t>
            </a:r>
            <a:endParaRPr/>
          </a:p>
        </p:txBody>
      </p:sp>
      <p:sp>
        <p:nvSpPr>
          <p:cNvPr id="2691" name="Google Shape;2691;p105"/>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Despite being red, Mars is a cold place”</a:t>
            </a:r>
            <a:endParaRPr/>
          </a:p>
        </p:txBody>
      </p:sp>
      <p:grpSp>
        <p:nvGrpSpPr>
          <p:cNvPr id="2692" name="Google Shape;2692;p105"/>
          <p:cNvGrpSpPr/>
          <p:nvPr/>
        </p:nvGrpSpPr>
        <p:grpSpPr>
          <a:xfrm>
            <a:off x="4891471" y="1686379"/>
            <a:ext cx="335393" cy="335328"/>
            <a:chOff x="7370250" y="3145350"/>
            <a:chExt cx="481956" cy="481863"/>
          </a:xfrm>
        </p:grpSpPr>
        <p:sp>
          <p:nvSpPr>
            <p:cNvPr id="2693" name="Google Shape;2693;p105"/>
            <p:cNvSpPr/>
            <p:nvPr/>
          </p:nvSpPr>
          <p:spPr>
            <a:xfrm>
              <a:off x="7370250" y="3145350"/>
              <a:ext cx="481956" cy="481863"/>
            </a:xfrm>
            <a:custGeom>
              <a:rect b="b" l="l" r="r" t="t"/>
              <a:pathLst>
                <a:path extrusionOk="0"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5"/>
            <p:cNvSpPr/>
            <p:nvPr/>
          </p:nvSpPr>
          <p:spPr>
            <a:xfrm>
              <a:off x="7370250" y="3145350"/>
              <a:ext cx="481956" cy="481863"/>
            </a:xfrm>
            <a:custGeom>
              <a:rect b="b" l="l" r="r" t="t"/>
              <a:pathLst>
                <a:path extrusionOk="0" fill="none"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cap="flat" cmpd="sng" w="9875">
              <a:solidFill>
                <a:schemeClr val="lt2"/>
              </a:solidFill>
              <a:prstDash val="solid"/>
              <a:miter lim="30395"/>
              <a:headEnd len="sm" w="sm" type="none"/>
              <a:tailEnd len="sm" w="sm" type="none"/>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5"/>
            <p:cNvSpPr/>
            <p:nvPr/>
          </p:nvSpPr>
          <p:spPr>
            <a:xfrm>
              <a:off x="7498466" y="3261616"/>
              <a:ext cx="237386" cy="237378"/>
            </a:xfrm>
            <a:custGeom>
              <a:rect b="b" l="l" r="r" t="t"/>
              <a:pathLst>
                <a:path extrusionOk="0" h="3040" w="304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5"/>
            <p:cNvSpPr/>
            <p:nvPr/>
          </p:nvSpPr>
          <p:spPr>
            <a:xfrm>
              <a:off x="7567258" y="3363671"/>
              <a:ext cx="35686" cy="35685"/>
            </a:xfrm>
            <a:custGeom>
              <a:rect b="b" l="l" r="r" t="t"/>
              <a:pathLst>
                <a:path extrusionOk="0" h="457" w="457">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5"/>
            <p:cNvSpPr/>
            <p:nvPr/>
          </p:nvSpPr>
          <p:spPr>
            <a:xfrm>
              <a:off x="7631366" y="3361328"/>
              <a:ext cx="35686" cy="40370"/>
            </a:xfrm>
            <a:custGeom>
              <a:rect b="b" l="l" r="r" t="t"/>
              <a:pathLst>
                <a:path extrusionOk="0" h="517" w="457">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8" name="Google Shape;2698;p105"/>
          <p:cNvGrpSpPr/>
          <p:nvPr/>
        </p:nvGrpSpPr>
        <p:grpSpPr>
          <a:xfrm>
            <a:off x="1005900" y="3388175"/>
            <a:ext cx="834775" cy="826450"/>
            <a:chOff x="1529600" y="2601475"/>
            <a:chExt cx="834775" cy="826450"/>
          </a:xfrm>
        </p:grpSpPr>
        <p:sp>
          <p:nvSpPr>
            <p:cNvPr id="2699" name="Google Shape;2699;p105"/>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5"/>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5"/>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5"/>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5"/>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5"/>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5"/>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105"/>
          <p:cNvGrpSpPr/>
          <p:nvPr/>
        </p:nvGrpSpPr>
        <p:grpSpPr>
          <a:xfrm>
            <a:off x="2005735" y="4063421"/>
            <a:ext cx="411118" cy="411118"/>
            <a:chOff x="2005735" y="4063421"/>
            <a:chExt cx="411118" cy="411118"/>
          </a:xfrm>
        </p:grpSpPr>
        <p:sp>
          <p:nvSpPr>
            <p:cNvPr id="2707" name="Google Shape;2707;p105"/>
            <p:cNvSpPr/>
            <p:nvPr/>
          </p:nvSpPr>
          <p:spPr>
            <a:xfrm>
              <a:off x="2005735" y="4063421"/>
              <a:ext cx="411118" cy="411118"/>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8" name="Google Shape;2708;p105"/>
            <p:cNvGrpSpPr/>
            <p:nvPr/>
          </p:nvGrpSpPr>
          <p:grpSpPr>
            <a:xfrm>
              <a:off x="2083249" y="4163871"/>
              <a:ext cx="256077" cy="210442"/>
              <a:chOff x="2083249" y="4163871"/>
              <a:chExt cx="256077" cy="210442"/>
            </a:xfrm>
          </p:grpSpPr>
          <p:sp>
            <p:nvSpPr>
              <p:cNvPr id="2709" name="Google Shape;2709;p105"/>
              <p:cNvSpPr/>
              <p:nvPr/>
            </p:nvSpPr>
            <p:spPr>
              <a:xfrm>
                <a:off x="2178006" y="4313606"/>
                <a:ext cx="66563" cy="60706"/>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5"/>
              <p:cNvSpPr/>
              <p:nvPr/>
            </p:nvSpPr>
            <p:spPr>
              <a:xfrm>
                <a:off x="2144718" y="4258909"/>
                <a:ext cx="132739" cy="46105"/>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5"/>
              <p:cNvSpPr/>
              <p:nvPr/>
            </p:nvSpPr>
            <p:spPr>
              <a:xfrm>
                <a:off x="2113403" y="4212206"/>
                <a:ext cx="194596" cy="55612"/>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5"/>
              <p:cNvSpPr/>
              <p:nvPr/>
            </p:nvSpPr>
            <p:spPr>
              <a:xfrm>
                <a:off x="2083249" y="4163871"/>
                <a:ext cx="256077" cy="67784"/>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13" name="Google Shape;2713;p105"/>
          <p:cNvGrpSpPr/>
          <p:nvPr/>
        </p:nvGrpSpPr>
        <p:grpSpPr>
          <a:xfrm>
            <a:off x="7090818" y="3427141"/>
            <a:ext cx="985772" cy="784253"/>
            <a:chOff x="4937025" y="1318050"/>
            <a:chExt cx="1125825" cy="895675"/>
          </a:xfrm>
        </p:grpSpPr>
        <p:sp>
          <p:nvSpPr>
            <p:cNvPr id="2714" name="Google Shape;2714;p105"/>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5"/>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5"/>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5"/>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5"/>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5"/>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5"/>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5"/>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5"/>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5"/>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5"/>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105"/>
          <p:cNvGrpSpPr/>
          <p:nvPr/>
        </p:nvGrpSpPr>
        <p:grpSpPr>
          <a:xfrm>
            <a:off x="4057264" y="2221318"/>
            <a:ext cx="577838" cy="411153"/>
            <a:chOff x="4937025" y="4378575"/>
            <a:chExt cx="1040775" cy="740550"/>
          </a:xfrm>
        </p:grpSpPr>
        <p:sp>
          <p:nvSpPr>
            <p:cNvPr id="2726" name="Google Shape;2726;p105"/>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5"/>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5"/>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5"/>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5"/>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5"/>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105"/>
          <p:cNvSpPr/>
          <p:nvPr/>
        </p:nvSpPr>
        <p:spPr>
          <a:xfrm>
            <a:off x="2416850" y="2953825"/>
            <a:ext cx="289916" cy="28928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5"/>
          <p:cNvSpPr/>
          <p:nvPr/>
        </p:nvSpPr>
        <p:spPr>
          <a:xfrm>
            <a:off x="6406550" y="4104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670"/>
                                        </p:tgtEl>
                                        <p:attrNameLst>
                                          <p:attrName>style.visibility</p:attrName>
                                        </p:attrNameLst>
                                      </p:cBhvr>
                                      <p:to>
                                        <p:strVal val="visible"/>
                                      </p:to>
                                    </p:set>
                                    <p:anim calcmode="lin" valueType="num">
                                      <p:cBhvr additive="base">
                                        <p:cTn dur="800"/>
                                        <p:tgtEl>
                                          <p:spTgt spid="26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6"/>
                                        </p:tgtEl>
                                        <p:attrNameLst>
                                          <p:attrName>style.visibility</p:attrName>
                                        </p:attrNameLst>
                                      </p:cBhvr>
                                      <p:to>
                                        <p:strVal val="visible"/>
                                      </p:to>
                                    </p:set>
                                    <p:anim calcmode="lin" valueType="num">
                                      <p:cBhvr additive="base">
                                        <p:cTn dur="800"/>
                                        <p:tgtEl>
                                          <p:spTgt spid="26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7"/>
                                        </p:tgtEl>
                                        <p:attrNameLst>
                                          <p:attrName>style.visibility</p:attrName>
                                        </p:attrNameLst>
                                      </p:cBhvr>
                                      <p:to>
                                        <p:strVal val="visible"/>
                                      </p:to>
                                    </p:set>
                                    <p:anim calcmode="lin" valueType="num">
                                      <p:cBhvr additive="base">
                                        <p:cTn dur="800"/>
                                        <p:tgtEl>
                                          <p:spTgt spid="26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73"/>
                                        </p:tgtEl>
                                        <p:attrNameLst>
                                          <p:attrName>style.visibility</p:attrName>
                                        </p:attrNameLst>
                                      </p:cBhvr>
                                      <p:to>
                                        <p:strVal val="visible"/>
                                      </p:to>
                                    </p:set>
                                    <p:anim calcmode="lin" valueType="num">
                                      <p:cBhvr additive="base">
                                        <p:cTn dur="800"/>
                                        <p:tgtEl>
                                          <p:spTgt spid="267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2672"/>
                                        </p:tgtEl>
                                        <p:attrNameLst>
                                          <p:attrName>style.visibility</p:attrName>
                                        </p:attrNameLst>
                                      </p:cBhvr>
                                      <p:to>
                                        <p:strVal val="visible"/>
                                      </p:to>
                                    </p:set>
                                    <p:anim calcmode="lin" valueType="num">
                                      <p:cBhvr additive="base">
                                        <p:cTn dur="800"/>
                                        <p:tgtEl>
                                          <p:spTgt spid="2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1"/>
                                        </p:tgtEl>
                                        <p:attrNameLst>
                                          <p:attrName>style.visibility</p:attrName>
                                        </p:attrNameLst>
                                      </p:cBhvr>
                                      <p:to>
                                        <p:strVal val="visible"/>
                                      </p:to>
                                    </p:set>
                                    <p:anim calcmode="lin" valueType="num">
                                      <p:cBhvr additive="base">
                                        <p:cTn dur="800"/>
                                        <p:tgtEl>
                                          <p:spTgt spid="26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9"/>
                                        </p:tgtEl>
                                        <p:attrNameLst>
                                          <p:attrName>style.visibility</p:attrName>
                                        </p:attrNameLst>
                                      </p:cBhvr>
                                      <p:to>
                                        <p:strVal val="visible"/>
                                      </p:to>
                                    </p:set>
                                    <p:anim calcmode="lin" valueType="num">
                                      <p:cBhvr additive="base">
                                        <p:cTn dur="800"/>
                                        <p:tgtEl>
                                          <p:spTgt spid="26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88"/>
                                        </p:tgtEl>
                                        <p:attrNameLst>
                                          <p:attrName>style.visibility</p:attrName>
                                        </p:attrNameLst>
                                      </p:cBhvr>
                                      <p:to>
                                        <p:strVal val="visible"/>
                                      </p:to>
                                    </p:set>
                                    <p:anim calcmode="lin" valueType="num">
                                      <p:cBhvr additive="base">
                                        <p:cTn dur="800"/>
                                        <p:tgtEl>
                                          <p:spTgt spid="2688"/>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 presetSubtype="4">
                                  <p:stCondLst>
                                    <p:cond delay="0"/>
                                  </p:stCondLst>
                                  <p:childTnLst>
                                    <p:set>
                                      <p:cBhvr>
                                        <p:cTn dur="1" fill="hold">
                                          <p:stCondLst>
                                            <p:cond delay="0"/>
                                          </p:stCondLst>
                                        </p:cTn>
                                        <p:tgtEl>
                                          <p:spTgt spid="2677"/>
                                        </p:tgtEl>
                                        <p:attrNameLst>
                                          <p:attrName>style.visibility</p:attrName>
                                        </p:attrNameLst>
                                      </p:cBhvr>
                                      <p:to>
                                        <p:strVal val="visible"/>
                                      </p:to>
                                    </p:set>
                                    <p:anim calcmode="lin" valueType="num">
                                      <p:cBhvr additive="base">
                                        <p:cTn dur="800"/>
                                        <p:tgtEl>
                                          <p:spTgt spid="26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90"/>
                                        </p:tgtEl>
                                        <p:attrNameLst>
                                          <p:attrName>style.visibility</p:attrName>
                                        </p:attrNameLst>
                                      </p:cBhvr>
                                      <p:to>
                                        <p:strVal val="visible"/>
                                      </p:to>
                                    </p:set>
                                    <p:anim calcmode="lin" valueType="num">
                                      <p:cBhvr additive="base">
                                        <p:cTn dur="800"/>
                                        <p:tgtEl>
                                          <p:spTgt spid="26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91"/>
                                        </p:tgtEl>
                                        <p:attrNameLst>
                                          <p:attrName>style.visibility</p:attrName>
                                        </p:attrNameLst>
                                      </p:cBhvr>
                                      <p:to>
                                        <p:strVal val="visible"/>
                                      </p:to>
                                    </p:set>
                                    <p:anim calcmode="lin" valueType="num">
                                      <p:cBhvr additive="base">
                                        <p:cTn dur="800"/>
                                        <p:tgtEl>
                                          <p:spTgt spid="26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671"/>
                                        </p:tgtEl>
                                        <p:attrNameLst>
                                          <p:attrName>style.visibility</p:attrName>
                                        </p:attrNameLst>
                                      </p:cBhvr>
                                      <p:to>
                                        <p:strVal val="visible"/>
                                      </p:to>
                                    </p:set>
                                    <p:anim calcmode="lin" valueType="num">
                                      <p:cBhvr additive="base">
                                        <p:cTn dur="800"/>
                                        <p:tgtEl>
                                          <p:spTgt spid="2671"/>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mph" presetID="8" presetSubtype="0">
                                  <p:stCondLst>
                                    <p:cond delay="0"/>
                                  </p:stCondLst>
                                  <p:childTnLst>
                                    <p:animRot by="-21600000">
                                      <p:cBhvr>
                                        <p:cTn dur="800" fill="hold"/>
                                        <p:tgtEl>
                                          <p:spTgt spid="2733"/>
                                        </p:tgtEl>
                                        <p:attrNameLst>
                                          <p:attrName>r</p:attrName>
                                        </p:attrNameLst>
                                      </p:cBhvr>
                                    </p:animRot>
                                  </p:childTnLst>
                                </p:cTn>
                              </p:par>
                              <p:par>
                                <p:cTn fill="hold" nodeType="withEffect" presetClass="emph" presetID="8" presetSubtype="0">
                                  <p:stCondLst>
                                    <p:cond delay="0"/>
                                  </p:stCondLst>
                                  <p:childTnLst>
                                    <p:animRot by="-21600000">
                                      <p:cBhvr>
                                        <p:cTn dur="700" fill="hold"/>
                                        <p:tgtEl>
                                          <p:spTgt spid="273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7" name="Shape 2737"/>
        <p:cNvGrpSpPr/>
        <p:nvPr/>
      </p:nvGrpSpPr>
      <p:grpSpPr>
        <a:xfrm>
          <a:off x="0" y="0"/>
          <a:ext cx="0" cy="0"/>
          <a:chOff x="0" y="0"/>
          <a:chExt cx="0" cy="0"/>
        </a:xfrm>
      </p:grpSpPr>
      <p:grpSp>
        <p:nvGrpSpPr>
          <p:cNvPr id="2738" name="Google Shape;2738;p106"/>
          <p:cNvGrpSpPr/>
          <p:nvPr/>
        </p:nvGrpSpPr>
        <p:grpSpPr>
          <a:xfrm>
            <a:off x="909610" y="1508550"/>
            <a:ext cx="7489600" cy="2648125"/>
            <a:chOff x="2944950" y="1656675"/>
            <a:chExt cx="7489600" cy="2648125"/>
          </a:xfrm>
        </p:grpSpPr>
        <p:sp>
          <p:nvSpPr>
            <p:cNvPr id="2739" name="Google Shape;2739;p106"/>
            <p:cNvSpPr/>
            <p:nvPr/>
          </p:nvSpPr>
          <p:spPr>
            <a:xfrm>
              <a:off x="2944950" y="1656675"/>
              <a:ext cx="176716" cy="176331"/>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6"/>
            <p:cNvSpPr/>
            <p:nvPr/>
          </p:nvSpPr>
          <p:spPr>
            <a:xfrm>
              <a:off x="10183775" y="4054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106"/>
          <p:cNvGrpSpPr/>
          <p:nvPr/>
        </p:nvGrpSpPr>
        <p:grpSpPr>
          <a:xfrm>
            <a:off x="1131725" y="1415905"/>
            <a:ext cx="6880555" cy="2882138"/>
            <a:chOff x="358352" y="258060"/>
            <a:chExt cx="8428954" cy="3381600"/>
          </a:xfrm>
        </p:grpSpPr>
        <p:sp>
          <p:nvSpPr>
            <p:cNvPr id="2742" name="Google Shape;2742;p106"/>
            <p:cNvSpPr/>
            <p:nvPr/>
          </p:nvSpPr>
          <p:spPr>
            <a:xfrm>
              <a:off x="358352" y="258060"/>
              <a:ext cx="8427300" cy="3381600"/>
            </a:xfrm>
            <a:prstGeom prst="roundRect">
              <a:avLst>
                <a:gd fmla="val 5555" name="adj"/>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6"/>
            <p:cNvSpPr/>
            <p:nvPr/>
          </p:nvSpPr>
          <p:spPr>
            <a:xfrm>
              <a:off x="360006" y="258060"/>
              <a:ext cx="8427300" cy="3381600"/>
            </a:xfrm>
            <a:prstGeom prst="roundRect">
              <a:avLst>
                <a:gd fmla="val 5555" name="adj"/>
              </a:avLst>
            </a:prstGeom>
            <a:gradFill>
              <a:gsLst>
                <a:gs pos="0">
                  <a:schemeClr val="lt1"/>
                </a:gs>
                <a:gs pos="100000">
                  <a:srgbClr val="F9F8FF">
                    <a:alpha val="86666"/>
                  </a:srgbClr>
                </a:gs>
              </a:gsLst>
              <a:lin ang="5400700" scaled="0"/>
            </a:gra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4" name="Google Shape;2744;p106"/>
            <p:cNvGrpSpPr/>
            <p:nvPr/>
          </p:nvGrpSpPr>
          <p:grpSpPr>
            <a:xfrm>
              <a:off x="720000" y="414553"/>
              <a:ext cx="7704000" cy="262500"/>
              <a:chOff x="433208" y="400917"/>
              <a:chExt cx="7704000" cy="262500"/>
            </a:xfrm>
          </p:grpSpPr>
          <p:sp>
            <p:nvSpPr>
              <p:cNvPr id="2745" name="Google Shape;2745;p106"/>
              <p:cNvSpPr/>
              <p:nvPr/>
            </p:nvSpPr>
            <p:spPr>
              <a:xfrm>
                <a:off x="433208" y="400917"/>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6" name="Google Shape;2746;p106"/>
              <p:cNvGrpSpPr/>
              <p:nvPr/>
            </p:nvGrpSpPr>
            <p:grpSpPr>
              <a:xfrm flipH="1" rot="10800000">
                <a:off x="543498" y="483688"/>
                <a:ext cx="429322" cy="93999"/>
                <a:chOff x="5840230" y="744468"/>
                <a:chExt cx="431653" cy="94500"/>
              </a:xfrm>
            </p:grpSpPr>
            <p:sp>
              <p:nvSpPr>
                <p:cNvPr id="2747" name="Google Shape;2747;p106"/>
                <p:cNvSpPr/>
                <p:nvPr/>
              </p:nvSpPr>
              <p:spPr>
                <a:xfrm>
                  <a:off x="5840230" y="744468"/>
                  <a:ext cx="94500" cy="94500"/>
                </a:xfrm>
                <a:prstGeom prst="ellipse">
                  <a:avLst/>
                </a:prstGeom>
                <a:solidFill>
                  <a:schemeClr val="accent2"/>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6"/>
                <p:cNvSpPr/>
                <p:nvPr/>
              </p:nvSpPr>
              <p:spPr>
                <a:xfrm>
                  <a:off x="6008807" y="744468"/>
                  <a:ext cx="94500" cy="94500"/>
                </a:xfrm>
                <a:prstGeom prst="ellipse">
                  <a:avLst/>
                </a:prstGeom>
                <a:solidFill>
                  <a:schemeClr val="accent4"/>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6"/>
                <p:cNvSpPr/>
                <p:nvPr/>
              </p:nvSpPr>
              <p:spPr>
                <a:xfrm>
                  <a:off x="6177384" y="744468"/>
                  <a:ext cx="94500" cy="94500"/>
                </a:xfrm>
                <a:prstGeom prst="ellipse">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50" name="Google Shape;2750;p106"/>
          <p:cNvSpPr/>
          <p:nvPr/>
        </p:nvSpPr>
        <p:spPr>
          <a:xfrm>
            <a:off x="2570950" y="2083754"/>
            <a:ext cx="5154000" cy="338100"/>
          </a:xfrm>
          <a:prstGeom prst="roundRect">
            <a:avLst>
              <a:gd fmla="val 41068"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51" name="Google Shape;2751;p106"/>
          <p:cNvGraphicFramePr/>
          <p:nvPr/>
        </p:nvGraphicFramePr>
        <p:xfrm>
          <a:off x="1322765" y="2007372"/>
          <a:ext cx="3000000" cy="3000000"/>
        </p:xfrm>
        <a:graphic>
          <a:graphicData uri="http://schemas.openxmlformats.org/drawingml/2006/table">
            <a:tbl>
              <a:tblPr>
                <a:noFill/>
                <a:tableStyleId>{59412649-0633-48FA-9940-1964C4439C55}</a:tableStyleId>
              </a:tblPr>
              <a:tblGrid>
                <a:gridCol w="1298700"/>
                <a:gridCol w="1298700"/>
                <a:gridCol w="1298700"/>
                <a:gridCol w="1298700"/>
                <a:gridCol w="1298700"/>
              </a:tblGrid>
              <a:tr h="495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2015</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2016</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2021</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52" name="Google Shape;2752;p10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grpSp>
        <p:nvGrpSpPr>
          <p:cNvPr id="2753" name="Google Shape;2753;p106"/>
          <p:cNvGrpSpPr/>
          <p:nvPr/>
        </p:nvGrpSpPr>
        <p:grpSpPr>
          <a:xfrm>
            <a:off x="2966160" y="2574961"/>
            <a:ext cx="612500" cy="296375"/>
            <a:chOff x="5658425" y="2734375"/>
            <a:chExt cx="612500" cy="296375"/>
          </a:xfrm>
        </p:grpSpPr>
        <p:sp>
          <p:nvSpPr>
            <p:cNvPr id="2754" name="Google Shape;2754;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106"/>
          <p:cNvGrpSpPr/>
          <p:nvPr/>
        </p:nvGrpSpPr>
        <p:grpSpPr>
          <a:xfrm>
            <a:off x="4272171" y="3035823"/>
            <a:ext cx="612500" cy="296375"/>
            <a:chOff x="5658425" y="2734375"/>
            <a:chExt cx="612500" cy="296375"/>
          </a:xfrm>
        </p:grpSpPr>
        <p:sp>
          <p:nvSpPr>
            <p:cNvPr id="2759" name="Google Shape;2759;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106"/>
          <p:cNvGrpSpPr/>
          <p:nvPr/>
        </p:nvGrpSpPr>
        <p:grpSpPr>
          <a:xfrm>
            <a:off x="4272171" y="3507798"/>
            <a:ext cx="612500" cy="296375"/>
            <a:chOff x="5658425" y="2734375"/>
            <a:chExt cx="612500" cy="296375"/>
          </a:xfrm>
        </p:grpSpPr>
        <p:sp>
          <p:nvSpPr>
            <p:cNvPr id="2764" name="Google Shape;2764;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106"/>
          <p:cNvGrpSpPr/>
          <p:nvPr/>
        </p:nvGrpSpPr>
        <p:grpSpPr>
          <a:xfrm>
            <a:off x="5562871" y="3035823"/>
            <a:ext cx="612500" cy="296375"/>
            <a:chOff x="5658425" y="2734375"/>
            <a:chExt cx="612500" cy="296375"/>
          </a:xfrm>
        </p:grpSpPr>
        <p:sp>
          <p:nvSpPr>
            <p:cNvPr id="2769" name="Google Shape;2769;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106"/>
          <p:cNvGrpSpPr/>
          <p:nvPr/>
        </p:nvGrpSpPr>
        <p:grpSpPr>
          <a:xfrm>
            <a:off x="5562863" y="2580648"/>
            <a:ext cx="612500" cy="296375"/>
            <a:chOff x="5658425" y="2734375"/>
            <a:chExt cx="612500" cy="296375"/>
          </a:xfrm>
        </p:grpSpPr>
        <p:sp>
          <p:nvSpPr>
            <p:cNvPr id="2774" name="Google Shape;2774;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106"/>
          <p:cNvGrpSpPr/>
          <p:nvPr/>
        </p:nvGrpSpPr>
        <p:grpSpPr>
          <a:xfrm>
            <a:off x="6863182" y="3035811"/>
            <a:ext cx="612500" cy="296375"/>
            <a:chOff x="5658425" y="2734375"/>
            <a:chExt cx="612500" cy="296375"/>
          </a:xfrm>
        </p:grpSpPr>
        <p:sp>
          <p:nvSpPr>
            <p:cNvPr id="2779" name="Google Shape;2779;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106"/>
          <p:cNvGrpSpPr/>
          <p:nvPr/>
        </p:nvGrpSpPr>
        <p:grpSpPr>
          <a:xfrm>
            <a:off x="6860828" y="2580648"/>
            <a:ext cx="612500" cy="296375"/>
            <a:chOff x="5658425" y="2734375"/>
            <a:chExt cx="612500" cy="296375"/>
          </a:xfrm>
        </p:grpSpPr>
        <p:sp>
          <p:nvSpPr>
            <p:cNvPr id="2784" name="Google Shape;2784;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106"/>
          <p:cNvGrpSpPr/>
          <p:nvPr/>
        </p:nvGrpSpPr>
        <p:grpSpPr>
          <a:xfrm>
            <a:off x="6863182" y="3490948"/>
            <a:ext cx="612500" cy="296375"/>
            <a:chOff x="5658425" y="2734375"/>
            <a:chExt cx="612500" cy="296375"/>
          </a:xfrm>
        </p:grpSpPr>
        <p:sp>
          <p:nvSpPr>
            <p:cNvPr id="2789" name="Google Shape;2789;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3" name="Google Shape;2793;p106"/>
          <p:cNvGrpSpPr/>
          <p:nvPr/>
        </p:nvGrpSpPr>
        <p:grpSpPr>
          <a:xfrm>
            <a:off x="2966163" y="3490961"/>
            <a:ext cx="612500" cy="296375"/>
            <a:chOff x="5658425" y="2734375"/>
            <a:chExt cx="612500" cy="296375"/>
          </a:xfrm>
        </p:grpSpPr>
        <p:sp>
          <p:nvSpPr>
            <p:cNvPr id="2794" name="Google Shape;2794;p106"/>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6"/>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6"/>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6"/>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106"/>
          <p:cNvGrpSpPr/>
          <p:nvPr/>
        </p:nvGrpSpPr>
        <p:grpSpPr>
          <a:xfrm>
            <a:off x="7789176" y="1746150"/>
            <a:ext cx="641574" cy="411146"/>
            <a:chOff x="4937047" y="4378588"/>
            <a:chExt cx="1155572" cy="740537"/>
          </a:xfrm>
        </p:grpSpPr>
        <p:sp>
          <p:nvSpPr>
            <p:cNvPr id="2799" name="Google Shape;2799;p106"/>
            <p:cNvSpPr/>
            <p:nvPr/>
          </p:nvSpPr>
          <p:spPr>
            <a:xfrm>
              <a:off x="4937047" y="4378588"/>
              <a:ext cx="1155572"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06"/>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06"/>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06"/>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06"/>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6"/>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106"/>
          <p:cNvGrpSpPr/>
          <p:nvPr/>
        </p:nvGrpSpPr>
        <p:grpSpPr>
          <a:xfrm>
            <a:off x="755929" y="2047742"/>
            <a:ext cx="588900" cy="410100"/>
            <a:chOff x="607379" y="1306417"/>
            <a:chExt cx="588900" cy="410100"/>
          </a:xfrm>
        </p:grpSpPr>
        <p:sp>
          <p:nvSpPr>
            <p:cNvPr id="2806" name="Google Shape;2806;p106"/>
            <p:cNvSpPr/>
            <p:nvPr/>
          </p:nvSpPr>
          <p:spPr>
            <a:xfrm>
              <a:off x="607379" y="1306417"/>
              <a:ext cx="588900" cy="410100"/>
            </a:xfrm>
            <a:prstGeom prst="wedgeRoundRectCallout">
              <a:avLst>
                <a:gd fmla="val -17374" name="adj1"/>
                <a:gd fmla="val 73101" name="adj2"/>
                <a:gd fmla="val 0" name="adj3"/>
              </a:avLst>
            </a:prstGeom>
            <a:solidFill>
              <a:schemeClr val="accent6"/>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06"/>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106"/>
          <p:cNvGrpSpPr/>
          <p:nvPr/>
        </p:nvGrpSpPr>
        <p:grpSpPr>
          <a:xfrm>
            <a:off x="952011" y="3905899"/>
            <a:ext cx="588877" cy="583004"/>
            <a:chOff x="1094900" y="3550918"/>
            <a:chExt cx="657302" cy="650747"/>
          </a:xfrm>
        </p:grpSpPr>
        <p:grpSp>
          <p:nvGrpSpPr>
            <p:cNvPr id="2809" name="Google Shape;2809;p106"/>
            <p:cNvGrpSpPr/>
            <p:nvPr/>
          </p:nvGrpSpPr>
          <p:grpSpPr>
            <a:xfrm>
              <a:off x="1094900" y="3550918"/>
              <a:ext cx="657302" cy="650747"/>
              <a:chOff x="1529600" y="2601475"/>
              <a:chExt cx="834775" cy="826450"/>
            </a:xfrm>
          </p:grpSpPr>
          <p:sp>
            <p:nvSpPr>
              <p:cNvPr id="2810" name="Google Shape;2810;p106"/>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06"/>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106"/>
            <p:cNvGrpSpPr/>
            <p:nvPr/>
          </p:nvGrpSpPr>
          <p:grpSpPr>
            <a:xfrm>
              <a:off x="1285128" y="3650171"/>
              <a:ext cx="276316" cy="302472"/>
              <a:chOff x="1980750" y="1584075"/>
              <a:chExt cx="422825" cy="462850"/>
            </a:xfrm>
          </p:grpSpPr>
          <p:sp>
            <p:nvSpPr>
              <p:cNvPr id="2813" name="Google Shape;2813;p106"/>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6"/>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6"/>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6"/>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7" name="Google Shape;2817;p106"/>
          <p:cNvGrpSpPr/>
          <p:nvPr/>
        </p:nvGrpSpPr>
        <p:grpSpPr>
          <a:xfrm>
            <a:off x="7616125" y="4128200"/>
            <a:ext cx="396150" cy="360700"/>
            <a:chOff x="2670400" y="651950"/>
            <a:chExt cx="396150" cy="360700"/>
          </a:xfrm>
        </p:grpSpPr>
        <p:sp>
          <p:nvSpPr>
            <p:cNvPr id="2818" name="Google Shape;2818;p106"/>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6"/>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107"/>
          <p:cNvSpPr/>
          <p:nvPr/>
        </p:nvSpPr>
        <p:spPr>
          <a:xfrm>
            <a:off x="6819883" y="3007442"/>
            <a:ext cx="15990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107"/>
          <p:cNvGrpSpPr/>
          <p:nvPr/>
        </p:nvGrpSpPr>
        <p:grpSpPr>
          <a:xfrm>
            <a:off x="6823475" y="1666128"/>
            <a:ext cx="1591816" cy="1122977"/>
            <a:chOff x="486931" y="1114949"/>
            <a:chExt cx="2517900" cy="1776300"/>
          </a:xfrm>
        </p:grpSpPr>
        <p:sp>
          <p:nvSpPr>
            <p:cNvPr id="2826" name="Google Shape;2826;p107"/>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07"/>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8" name="Google Shape;2828;p107"/>
            <p:cNvGrpSpPr/>
            <p:nvPr/>
          </p:nvGrpSpPr>
          <p:grpSpPr>
            <a:xfrm flipH="1" rot="10800000">
              <a:off x="620929" y="1244995"/>
              <a:ext cx="429322" cy="93999"/>
              <a:chOff x="5578333" y="744468"/>
              <a:chExt cx="431653" cy="94500"/>
            </a:xfrm>
          </p:grpSpPr>
          <p:sp>
            <p:nvSpPr>
              <p:cNvPr id="2829" name="Google Shape;2829;p107"/>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7"/>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7"/>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2" name="Google Shape;2832;p107"/>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833" name="Google Shape;2833;p107"/>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834" name="Google Shape;2834;p107"/>
          <p:cNvSpPr txBox="1"/>
          <p:nvPr/>
        </p:nvSpPr>
        <p:spPr>
          <a:xfrm>
            <a:off x="6916183"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2</a:t>
            </a:r>
            <a:r>
              <a:rPr b="1" lang="en" sz="3500">
                <a:solidFill>
                  <a:schemeClr val="dk1"/>
                </a:solidFill>
                <a:latin typeface="Orbitron"/>
                <a:ea typeface="Orbitron"/>
                <a:cs typeface="Orbitron"/>
                <a:sym typeface="Orbitron"/>
              </a:rPr>
              <a:t>0%</a:t>
            </a:r>
            <a:endParaRPr b="1" sz="3500">
              <a:solidFill>
                <a:schemeClr val="dk1"/>
              </a:solidFill>
              <a:latin typeface="Orbitron"/>
              <a:ea typeface="Orbitron"/>
              <a:cs typeface="Orbitron"/>
              <a:sym typeface="Orbitron"/>
            </a:endParaRPr>
          </a:p>
        </p:txBody>
      </p:sp>
      <p:grpSp>
        <p:nvGrpSpPr>
          <p:cNvPr id="2835" name="Google Shape;2835;p107"/>
          <p:cNvGrpSpPr/>
          <p:nvPr/>
        </p:nvGrpSpPr>
        <p:grpSpPr>
          <a:xfrm>
            <a:off x="2438845" y="1415888"/>
            <a:ext cx="4266500" cy="2867523"/>
            <a:chOff x="486897" y="1114972"/>
            <a:chExt cx="5169635" cy="3448200"/>
          </a:xfrm>
        </p:grpSpPr>
        <p:sp>
          <p:nvSpPr>
            <p:cNvPr id="2836" name="Google Shape;2836;p107"/>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7"/>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8" name="Google Shape;2838;p107"/>
            <p:cNvGrpSpPr/>
            <p:nvPr/>
          </p:nvGrpSpPr>
          <p:grpSpPr>
            <a:xfrm flipH="1" rot="10800000">
              <a:off x="620929" y="1244995"/>
              <a:ext cx="429322" cy="93999"/>
              <a:chOff x="5578333" y="744468"/>
              <a:chExt cx="431653" cy="94500"/>
            </a:xfrm>
          </p:grpSpPr>
          <p:sp>
            <p:nvSpPr>
              <p:cNvPr id="2839" name="Google Shape;2839;p107"/>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7"/>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7"/>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2" name="Google Shape;2842;p107"/>
          <p:cNvSpPr/>
          <p:nvPr/>
        </p:nvSpPr>
        <p:spPr>
          <a:xfrm>
            <a:off x="720008" y="3007442"/>
            <a:ext cx="1599000" cy="338100"/>
          </a:xfrm>
          <a:prstGeom prst="roundRect">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3" name="Google Shape;2843;p107"/>
          <p:cNvGrpSpPr/>
          <p:nvPr/>
        </p:nvGrpSpPr>
        <p:grpSpPr>
          <a:xfrm>
            <a:off x="723600" y="1666128"/>
            <a:ext cx="1591816" cy="1122977"/>
            <a:chOff x="486931" y="1114949"/>
            <a:chExt cx="2517900" cy="1776300"/>
          </a:xfrm>
        </p:grpSpPr>
        <p:sp>
          <p:nvSpPr>
            <p:cNvPr id="2844" name="Google Shape;2844;p107"/>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7"/>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6" name="Google Shape;2846;p107"/>
            <p:cNvGrpSpPr/>
            <p:nvPr/>
          </p:nvGrpSpPr>
          <p:grpSpPr>
            <a:xfrm flipH="1" rot="10800000">
              <a:off x="620929" y="1244995"/>
              <a:ext cx="429322" cy="93999"/>
              <a:chOff x="5578333" y="744468"/>
              <a:chExt cx="431653" cy="94500"/>
            </a:xfrm>
          </p:grpSpPr>
          <p:sp>
            <p:nvSpPr>
              <p:cNvPr id="2847" name="Google Shape;2847;p107"/>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7"/>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7"/>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50" name="Google Shape;2850;p10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 OF PRINCIPAL MARKETS</a:t>
            </a:r>
            <a:endParaRPr/>
          </a:p>
        </p:txBody>
      </p:sp>
      <p:sp>
        <p:nvSpPr>
          <p:cNvPr id="2851" name="Google Shape;2851;p107"/>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852" name="Google Shape;2852;p107"/>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853" name="Google Shape;2853;p107"/>
          <p:cNvSpPr txBox="1"/>
          <p:nvPr/>
        </p:nvSpPr>
        <p:spPr>
          <a:xfrm>
            <a:off x="816308"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40%</a:t>
            </a:r>
            <a:endParaRPr b="1" sz="3500">
              <a:solidFill>
                <a:schemeClr val="dk1"/>
              </a:solidFill>
              <a:latin typeface="Orbitron"/>
              <a:ea typeface="Orbitron"/>
              <a:cs typeface="Orbitron"/>
              <a:sym typeface="Orbitron"/>
            </a:endParaRPr>
          </a:p>
        </p:txBody>
      </p:sp>
      <p:grpSp>
        <p:nvGrpSpPr>
          <p:cNvPr id="2854" name="Google Shape;2854;p107"/>
          <p:cNvGrpSpPr/>
          <p:nvPr/>
        </p:nvGrpSpPr>
        <p:grpSpPr>
          <a:xfrm>
            <a:off x="2727288" y="2070188"/>
            <a:ext cx="3697121" cy="1969591"/>
            <a:chOff x="233350" y="949250"/>
            <a:chExt cx="7137300" cy="3802300"/>
          </a:xfrm>
        </p:grpSpPr>
        <p:sp>
          <p:nvSpPr>
            <p:cNvPr id="2855" name="Google Shape;2855;p10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0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0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0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0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0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0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0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0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0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0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0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0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0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6" name="Google Shape;2906;p107"/>
          <p:cNvSpPr/>
          <p:nvPr/>
        </p:nvSpPr>
        <p:spPr>
          <a:xfrm>
            <a:off x="4282600" y="2620108"/>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7"/>
          <p:cNvSpPr/>
          <p:nvPr/>
        </p:nvSpPr>
        <p:spPr>
          <a:xfrm>
            <a:off x="3362295" y="2540002"/>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7"/>
          <p:cNvSpPr/>
          <p:nvPr/>
        </p:nvSpPr>
        <p:spPr>
          <a:xfrm>
            <a:off x="5495736" y="2695375"/>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7"/>
          <p:cNvSpPr/>
          <p:nvPr/>
        </p:nvSpPr>
        <p:spPr>
          <a:xfrm>
            <a:off x="5902108" y="3711305"/>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7"/>
          <p:cNvSpPr/>
          <p:nvPr/>
        </p:nvSpPr>
        <p:spPr>
          <a:xfrm>
            <a:off x="3816456" y="3385691"/>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7"/>
          <p:cNvSpPr/>
          <p:nvPr/>
        </p:nvSpPr>
        <p:spPr>
          <a:xfrm>
            <a:off x="4258682" y="2370506"/>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835"/>
                                        </p:tgtEl>
                                        <p:attrNameLst>
                                          <p:attrName>style.visibility</p:attrName>
                                        </p:attrNameLst>
                                      </p:cBhvr>
                                      <p:to>
                                        <p:strVal val="visible"/>
                                      </p:to>
                                    </p:set>
                                    <p:anim calcmode="lin" valueType="num">
                                      <p:cBhvr additive="base">
                                        <p:cTn dur="800"/>
                                        <p:tgtEl>
                                          <p:spTgt spid="28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854"/>
                                        </p:tgtEl>
                                        <p:attrNameLst>
                                          <p:attrName>style.visibility</p:attrName>
                                        </p:attrNameLst>
                                      </p:cBhvr>
                                      <p:to>
                                        <p:strVal val="visible"/>
                                      </p:to>
                                    </p:set>
                                    <p:anim calcmode="lin" valueType="num">
                                      <p:cBhvr additive="base">
                                        <p:cTn dur="800"/>
                                        <p:tgtEl>
                                          <p:spTgt spid="2854"/>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800"/>
                                        <p:tgtEl>
                                          <p:spTgt spid="2853"/>
                                        </p:tgtEl>
                                      </p:cBhvr>
                                    </p:animEffect>
                                  </p:childTnLst>
                                </p:cTn>
                              </p:par>
                              <p:par>
                                <p:cTn fill="hold" nodeType="withEffect" presetClass="entr" presetID="23" presetSubtype="16">
                                  <p:stCondLst>
                                    <p:cond delay="0"/>
                                  </p:stCondLst>
                                  <p:childTnLst>
                                    <p:set>
                                      <p:cBhvr>
                                        <p:cTn dur="1" fill="hold">
                                          <p:stCondLst>
                                            <p:cond delay="0"/>
                                          </p:stCondLst>
                                        </p:cTn>
                                        <p:tgtEl>
                                          <p:spTgt spid="2910"/>
                                        </p:tgtEl>
                                        <p:attrNameLst>
                                          <p:attrName>style.visibility</p:attrName>
                                        </p:attrNameLst>
                                      </p:cBhvr>
                                      <p:to>
                                        <p:strVal val="visible"/>
                                      </p:to>
                                    </p:set>
                                    <p:anim calcmode="lin" valueType="num">
                                      <p:cBhvr additive="base">
                                        <p:cTn dur="800"/>
                                        <p:tgtEl>
                                          <p:spTgt spid="2910"/>
                                        </p:tgtEl>
                                        <p:attrNameLst>
                                          <p:attrName>ppt_w</p:attrName>
                                        </p:attrNameLst>
                                      </p:cBhvr>
                                      <p:tavLst>
                                        <p:tav fmla="" tm="0">
                                          <p:val>
                                            <p:strVal val="0"/>
                                          </p:val>
                                        </p:tav>
                                        <p:tav fmla="" tm="100000">
                                          <p:val>
                                            <p:strVal val="#ppt_w"/>
                                          </p:val>
                                        </p:tav>
                                      </p:tavLst>
                                    </p:anim>
                                    <p:anim calcmode="lin" valueType="num">
                                      <p:cBhvr additive="base">
                                        <p:cTn dur="800"/>
                                        <p:tgtEl>
                                          <p:spTgt spid="29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11"/>
                                        </p:tgtEl>
                                        <p:attrNameLst>
                                          <p:attrName>style.visibility</p:attrName>
                                        </p:attrNameLst>
                                      </p:cBhvr>
                                      <p:to>
                                        <p:strVal val="visible"/>
                                      </p:to>
                                    </p:set>
                                    <p:anim calcmode="lin" valueType="num">
                                      <p:cBhvr additive="base">
                                        <p:cTn dur="800"/>
                                        <p:tgtEl>
                                          <p:spTgt spid="2911"/>
                                        </p:tgtEl>
                                        <p:attrNameLst>
                                          <p:attrName>ppt_w</p:attrName>
                                        </p:attrNameLst>
                                      </p:cBhvr>
                                      <p:tavLst>
                                        <p:tav fmla="" tm="0">
                                          <p:val>
                                            <p:strVal val="0"/>
                                          </p:val>
                                        </p:tav>
                                        <p:tav fmla="" tm="100000">
                                          <p:val>
                                            <p:strVal val="#ppt_w"/>
                                          </p:val>
                                        </p:tav>
                                      </p:tavLst>
                                    </p:anim>
                                    <p:anim calcmode="lin" valueType="num">
                                      <p:cBhvr additive="base">
                                        <p:cTn dur="800"/>
                                        <p:tgtEl>
                                          <p:spTgt spid="29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08"/>
                                        </p:tgtEl>
                                        <p:attrNameLst>
                                          <p:attrName>style.visibility</p:attrName>
                                        </p:attrNameLst>
                                      </p:cBhvr>
                                      <p:to>
                                        <p:strVal val="visible"/>
                                      </p:to>
                                    </p:set>
                                    <p:anim calcmode="lin" valueType="num">
                                      <p:cBhvr additive="base">
                                        <p:cTn dur="800"/>
                                        <p:tgtEl>
                                          <p:spTgt spid="2908"/>
                                        </p:tgtEl>
                                        <p:attrNameLst>
                                          <p:attrName>ppt_w</p:attrName>
                                        </p:attrNameLst>
                                      </p:cBhvr>
                                      <p:tavLst>
                                        <p:tav fmla="" tm="0">
                                          <p:val>
                                            <p:strVal val="0"/>
                                          </p:val>
                                        </p:tav>
                                        <p:tav fmla="" tm="100000">
                                          <p:val>
                                            <p:strVal val="#ppt_w"/>
                                          </p:val>
                                        </p:tav>
                                      </p:tavLst>
                                    </p:anim>
                                    <p:anim calcmode="lin" valueType="num">
                                      <p:cBhvr additive="base">
                                        <p:cTn dur="800"/>
                                        <p:tgtEl>
                                          <p:spTgt spid="2908"/>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834"/>
                                        </p:tgtEl>
                                        <p:attrNameLst>
                                          <p:attrName>style.visibility</p:attrName>
                                        </p:attrNameLst>
                                      </p:cBhvr>
                                      <p:to>
                                        <p:strVal val="visible"/>
                                      </p:to>
                                    </p:set>
                                    <p:animEffect filter="fade" transition="in">
                                      <p:cBhvr>
                                        <p:cTn dur="800"/>
                                        <p:tgtEl>
                                          <p:spTgt spid="2834"/>
                                        </p:tgtEl>
                                      </p:cBhvr>
                                    </p:animEffect>
                                  </p:childTnLst>
                                </p:cTn>
                              </p:par>
                              <p:par>
                                <p:cTn fill="hold" nodeType="withEffect" presetClass="entr" presetID="23" presetSubtype="16">
                                  <p:stCondLst>
                                    <p:cond delay="0"/>
                                  </p:stCondLst>
                                  <p:childTnLst>
                                    <p:set>
                                      <p:cBhvr>
                                        <p:cTn dur="1" fill="hold">
                                          <p:stCondLst>
                                            <p:cond delay="0"/>
                                          </p:stCondLst>
                                        </p:cTn>
                                        <p:tgtEl>
                                          <p:spTgt spid="2906"/>
                                        </p:tgtEl>
                                        <p:attrNameLst>
                                          <p:attrName>style.visibility</p:attrName>
                                        </p:attrNameLst>
                                      </p:cBhvr>
                                      <p:to>
                                        <p:strVal val="visible"/>
                                      </p:to>
                                    </p:set>
                                    <p:anim calcmode="lin" valueType="num">
                                      <p:cBhvr additive="base">
                                        <p:cTn dur="800"/>
                                        <p:tgtEl>
                                          <p:spTgt spid="2906"/>
                                        </p:tgtEl>
                                        <p:attrNameLst>
                                          <p:attrName>ppt_w</p:attrName>
                                        </p:attrNameLst>
                                      </p:cBhvr>
                                      <p:tavLst>
                                        <p:tav fmla="" tm="0">
                                          <p:val>
                                            <p:strVal val="0"/>
                                          </p:val>
                                        </p:tav>
                                        <p:tav fmla="" tm="100000">
                                          <p:val>
                                            <p:strVal val="#ppt_w"/>
                                          </p:val>
                                        </p:tav>
                                      </p:tavLst>
                                    </p:anim>
                                    <p:anim calcmode="lin" valueType="num">
                                      <p:cBhvr additive="base">
                                        <p:cTn dur="800"/>
                                        <p:tgtEl>
                                          <p:spTgt spid="29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07"/>
                                        </p:tgtEl>
                                        <p:attrNameLst>
                                          <p:attrName>style.visibility</p:attrName>
                                        </p:attrNameLst>
                                      </p:cBhvr>
                                      <p:to>
                                        <p:strVal val="visible"/>
                                      </p:to>
                                    </p:set>
                                    <p:anim calcmode="lin" valueType="num">
                                      <p:cBhvr additive="base">
                                        <p:cTn dur="800"/>
                                        <p:tgtEl>
                                          <p:spTgt spid="2907"/>
                                        </p:tgtEl>
                                        <p:attrNameLst>
                                          <p:attrName>ppt_w</p:attrName>
                                        </p:attrNameLst>
                                      </p:cBhvr>
                                      <p:tavLst>
                                        <p:tav fmla="" tm="0">
                                          <p:val>
                                            <p:strVal val="0"/>
                                          </p:val>
                                        </p:tav>
                                        <p:tav fmla="" tm="100000">
                                          <p:val>
                                            <p:strVal val="#ppt_w"/>
                                          </p:val>
                                        </p:tav>
                                      </p:tavLst>
                                    </p:anim>
                                    <p:anim calcmode="lin" valueType="num">
                                      <p:cBhvr additive="base">
                                        <p:cTn dur="800"/>
                                        <p:tgtEl>
                                          <p:spTgt spid="29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09"/>
                                        </p:tgtEl>
                                        <p:attrNameLst>
                                          <p:attrName>style.visibility</p:attrName>
                                        </p:attrNameLst>
                                      </p:cBhvr>
                                      <p:to>
                                        <p:strVal val="visible"/>
                                      </p:to>
                                    </p:set>
                                    <p:anim calcmode="lin" valueType="num">
                                      <p:cBhvr additive="base">
                                        <p:cTn dur="800"/>
                                        <p:tgtEl>
                                          <p:spTgt spid="2909"/>
                                        </p:tgtEl>
                                        <p:attrNameLst>
                                          <p:attrName>ppt_w</p:attrName>
                                        </p:attrNameLst>
                                      </p:cBhvr>
                                      <p:tavLst>
                                        <p:tav fmla="" tm="0">
                                          <p:val>
                                            <p:strVal val="0"/>
                                          </p:val>
                                        </p:tav>
                                        <p:tav fmla="" tm="100000">
                                          <p:val>
                                            <p:strVal val="#ppt_w"/>
                                          </p:val>
                                        </p:tav>
                                      </p:tavLst>
                                    </p:anim>
                                    <p:anim calcmode="lin" valueType="num">
                                      <p:cBhvr additive="base">
                                        <p:cTn dur="800"/>
                                        <p:tgtEl>
                                          <p:spTgt spid="29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72"/>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grpSp>
        <p:nvGrpSpPr>
          <p:cNvPr id="1360" name="Google Shape;1360;p72"/>
          <p:cNvGrpSpPr/>
          <p:nvPr/>
        </p:nvGrpSpPr>
        <p:grpSpPr>
          <a:xfrm>
            <a:off x="4572000" y="1047533"/>
            <a:ext cx="3739500" cy="3039000"/>
            <a:chOff x="4572000" y="1047533"/>
            <a:chExt cx="3739500" cy="3039000"/>
          </a:xfrm>
        </p:grpSpPr>
        <p:sp>
          <p:nvSpPr>
            <p:cNvPr id="1361" name="Google Shape;1361;p72"/>
            <p:cNvSpPr/>
            <p:nvPr/>
          </p:nvSpPr>
          <p:spPr>
            <a:xfrm>
              <a:off x="4572000" y="1047533"/>
              <a:ext cx="3739500" cy="3039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72"/>
              <p:cNvGrpSpPr/>
              <p:nvPr/>
            </p:nvGrpSpPr>
            <p:grpSpPr>
              <a:xfrm flipH="1" rot="10800000">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8" name="Google Shape;1368;p72"/>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a:t>
            </a:r>
            <a:r>
              <a:rPr lang="en"/>
              <a:t>ou can give here a brief description of the topic you want to talk about. For example, if you want to talk about Mercury, you can say that it’s the smallest planet in the entire Solar System</a:t>
            </a:r>
            <a:endParaRPr/>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2"/>
            <p:cNvSpPr/>
            <p:nvPr/>
          </p:nvSpPr>
          <p:spPr>
            <a:xfrm>
              <a:off x="1897124" y="155244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p:cNvSpPr/>
            <p:nvPr/>
          </p:nvSpPr>
          <p:spPr>
            <a:xfrm>
              <a:off x="1897124" y="179773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2"/>
            <p:cNvSpPr/>
            <p:nvPr/>
          </p:nvSpPr>
          <p:spPr>
            <a:xfrm>
              <a:off x="1587325" y="150640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2"/>
            <p:cNvSpPr/>
            <p:nvPr/>
          </p:nvSpPr>
          <p:spPr>
            <a:xfrm>
              <a:off x="1587325" y="175169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2"/>
            <p:cNvSpPr/>
            <p:nvPr/>
          </p:nvSpPr>
          <p:spPr>
            <a:xfrm>
              <a:off x="1620211" y="180249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2"/>
            <p:cNvSpPr/>
            <p:nvPr/>
          </p:nvSpPr>
          <p:spPr>
            <a:xfrm>
              <a:off x="1620211" y="155715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2"/>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2"/>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2"/>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2"/>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72"/>
          <p:cNvGrpSpPr/>
          <p:nvPr/>
        </p:nvGrpSpPr>
        <p:grpSpPr>
          <a:xfrm>
            <a:off x="4532012" y="3750457"/>
            <a:ext cx="643280" cy="644532"/>
            <a:chOff x="1453175" y="2049775"/>
            <a:chExt cx="1194800" cy="1197125"/>
          </a:xfrm>
        </p:grpSpPr>
        <p:sp>
          <p:nvSpPr>
            <p:cNvPr id="1384" name="Google Shape;1384;p72"/>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rotWithShape="0" algn="bl" dir="3840000" dist="19050">
                <a:schemeClr val="dk1">
                  <a:alpha val="3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59"/>
                                        </p:tgtEl>
                                        <p:attrNameLst>
                                          <p:attrName>style.visibility</p:attrName>
                                        </p:attrNameLst>
                                      </p:cBhvr>
                                      <p:to>
                                        <p:strVal val="visible"/>
                                      </p:to>
                                    </p:set>
                                    <p:anim calcmode="lin" valueType="num">
                                      <p:cBhvr additive="base">
                                        <p:cTn dur="800"/>
                                        <p:tgtEl>
                                          <p:spTgt spid="1359"/>
                                        </p:tgtEl>
                                        <p:attrNameLst>
                                          <p:attrName>ppt_w</p:attrName>
                                        </p:attrNameLst>
                                      </p:cBhvr>
                                      <p:tavLst>
                                        <p:tav fmla="" tm="0">
                                          <p:val>
                                            <p:strVal val="0"/>
                                          </p:val>
                                        </p:tav>
                                        <p:tav fmla="" tm="100000">
                                          <p:val>
                                            <p:strVal val="#ppt_w"/>
                                          </p:val>
                                        </p:tav>
                                      </p:tavLst>
                                    </p:anim>
                                    <p:anim calcmode="lin" valueType="num">
                                      <p:cBhvr additive="base">
                                        <p:cTn dur="800"/>
                                        <p:tgtEl>
                                          <p:spTgt spid="135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1">
                                  <p:stCondLst>
                                    <p:cond delay="0"/>
                                  </p:stCondLst>
                                  <p:childTnLst>
                                    <p:set>
                                      <p:cBhvr>
                                        <p:cTn dur="1" fill="hold">
                                          <p:stCondLst>
                                            <p:cond delay="0"/>
                                          </p:stCondLst>
                                        </p:cTn>
                                        <p:tgtEl>
                                          <p:spTgt spid="1360"/>
                                        </p:tgtEl>
                                        <p:attrNameLst>
                                          <p:attrName>style.visibility</p:attrName>
                                        </p:attrNameLst>
                                      </p:cBhvr>
                                      <p:to>
                                        <p:strVal val="visible"/>
                                      </p:to>
                                    </p:set>
                                    <p:anim calcmode="lin" valueType="num">
                                      <p:cBhvr additive="base">
                                        <p:cTn dur="800"/>
                                        <p:tgtEl>
                                          <p:spTgt spid="1360"/>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800"/>
                                        <p:tgtEl>
                                          <p:spTgt spid="1369"/>
                                        </p:tgtEl>
                                        <p:attrNameLst>
                                          <p:attrName>ppt_w</p:attrName>
                                        </p:attrNameLst>
                                      </p:cBhvr>
                                      <p:tavLst>
                                        <p:tav fmla="" tm="0">
                                          <p:val>
                                            <p:strVal val="0"/>
                                          </p:val>
                                        </p:tav>
                                        <p:tav fmla="" tm="100000">
                                          <p:val>
                                            <p:strVal val="#ppt_w"/>
                                          </p:val>
                                        </p:tav>
                                      </p:tavLst>
                                    </p:anim>
                                    <p:anim calcmode="lin" valueType="num">
                                      <p:cBhvr additive="base">
                                        <p:cTn dur="800"/>
                                        <p:tgtEl>
                                          <p:spTgt spid="13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77"/>
                                        </p:tgtEl>
                                        <p:attrNameLst>
                                          <p:attrName>style.visibility</p:attrName>
                                        </p:attrNameLst>
                                      </p:cBhvr>
                                      <p:to>
                                        <p:strVal val="visible"/>
                                      </p:to>
                                    </p:set>
                                    <p:anim calcmode="lin" valueType="num">
                                      <p:cBhvr additive="base">
                                        <p:cTn dur="800"/>
                                        <p:tgtEl>
                                          <p:spTgt spid="1377"/>
                                        </p:tgtEl>
                                        <p:attrNameLst>
                                          <p:attrName>ppt_w</p:attrName>
                                        </p:attrNameLst>
                                      </p:cBhvr>
                                      <p:tavLst>
                                        <p:tav fmla="" tm="0">
                                          <p:val>
                                            <p:strVal val="0"/>
                                          </p:val>
                                        </p:tav>
                                        <p:tav fmla="" tm="100000">
                                          <p:val>
                                            <p:strVal val="#ppt_w"/>
                                          </p:val>
                                        </p:tav>
                                      </p:tavLst>
                                    </p:anim>
                                    <p:anim calcmode="lin" valueType="num">
                                      <p:cBhvr additive="base">
                                        <p:cTn dur="800"/>
                                        <p:tgtEl>
                                          <p:spTgt spid="137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ppt_w</p:attrName>
                                        </p:attrNameLst>
                                      </p:cBhvr>
                                      <p:tavLst>
                                        <p:tav fmla="" tm="0">
                                          <p:val>
                                            <p:strVal val="0"/>
                                          </p:val>
                                        </p:tav>
                                        <p:tav fmla="" tm="100000">
                                          <p:val>
                                            <p:strVal val="#ppt_w"/>
                                          </p:val>
                                        </p:tav>
                                      </p:tavLst>
                                    </p:anim>
                                    <p:anim calcmode="lin" valueType="num">
                                      <p:cBhvr additive="base">
                                        <p:cTn dur="1000"/>
                                        <p:tgtEl>
                                          <p:spTgt spid="13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grpSp>
        <p:nvGrpSpPr>
          <p:cNvPr id="2916" name="Google Shape;2916;p108"/>
          <p:cNvGrpSpPr/>
          <p:nvPr/>
        </p:nvGrpSpPr>
        <p:grpSpPr>
          <a:xfrm>
            <a:off x="1528875" y="1338375"/>
            <a:ext cx="6085803" cy="3108300"/>
            <a:chOff x="1528875" y="1338375"/>
            <a:chExt cx="6085803" cy="3108300"/>
          </a:xfrm>
        </p:grpSpPr>
        <p:sp>
          <p:nvSpPr>
            <p:cNvPr id="2917" name="Google Shape;2917;p108"/>
            <p:cNvSpPr/>
            <p:nvPr/>
          </p:nvSpPr>
          <p:spPr>
            <a:xfrm>
              <a:off x="1528878" y="1338375"/>
              <a:ext cx="6085800" cy="3108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8"/>
            <p:cNvSpPr/>
            <p:nvPr/>
          </p:nvSpPr>
          <p:spPr>
            <a:xfrm>
              <a:off x="1528875" y="1338400"/>
              <a:ext cx="60858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108"/>
            <p:cNvGrpSpPr/>
            <p:nvPr/>
          </p:nvGrpSpPr>
          <p:grpSpPr>
            <a:xfrm flipH="1" rot="10800000">
              <a:off x="1646473" y="1452499"/>
              <a:ext cx="376773" cy="82494"/>
              <a:chOff x="5578333" y="744468"/>
              <a:chExt cx="431653" cy="94500"/>
            </a:xfrm>
          </p:grpSpPr>
          <p:sp>
            <p:nvSpPr>
              <p:cNvPr id="2920" name="Google Shape;2920;p108"/>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08"/>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08"/>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3" name="Google Shape;2923;p108"/>
          <p:cNvSpPr/>
          <p:nvPr/>
        </p:nvSpPr>
        <p:spPr>
          <a:xfrm>
            <a:off x="5202375" y="257868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08"/>
          <p:cNvSpPr/>
          <p:nvPr/>
        </p:nvSpPr>
        <p:spPr>
          <a:xfrm>
            <a:off x="2208575" y="257868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08"/>
          <p:cNvSpPr txBox="1"/>
          <p:nvPr>
            <p:ph type="title"/>
          </p:nvPr>
        </p:nvSpPr>
        <p:spPr>
          <a:xfrm>
            <a:off x="2260179" y="1877706"/>
            <a:ext cx="2069400" cy="6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2926" name="Google Shape;2926;p108"/>
          <p:cNvSpPr txBox="1"/>
          <p:nvPr>
            <p:ph idx="4" type="subTitle"/>
          </p:nvPr>
        </p:nvSpPr>
        <p:spPr>
          <a:xfrm>
            <a:off x="2260179" y="2625795"/>
            <a:ext cx="16248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927" name="Google Shape;2927;p108"/>
          <p:cNvSpPr txBox="1"/>
          <p:nvPr>
            <p:ph idx="1" type="subTitle"/>
          </p:nvPr>
        </p:nvSpPr>
        <p:spPr>
          <a:xfrm>
            <a:off x="2260175" y="3058500"/>
            <a:ext cx="2235600" cy="8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 in the Solar System</a:t>
            </a:r>
            <a:endParaRPr/>
          </a:p>
        </p:txBody>
      </p:sp>
      <p:sp>
        <p:nvSpPr>
          <p:cNvPr id="2928" name="Google Shape;2928;p108"/>
          <p:cNvSpPr txBox="1"/>
          <p:nvPr>
            <p:ph idx="2" type="title"/>
          </p:nvPr>
        </p:nvSpPr>
        <p:spPr>
          <a:xfrm>
            <a:off x="4809370" y="1877711"/>
            <a:ext cx="2069400" cy="69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55%</a:t>
            </a:r>
            <a:endParaRPr/>
          </a:p>
        </p:txBody>
      </p:sp>
      <p:sp>
        <p:nvSpPr>
          <p:cNvPr id="2929" name="Google Shape;2929;p108"/>
          <p:cNvSpPr txBox="1"/>
          <p:nvPr>
            <p:ph idx="3" type="subTitle"/>
          </p:nvPr>
        </p:nvSpPr>
        <p:spPr>
          <a:xfrm>
            <a:off x="4643175" y="3058500"/>
            <a:ext cx="2235600" cy="82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It’s terribly hot</a:t>
            </a:r>
            <a:r>
              <a:rPr lang="en"/>
              <a:t>, even hotter than Mercury,</a:t>
            </a:r>
            <a:r>
              <a:rPr lang="en"/>
              <a:t> and is extremely poisonous</a:t>
            </a:r>
            <a:endParaRPr/>
          </a:p>
        </p:txBody>
      </p:sp>
      <p:sp>
        <p:nvSpPr>
          <p:cNvPr id="2930" name="Google Shape;2930;p108"/>
          <p:cNvSpPr txBox="1"/>
          <p:nvPr>
            <p:ph idx="5" type="subTitle"/>
          </p:nvPr>
        </p:nvSpPr>
        <p:spPr>
          <a:xfrm>
            <a:off x="5253970" y="2625800"/>
            <a:ext cx="1624800" cy="243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931" name="Google Shape;2931;p108"/>
          <p:cNvSpPr txBox="1"/>
          <p:nvPr>
            <p:ph idx="6"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PRINCIPAL MEDIA PERCENTAGES</a:t>
            </a:r>
            <a:endParaRPr/>
          </a:p>
        </p:txBody>
      </p:sp>
      <p:sp>
        <p:nvSpPr>
          <p:cNvPr id="2932" name="Google Shape;2932;p108"/>
          <p:cNvSpPr/>
          <p:nvPr/>
        </p:nvSpPr>
        <p:spPr>
          <a:xfrm>
            <a:off x="986025" y="2040200"/>
            <a:ext cx="1091700" cy="1091700"/>
          </a:xfrm>
          <a:prstGeom prst="ellipse">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08"/>
          <p:cNvSpPr/>
          <p:nvPr/>
        </p:nvSpPr>
        <p:spPr>
          <a:xfrm>
            <a:off x="986025" y="2040225"/>
            <a:ext cx="1091700" cy="1091700"/>
          </a:xfrm>
          <a:prstGeom prst="pie">
            <a:avLst>
              <a:gd fmla="val 16189391" name="adj1"/>
              <a:gd fmla="val 12538163" name="adj2"/>
            </a:avLst>
          </a:prstGeom>
          <a:solidFill>
            <a:schemeClr val="accent5"/>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08"/>
          <p:cNvSpPr/>
          <p:nvPr/>
        </p:nvSpPr>
        <p:spPr>
          <a:xfrm>
            <a:off x="7066275" y="2040200"/>
            <a:ext cx="1091700" cy="1091700"/>
          </a:xfrm>
          <a:prstGeom prst="ellipse">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08"/>
          <p:cNvSpPr/>
          <p:nvPr/>
        </p:nvSpPr>
        <p:spPr>
          <a:xfrm>
            <a:off x="7066275" y="2040225"/>
            <a:ext cx="1091700" cy="1091700"/>
          </a:xfrm>
          <a:prstGeom prst="pie">
            <a:avLst>
              <a:gd fmla="val 16189391" name="adj1"/>
              <a:gd fmla="val 7309316" name="adj2"/>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08"/>
          <p:cNvSpPr/>
          <p:nvPr/>
        </p:nvSpPr>
        <p:spPr>
          <a:xfrm>
            <a:off x="1187101" y="2241301"/>
            <a:ext cx="689400" cy="689400"/>
          </a:xfrm>
          <a:prstGeom prst="ellipse">
            <a:avLst/>
          </a:prstGeom>
          <a:solidFill>
            <a:schemeClr val="l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37" name="Google Shape;2937;p108"/>
          <p:cNvGrpSpPr/>
          <p:nvPr/>
        </p:nvGrpSpPr>
        <p:grpSpPr>
          <a:xfrm>
            <a:off x="1357163" y="2411363"/>
            <a:ext cx="349425" cy="349425"/>
            <a:chOff x="5533113" y="2015175"/>
            <a:chExt cx="349425" cy="349425"/>
          </a:xfrm>
        </p:grpSpPr>
        <p:sp>
          <p:nvSpPr>
            <p:cNvPr id="2938" name="Google Shape;2938;p108"/>
            <p:cNvSpPr/>
            <p:nvPr/>
          </p:nvSpPr>
          <p:spPr>
            <a:xfrm>
              <a:off x="5725763" y="2015175"/>
              <a:ext cx="61325" cy="61600"/>
            </a:xfrm>
            <a:custGeom>
              <a:rect b="b" l="l" r="r" t="t"/>
              <a:pathLst>
                <a:path extrusionOk="0" h="2464" w="2453">
                  <a:moveTo>
                    <a:pt x="406" y="0"/>
                  </a:moveTo>
                  <a:cubicBezTo>
                    <a:pt x="175" y="0"/>
                    <a:pt x="1" y="186"/>
                    <a:pt x="1" y="417"/>
                  </a:cubicBezTo>
                  <a:lnTo>
                    <a:pt x="1" y="2047"/>
                  </a:lnTo>
                  <a:cubicBezTo>
                    <a:pt x="1" y="2280"/>
                    <a:pt x="175" y="2464"/>
                    <a:pt x="406" y="2464"/>
                  </a:cubicBezTo>
                  <a:lnTo>
                    <a:pt x="2036" y="2464"/>
                  </a:lnTo>
                  <a:cubicBezTo>
                    <a:pt x="2269" y="2464"/>
                    <a:pt x="2453" y="2280"/>
                    <a:pt x="2453" y="2047"/>
                  </a:cubicBezTo>
                  <a:lnTo>
                    <a:pt x="2453" y="417"/>
                  </a:lnTo>
                  <a:cubicBezTo>
                    <a:pt x="2453" y="186"/>
                    <a:pt x="2269"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08"/>
            <p:cNvSpPr/>
            <p:nvPr/>
          </p:nvSpPr>
          <p:spPr>
            <a:xfrm>
              <a:off x="5677713" y="2158675"/>
              <a:ext cx="75300" cy="34100"/>
            </a:xfrm>
            <a:custGeom>
              <a:rect b="b" l="l" r="r" t="t"/>
              <a:pathLst>
                <a:path extrusionOk="0" h="1364" w="3012">
                  <a:moveTo>
                    <a:pt x="1" y="0"/>
                  </a:moveTo>
                  <a:lnTo>
                    <a:pt x="1" y="1364"/>
                  </a:lnTo>
                  <a:lnTo>
                    <a:pt x="3011" y="1364"/>
                  </a:lnTo>
                  <a:lnTo>
                    <a:pt x="30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08"/>
            <p:cNvSpPr/>
            <p:nvPr/>
          </p:nvSpPr>
          <p:spPr>
            <a:xfrm>
              <a:off x="5585738" y="2035725"/>
              <a:ext cx="218425" cy="208300"/>
            </a:xfrm>
            <a:custGeom>
              <a:rect b="b" l="l" r="r" t="t"/>
              <a:pathLst>
                <a:path extrusionOk="0" h="8332" w="8737">
                  <a:moveTo>
                    <a:pt x="1644" y="4432"/>
                  </a:moveTo>
                  <a:cubicBezTo>
                    <a:pt x="1864" y="4432"/>
                    <a:pt x="2050" y="4616"/>
                    <a:pt x="2050" y="4849"/>
                  </a:cubicBezTo>
                  <a:cubicBezTo>
                    <a:pt x="2050" y="5068"/>
                    <a:pt x="1864" y="5252"/>
                    <a:pt x="1644" y="5252"/>
                  </a:cubicBezTo>
                  <a:cubicBezTo>
                    <a:pt x="1414" y="5252"/>
                    <a:pt x="1228" y="5068"/>
                    <a:pt x="1228" y="4849"/>
                  </a:cubicBezTo>
                  <a:cubicBezTo>
                    <a:pt x="1228" y="4616"/>
                    <a:pt x="1414" y="4432"/>
                    <a:pt x="1644" y="4432"/>
                  </a:cubicBezTo>
                  <a:close/>
                  <a:moveTo>
                    <a:pt x="1644" y="5935"/>
                  </a:moveTo>
                  <a:cubicBezTo>
                    <a:pt x="1864" y="5935"/>
                    <a:pt x="2050" y="6121"/>
                    <a:pt x="2050" y="6340"/>
                  </a:cubicBezTo>
                  <a:cubicBezTo>
                    <a:pt x="2050" y="6571"/>
                    <a:pt x="1864" y="6757"/>
                    <a:pt x="1644" y="6757"/>
                  </a:cubicBezTo>
                  <a:cubicBezTo>
                    <a:pt x="1414" y="6757"/>
                    <a:pt x="1228" y="6571"/>
                    <a:pt x="1228" y="6340"/>
                  </a:cubicBezTo>
                  <a:cubicBezTo>
                    <a:pt x="1228" y="6121"/>
                    <a:pt x="1414" y="5935"/>
                    <a:pt x="1644" y="5935"/>
                  </a:cubicBezTo>
                  <a:close/>
                  <a:moveTo>
                    <a:pt x="7096" y="4096"/>
                  </a:moveTo>
                  <a:cubicBezTo>
                    <a:pt x="7326" y="4096"/>
                    <a:pt x="7512" y="4280"/>
                    <a:pt x="7512" y="4502"/>
                  </a:cubicBezTo>
                  <a:lnTo>
                    <a:pt x="7512" y="6687"/>
                  </a:lnTo>
                  <a:cubicBezTo>
                    <a:pt x="7512" y="6918"/>
                    <a:pt x="7326" y="7093"/>
                    <a:pt x="7096" y="7093"/>
                  </a:cubicBezTo>
                  <a:lnTo>
                    <a:pt x="3277" y="7093"/>
                  </a:lnTo>
                  <a:cubicBezTo>
                    <a:pt x="3055" y="7093"/>
                    <a:pt x="2872" y="6918"/>
                    <a:pt x="2872" y="6687"/>
                  </a:cubicBezTo>
                  <a:lnTo>
                    <a:pt x="2872" y="4502"/>
                  </a:lnTo>
                  <a:cubicBezTo>
                    <a:pt x="2872" y="4280"/>
                    <a:pt x="3055" y="4096"/>
                    <a:pt x="3277" y="4096"/>
                  </a:cubicBezTo>
                  <a:close/>
                  <a:moveTo>
                    <a:pt x="2733" y="0"/>
                  </a:moveTo>
                  <a:cubicBezTo>
                    <a:pt x="1900" y="0"/>
                    <a:pt x="1228" y="670"/>
                    <a:pt x="1228" y="1503"/>
                  </a:cubicBezTo>
                  <a:lnTo>
                    <a:pt x="1228" y="2869"/>
                  </a:lnTo>
                  <a:lnTo>
                    <a:pt x="822" y="2869"/>
                  </a:lnTo>
                  <a:cubicBezTo>
                    <a:pt x="372" y="2869"/>
                    <a:pt x="0" y="3227"/>
                    <a:pt x="0" y="3691"/>
                  </a:cubicBezTo>
                  <a:lnTo>
                    <a:pt x="0" y="7509"/>
                  </a:lnTo>
                  <a:cubicBezTo>
                    <a:pt x="0" y="7959"/>
                    <a:pt x="372" y="8331"/>
                    <a:pt x="822" y="8331"/>
                  </a:cubicBezTo>
                  <a:lnTo>
                    <a:pt x="7915" y="8331"/>
                  </a:lnTo>
                  <a:cubicBezTo>
                    <a:pt x="8367" y="8331"/>
                    <a:pt x="8737" y="7959"/>
                    <a:pt x="8737" y="7509"/>
                  </a:cubicBezTo>
                  <a:lnTo>
                    <a:pt x="8737" y="3691"/>
                  </a:lnTo>
                  <a:cubicBezTo>
                    <a:pt x="8737" y="3227"/>
                    <a:pt x="8367" y="2869"/>
                    <a:pt x="7915" y="2869"/>
                  </a:cubicBezTo>
                  <a:lnTo>
                    <a:pt x="2050" y="2869"/>
                  </a:lnTo>
                  <a:lnTo>
                    <a:pt x="2050" y="1503"/>
                  </a:lnTo>
                  <a:cubicBezTo>
                    <a:pt x="2050" y="1122"/>
                    <a:pt x="2350" y="822"/>
                    <a:pt x="2733" y="822"/>
                  </a:cubicBezTo>
                  <a:lnTo>
                    <a:pt x="4780" y="822"/>
                  </a:lnTo>
                  <a:lnTo>
                    <a:pt x="4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08"/>
            <p:cNvSpPr/>
            <p:nvPr/>
          </p:nvSpPr>
          <p:spPr>
            <a:xfrm>
              <a:off x="5533113" y="2134650"/>
              <a:ext cx="32175" cy="81875"/>
            </a:xfrm>
            <a:custGeom>
              <a:rect b="b" l="l" r="r" t="t"/>
              <a:pathLst>
                <a:path extrusionOk="0" h="3275" w="1287">
                  <a:moveTo>
                    <a:pt x="961" y="1"/>
                  </a:moveTo>
                  <a:cubicBezTo>
                    <a:pt x="428" y="1"/>
                    <a:pt x="0" y="428"/>
                    <a:pt x="0" y="961"/>
                  </a:cubicBezTo>
                  <a:lnTo>
                    <a:pt x="0" y="2325"/>
                  </a:lnTo>
                  <a:cubicBezTo>
                    <a:pt x="0" y="2847"/>
                    <a:pt x="428" y="3275"/>
                    <a:pt x="961" y="3275"/>
                  </a:cubicBezTo>
                  <a:lnTo>
                    <a:pt x="1286" y="3275"/>
                  </a:lnTo>
                  <a:lnTo>
                    <a:pt x="1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08"/>
            <p:cNvSpPr/>
            <p:nvPr/>
          </p:nvSpPr>
          <p:spPr>
            <a:xfrm>
              <a:off x="5824688" y="2117575"/>
              <a:ext cx="57850" cy="116025"/>
            </a:xfrm>
            <a:custGeom>
              <a:rect b="b" l="l" r="r" t="t"/>
              <a:pathLst>
                <a:path extrusionOk="0" h="4641" w="2314">
                  <a:moveTo>
                    <a:pt x="1919" y="0"/>
                  </a:moveTo>
                  <a:cubicBezTo>
                    <a:pt x="1877" y="0"/>
                    <a:pt x="1834" y="8"/>
                    <a:pt x="1795" y="23"/>
                  </a:cubicBezTo>
                  <a:lnTo>
                    <a:pt x="1" y="556"/>
                  </a:lnTo>
                  <a:lnTo>
                    <a:pt x="1" y="4085"/>
                  </a:lnTo>
                  <a:lnTo>
                    <a:pt x="1795" y="4630"/>
                  </a:lnTo>
                  <a:cubicBezTo>
                    <a:pt x="1828" y="4641"/>
                    <a:pt x="1864" y="4641"/>
                    <a:pt x="1911" y="4641"/>
                  </a:cubicBezTo>
                  <a:cubicBezTo>
                    <a:pt x="1992" y="4641"/>
                    <a:pt x="2083" y="4616"/>
                    <a:pt x="2153" y="4560"/>
                  </a:cubicBezTo>
                  <a:cubicBezTo>
                    <a:pt x="2258" y="4477"/>
                    <a:pt x="2314" y="4363"/>
                    <a:pt x="2314" y="4235"/>
                  </a:cubicBezTo>
                  <a:lnTo>
                    <a:pt x="2314" y="417"/>
                  </a:lnTo>
                  <a:cubicBezTo>
                    <a:pt x="2314" y="278"/>
                    <a:pt x="2258" y="162"/>
                    <a:pt x="2153" y="81"/>
                  </a:cubicBezTo>
                  <a:cubicBezTo>
                    <a:pt x="2085" y="28"/>
                    <a:pt x="2002" y="0"/>
                    <a:pt x="1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08"/>
            <p:cNvSpPr/>
            <p:nvPr/>
          </p:nvSpPr>
          <p:spPr>
            <a:xfrm>
              <a:off x="5623363" y="2264200"/>
              <a:ext cx="143250" cy="100400"/>
            </a:xfrm>
            <a:custGeom>
              <a:rect b="b" l="l" r="r" t="t"/>
              <a:pathLst>
                <a:path extrusionOk="0" h="4016" w="5730">
                  <a:moveTo>
                    <a:pt x="0" y="0"/>
                  </a:moveTo>
                  <a:lnTo>
                    <a:pt x="0" y="278"/>
                  </a:lnTo>
                  <a:cubicBezTo>
                    <a:pt x="0" y="800"/>
                    <a:pt x="428" y="1228"/>
                    <a:pt x="950" y="1228"/>
                  </a:cubicBezTo>
                  <a:lnTo>
                    <a:pt x="1794" y="1228"/>
                  </a:lnTo>
                  <a:lnTo>
                    <a:pt x="406" y="2489"/>
                  </a:lnTo>
                  <a:cubicBezTo>
                    <a:pt x="325" y="2558"/>
                    <a:pt x="267" y="2675"/>
                    <a:pt x="267" y="2791"/>
                  </a:cubicBezTo>
                  <a:lnTo>
                    <a:pt x="267" y="3611"/>
                  </a:lnTo>
                  <a:cubicBezTo>
                    <a:pt x="267" y="3833"/>
                    <a:pt x="453" y="4016"/>
                    <a:pt x="684" y="4016"/>
                  </a:cubicBezTo>
                  <a:cubicBezTo>
                    <a:pt x="903" y="4016"/>
                    <a:pt x="1089" y="3833"/>
                    <a:pt x="1089" y="3611"/>
                  </a:cubicBezTo>
                  <a:lnTo>
                    <a:pt x="1089" y="2975"/>
                  </a:lnTo>
                  <a:lnTo>
                    <a:pt x="2453" y="1750"/>
                  </a:lnTo>
                  <a:lnTo>
                    <a:pt x="2453" y="3611"/>
                  </a:lnTo>
                  <a:cubicBezTo>
                    <a:pt x="2453" y="3833"/>
                    <a:pt x="2639" y="4016"/>
                    <a:pt x="2858" y="4016"/>
                  </a:cubicBezTo>
                  <a:cubicBezTo>
                    <a:pt x="3091" y="4016"/>
                    <a:pt x="3275" y="3833"/>
                    <a:pt x="3275" y="3611"/>
                  </a:cubicBezTo>
                  <a:lnTo>
                    <a:pt x="3275" y="1750"/>
                  </a:lnTo>
                  <a:lnTo>
                    <a:pt x="4641" y="2975"/>
                  </a:lnTo>
                  <a:lnTo>
                    <a:pt x="4641" y="3611"/>
                  </a:lnTo>
                  <a:cubicBezTo>
                    <a:pt x="4641" y="3833"/>
                    <a:pt x="4827" y="4016"/>
                    <a:pt x="5046" y="4016"/>
                  </a:cubicBezTo>
                  <a:cubicBezTo>
                    <a:pt x="5277" y="4016"/>
                    <a:pt x="5463" y="3833"/>
                    <a:pt x="5463" y="3611"/>
                  </a:cubicBezTo>
                  <a:lnTo>
                    <a:pt x="5463" y="2791"/>
                  </a:lnTo>
                  <a:cubicBezTo>
                    <a:pt x="5463" y="2675"/>
                    <a:pt x="5404" y="2558"/>
                    <a:pt x="5324" y="2489"/>
                  </a:cubicBezTo>
                  <a:lnTo>
                    <a:pt x="3935" y="1228"/>
                  </a:lnTo>
                  <a:lnTo>
                    <a:pt x="4780" y="1228"/>
                  </a:lnTo>
                  <a:cubicBezTo>
                    <a:pt x="5299" y="1228"/>
                    <a:pt x="5729" y="800"/>
                    <a:pt x="5729" y="278"/>
                  </a:cubicBezTo>
                  <a:lnTo>
                    <a:pt x="57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4" name="Google Shape;2944;p108"/>
          <p:cNvSpPr/>
          <p:nvPr/>
        </p:nvSpPr>
        <p:spPr>
          <a:xfrm>
            <a:off x="7267413" y="2241301"/>
            <a:ext cx="689400" cy="689400"/>
          </a:xfrm>
          <a:prstGeom prst="ellipse">
            <a:avLst/>
          </a:prstGeom>
          <a:solidFill>
            <a:schemeClr val="l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945" name="Google Shape;2945;p108"/>
          <p:cNvGrpSpPr/>
          <p:nvPr/>
        </p:nvGrpSpPr>
        <p:grpSpPr>
          <a:xfrm>
            <a:off x="7438075" y="2397025"/>
            <a:ext cx="348075" cy="349425"/>
            <a:chOff x="4019913" y="2015175"/>
            <a:chExt cx="348075" cy="349425"/>
          </a:xfrm>
        </p:grpSpPr>
        <p:sp>
          <p:nvSpPr>
            <p:cNvPr id="2946" name="Google Shape;2946;p108"/>
            <p:cNvSpPr/>
            <p:nvPr/>
          </p:nvSpPr>
          <p:spPr>
            <a:xfrm>
              <a:off x="4279163" y="2180325"/>
              <a:ext cx="88825" cy="184275"/>
            </a:xfrm>
            <a:custGeom>
              <a:rect b="b" l="l" r="r" t="t"/>
              <a:pathLst>
                <a:path extrusionOk="0" h="7371" w="3553">
                  <a:moveTo>
                    <a:pt x="2730" y="1"/>
                  </a:moveTo>
                  <a:cubicBezTo>
                    <a:pt x="2277" y="1"/>
                    <a:pt x="1919" y="370"/>
                    <a:pt x="1919" y="823"/>
                  </a:cubicBezTo>
                  <a:lnTo>
                    <a:pt x="1919" y="3136"/>
                  </a:lnTo>
                  <a:cubicBezTo>
                    <a:pt x="1919" y="3589"/>
                    <a:pt x="1550" y="3958"/>
                    <a:pt x="1097" y="3958"/>
                  </a:cubicBezTo>
                  <a:lnTo>
                    <a:pt x="0" y="3958"/>
                  </a:lnTo>
                  <a:lnTo>
                    <a:pt x="0" y="5602"/>
                  </a:lnTo>
                  <a:cubicBezTo>
                    <a:pt x="0" y="6574"/>
                    <a:pt x="797" y="7371"/>
                    <a:pt x="1780" y="7371"/>
                  </a:cubicBezTo>
                  <a:cubicBezTo>
                    <a:pt x="2752" y="7371"/>
                    <a:pt x="3552" y="6574"/>
                    <a:pt x="3552" y="5602"/>
                  </a:cubicBezTo>
                  <a:lnTo>
                    <a:pt x="3552" y="823"/>
                  </a:lnTo>
                  <a:cubicBezTo>
                    <a:pt x="3552" y="370"/>
                    <a:pt x="3180" y="1"/>
                    <a:pt x="2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08"/>
            <p:cNvSpPr/>
            <p:nvPr/>
          </p:nvSpPr>
          <p:spPr>
            <a:xfrm>
              <a:off x="4068513" y="2077375"/>
              <a:ext cx="143250" cy="20575"/>
            </a:xfrm>
            <a:custGeom>
              <a:rect b="b" l="l" r="r" t="t"/>
              <a:pathLst>
                <a:path extrusionOk="0" h="823" w="5730">
                  <a:moveTo>
                    <a:pt x="1" y="1"/>
                  </a:moveTo>
                  <a:lnTo>
                    <a:pt x="1" y="823"/>
                  </a:lnTo>
                  <a:lnTo>
                    <a:pt x="5730" y="823"/>
                  </a:lnTo>
                  <a:lnTo>
                    <a:pt x="57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08"/>
            <p:cNvSpPr/>
            <p:nvPr/>
          </p:nvSpPr>
          <p:spPr>
            <a:xfrm>
              <a:off x="4191188" y="2200325"/>
              <a:ext cx="20575" cy="20225"/>
            </a:xfrm>
            <a:custGeom>
              <a:rect b="b" l="l" r="r" t="t"/>
              <a:pathLst>
                <a:path extrusionOk="0" h="809" w="823">
                  <a:moveTo>
                    <a:pt x="1" y="1"/>
                  </a:moveTo>
                  <a:lnTo>
                    <a:pt x="1" y="809"/>
                  </a:lnTo>
                  <a:lnTo>
                    <a:pt x="823" y="809"/>
                  </a:lnTo>
                  <a:lnTo>
                    <a:pt x="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08"/>
            <p:cNvSpPr/>
            <p:nvPr/>
          </p:nvSpPr>
          <p:spPr>
            <a:xfrm>
              <a:off x="4068513" y="2282175"/>
              <a:ext cx="20300" cy="20225"/>
            </a:xfrm>
            <a:custGeom>
              <a:rect b="b" l="l" r="r" t="t"/>
              <a:pathLst>
                <a:path extrusionOk="0" h="809" w="812">
                  <a:moveTo>
                    <a:pt x="1" y="1"/>
                  </a:moveTo>
                  <a:lnTo>
                    <a:pt x="1" y="809"/>
                  </a:lnTo>
                  <a:lnTo>
                    <a:pt x="812" y="809"/>
                  </a:lnTo>
                  <a:lnTo>
                    <a:pt x="8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08"/>
            <p:cNvSpPr/>
            <p:nvPr/>
          </p:nvSpPr>
          <p:spPr>
            <a:xfrm>
              <a:off x="4019913" y="2015175"/>
              <a:ext cx="256625" cy="349425"/>
            </a:xfrm>
            <a:custGeom>
              <a:rect b="b" l="l" r="r" t="t"/>
              <a:pathLst>
                <a:path extrusionOk="0" h="13977" w="10265">
                  <a:moveTo>
                    <a:pt x="8079" y="1667"/>
                  </a:moveTo>
                  <a:cubicBezTo>
                    <a:pt x="8310" y="1667"/>
                    <a:pt x="8496" y="1853"/>
                    <a:pt x="8496" y="2083"/>
                  </a:cubicBezTo>
                  <a:lnTo>
                    <a:pt x="8496" y="3713"/>
                  </a:lnTo>
                  <a:cubicBezTo>
                    <a:pt x="8496" y="3946"/>
                    <a:pt x="8310" y="4119"/>
                    <a:pt x="8079" y="4119"/>
                  </a:cubicBezTo>
                  <a:lnTo>
                    <a:pt x="1528" y="4119"/>
                  </a:lnTo>
                  <a:cubicBezTo>
                    <a:pt x="1309" y="4119"/>
                    <a:pt x="1123" y="3946"/>
                    <a:pt x="1123" y="3713"/>
                  </a:cubicBezTo>
                  <a:lnTo>
                    <a:pt x="1123" y="2083"/>
                  </a:lnTo>
                  <a:cubicBezTo>
                    <a:pt x="1123" y="1853"/>
                    <a:pt x="1309" y="1667"/>
                    <a:pt x="1528" y="1667"/>
                  </a:cubicBezTo>
                  <a:close/>
                  <a:moveTo>
                    <a:pt x="8079" y="4941"/>
                  </a:moveTo>
                  <a:cubicBezTo>
                    <a:pt x="8310" y="4941"/>
                    <a:pt x="8496" y="5127"/>
                    <a:pt x="8496" y="5357"/>
                  </a:cubicBezTo>
                  <a:cubicBezTo>
                    <a:pt x="8496" y="5577"/>
                    <a:pt x="8310" y="5763"/>
                    <a:pt x="8079" y="5763"/>
                  </a:cubicBezTo>
                  <a:lnTo>
                    <a:pt x="1528" y="5763"/>
                  </a:lnTo>
                  <a:cubicBezTo>
                    <a:pt x="1309" y="5763"/>
                    <a:pt x="1123" y="5577"/>
                    <a:pt x="1123" y="5357"/>
                  </a:cubicBezTo>
                  <a:cubicBezTo>
                    <a:pt x="1123" y="5127"/>
                    <a:pt x="1309" y="4941"/>
                    <a:pt x="1528" y="4941"/>
                  </a:cubicBezTo>
                  <a:close/>
                  <a:moveTo>
                    <a:pt x="3172" y="6585"/>
                  </a:moveTo>
                  <a:cubicBezTo>
                    <a:pt x="3392" y="6585"/>
                    <a:pt x="3578" y="6768"/>
                    <a:pt x="3578" y="6990"/>
                  </a:cubicBezTo>
                  <a:cubicBezTo>
                    <a:pt x="3578" y="7221"/>
                    <a:pt x="3392" y="7407"/>
                    <a:pt x="3172" y="7407"/>
                  </a:cubicBezTo>
                  <a:lnTo>
                    <a:pt x="1528" y="7407"/>
                  </a:lnTo>
                  <a:cubicBezTo>
                    <a:pt x="1309" y="7407"/>
                    <a:pt x="1123" y="7221"/>
                    <a:pt x="1123" y="6990"/>
                  </a:cubicBezTo>
                  <a:cubicBezTo>
                    <a:pt x="1123" y="6768"/>
                    <a:pt x="1309" y="6585"/>
                    <a:pt x="1528" y="6585"/>
                  </a:cubicBezTo>
                  <a:close/>
                  <a:moveTo>
                    <a:pt x="3172" y="8215"/>
                  </a:moveTo>
                  <a:cubicBezTo>
                    <a:pt x="3392" y="8215"/>
                    <a:pt x="3578" y="8401"/>
                    <a:pt x="3578" y="8631"/>
                  </a:cubicBezTo>
                  <a:cubicBezTo>
                    <a:pt x="3578" y="8851"/>
                    <a:pt x="3392" y="9037"/>
                    <a:pt x="3172" y="9037"/>
                  </a:cubicBezTo>
                  <a:lnTo>
                    <a:pt x="1528" y="9037"/>
                  </a:lnTo>
                  <a:cubicBezTo>
                    <a:pt x="1309" y="9037"/>
                    <a:pt x="1123" y="8851"/>
                    <a:pt x="1123" y="8631"/>
                  </a:cubicBezTo>
                  <a:cubicBezTo>
                    <a:pt x="1123" y="8401"/>
                    <a:pt x="1309" y="8215"/>
                    <a:pt x="1528" y="8215"/>
                  </a:cubicBezTo>
                  <a:close/>
                  <a:moveTo>
                    <a:pt x="8079" y="6585"/>
                  </a:moveTo>
                  <a:cubicBezTo>
                    <a:pt x="8310" y="6585"/>
                    <a:pt x="8496" y="6768"/>
                    <a:pt x="8496" y="6990"/>
                  </a:cubicBezTo>
                  <a:lnTo>
                    <a:pt x="8496" y="8631"/>
                  </a:lnTo>
                  <a:cubicBezTo>
                    <a:pt x="8496" y="8851"/>
                    <a:pt x="8310" y="9037"/>
                    <a:pt x="8079" y="9037"/>
                  </a:cubicBezTo>
                  <a:lnTo>
                    <a:pt x="6446" y="9037"/>
                  </a:lnTo>
                  <a:cubicBezTo>
                    <a:pt x="6216" y="9037"/>
                    <a:pt x="6030" y="8851"/>
                    <a:pt x="6030" y="8631"/>
                  </a:cubicBezTo>
                  <a:lnTo>
                    <a:pt x="6030" y="6990"/>
                  </a:lnTo>
                  <a:cubicBezTo>
                    <a:pt x="6030" y="6768"/>
                    <a:pt x="6216" y="6585"/>
                    <a:pt x="6446" y="6585"/>
                  </a:cubicBezTo>
                  <a:close/>
                  <a:moveTo>
                    <a:pt x="8079" y="9859"/>
                  </a:moveTo>
                  <a:cubicBezTo>
                    <a:pt x="8310" y="9859"/>
                    <a:pt x="8496" y="10045"/>
                    <a:pt x="8496" y="10264"/>
                  </a:cubicBezTo>
                  <a:cubicBezTo>
                    <a:pt x="8496" y="10495"/>
                    <a:pt x="8310" y="10681"/>
                    <a:pt x="8079" y="10681"/>
                  </a:cubicBezTo>
                  <a:lnTo>
                    <a:pt x="6446" y="10681"/>
                  </a:lnTo>
                  <a:cubicBezTo>
                    <a:pt x="6216" y="10681"/>
                    <a:pt x="6030" y="10495"/>
                    <a:pt x="6030" y="10264"/>
                  </a:cubicBezTo>
                  <a:cubicBezTo>
                    <a:pt x="6030" y="10045"/>
                    <a:pt x="6216" y="9859"/>
                    <a:pt x="6446" y="9859"/>
                  </a:cubicBezTo>
                  <a:close/>
                  <a:moveTo>
                    <a:pt x="3172" y="9859"/>
                  </a:moveTo>
                  <a:cubicBezTo>
                    <a:pt x="3392" y="9859"/>
                    <a:pt x="3578" y="10045"/>
                    <a:pt x="3578" y="10264"/>
                  </a:cubicBezTo>
                  <a:lnTo>
                    <a:pt x="3578" y="11905"/>
                  </a:lnTo>
                  <a:cubicBezTo>
                    <a:pt x="3578" y="12128"/>
                    <a:pt x="3392" y="12311"/>
                    <a:pt x="3172" y="12311"/>
                  </a:cubicBezTo>
                  <a:lnTo>
                    <a:pt x="1528" y="12311"/>
                  </a:lnTo>
                  <a:cubicBezTo>
                    <a:pt x="1309" y="12311"/>
                    <a:pt x="1123" y="12128"/>
                    <a:pt x="1123" y="11905"/>
                  </a:cubicBezTo>
                  <a:lnTo>
                    <a:pt x="1123" y="10264"/>
                  </a:lnTo>
                  <a:cubicBezTo>
                    <a:pt x="1123" y="10045"/>
                    <a:pt x="1309" y="9859"/>
                    <a:pt x="1528" y="9859"/>
                  </a:cubicBezTo>
                  <a:close/>
                  <a:moveTo>
                    <a:pt x="4802" y="6585"/>
                  </a:moveTo>
                  <a:cubicBezTo>
                    <a:pt x="5036" y="6585"/>
                    <a:pt x="5219" y="6768"/>
                    <a:pt x="5219" y="6990"/>
                  </a:cubicBezTo>
                  <a:lnTo>
                    <a:pt x="5219" y="11905"/>
                  </a:lnTo>
                  <a:cubicBezTo>
                    <a:pt x="5219" y="12128"/>
                    <a:pt x="5036" y="12311"/>
                    <a:pt x="4802" y="12311"/>
                  </a:cubicBezTo>
                  <a:cubicBezTo>
                    <a:pt x="4583" y="12311"/>
                    <a:pt x="4400" y="12128"/>
                    <a:pt x="4400" y="11905"/>
                  </a:cubicBezTo>
                  <a:lnTo>
                    <a:pt x="4400" y="6990"/>
                  </a:lnTo>
                  <a:cubicBezTo>
                    <a:pt x="4400" y="6768"/>
                    <a:pt x="4583" y="6585"/>
                    <a:pt x="4802" y="6585"/>
                  </a:cubicBezTo>
                  <a:close/>
                  <a:moveTo>
                    <a:pt x="8079" y="11489"/>
                  </a:moveTo>
                  <a:cubicBezTo>
                    <a:pt x="8310" y="11489"/>
                    <a:pt x="8496" y="11675"/>
                    <a:pt x="8496" y="11905"/>
                  </a:cubicBezTo>
                  <a:cubicBezTo>
                    <a:pt x="8496" y="12128"/>
                    <a:pt x="8310" y="12311"/>
                    <a:pt x="8079" y="12311"/>
                  </a:cubicBezTo>
                  <a:lnTo>
                    <a:pt x="6446" y="12311"/>
                  </a:lnTo>
                  <a:cubicBezTo>
                    <a:pt x="6216" y="12311"/>
                    <a:pt x="6030" y="12128"/>
                    <a:pt x="6030" y="11905"/>
                  </a:cubicBezTo>
                  <a:cubicBezTo>
                    <a:pt x="6030" y="11675"/>
                    <a:pt x="6216" y="11489"/>
                    <a:pt x="6446" y="11489"/>
                  </a:cubicBezTo>
                  <a:close/>
                  <a:moveTo>
                    <a:pt x="406" y="0"/>
                  </a:moveTo>
                  <a:cubicBezTo>
                    <a:pt x="187" y="0"/>
                    <a:pt x="1" y="186"/>
                    <a:pt x="1" y="417"/>
                  </a:cubicBezTo>
                  <a:lnTo>
                    <a:pt x="1" y="11930"/>
                  </a:lnTo>
                  <a:cubicBezTo>
                    <a:pt x="1" y="13063"/>
                    <a:pt x="915" y="13977"/>
                    <a:pt x="2050" y="13977"/>
                  </a:cubicBezTo>
                  <a:lnTo>
                    <a:pt x="10265" y="13977"/>
                  </a:lnTo>
                  <a:cubicBezTo>
                    <a:pt x="9826" y="13516"/>
                    <a:pt x="9559" y="12891"/>
                    <a:pt x="9559" y="12208"/>
                  </a:cubicBezTo>
                  <a:lnTo>
                    <a:pt x="9559" y="417"/>
                  </a:lnTo>
                  <a:cubicBezTo>
                    <a:pt x="9559" y="186"/>
                    <a:pt x="9373" y="0"/>
                    <a:pt x="9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08"/>
            <p:cNvSpPr/>
            <p:nvPr/>
          </p:nvSpPr>
          <p:spPr>
            <a:xfrm>
              <a:off x="4279163" y="2180325"/>
              <a:ext cx="33000" cy="78425"/>
            </a:xfrm>
            <a:custGeom>
              <a:rect b="b" l="l" r="r" t="t"/>
              <a:pathLst>
                <a:path extrusionOk="0" h="3137" w="1320">
                  <a:moveTo>
                    <a:pt x="0" y="1"/>
                  </a:moveTo>
                  <a:lnTo>
                    <a:pt x="0" y="3136"/>
                  </a:lnTo>
                  <a:lnTo>
                    <a:pt x="1097" y="3136"/>
                  </a:lnTo>
                  <a:lnTo>
                    <a:pt x="1097" y="823"/>
                  </a:lnTo>
                  <a:cubicBezTo>
                    <a:pt x="1097" y="523"/>
                    <a:pt x="1180" y="245"/>
                    <a:pt x="1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108"/>
          <p:cNvGrpSpPr/>
          <p:nvPr/>
        </p:nvGrpSpPr>
        <p:grpSpPr>
          <a:xfrm>
            <a:off x="848975" y="4171304"/>
            <a:ext cx="338134" cy="338134"/>
            <a:chOff x="5227225" y="2298750"/>
            <a:chExt cx="750575" cy="750575"/>
          </a:xfrm>
        </p:grpSpPr>
        <p:sp>
          <p:nvSpPr>
            <p:cNvPr id="2953" name="Google Shape;2953;p108"/>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08"/>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08"/>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6" name="Google Shape;2956;p108"/>
          <p:cNvSpPr/>
          <p:nvPr/>
        </p:nvSpPr>
        <p:spPr>
          <a:xfrm>
            <a:off x="8047953" y="3528373"/>
            <a:ext cx="338140" cy="33740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8"/>
          <p:cNvSpPr/>
          <p:nvPr/>
        </p:nvSpPr>
        <p:spPr>
          <a:xfrm rot="10800000">
            <a:off x="598200" y="13383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933"/>
                                        </p:tgtEl>
                                        <p:attrNameLst>
                                          <p:attrName>style.visibility</p:attrName>
                                        </p:attrNameLst>
                                      </p:cBhvr>
                                      <p:to>
                                        <p:strVal val="visible"/>
                                      </p:to>
                                    </p:set>
                                    <p:anim calcmode="lin" valueType="num">
                                      <p:cBhvr additive="base">
                                        <p:cTn dur="800"/>
                                        <p:tgtEl>
                                          <p:spTgt spid="2933"/>
                                        </p:tgtEl>
                                        <p:attrNameLst>
                                          <p:attrName>ppt_w</p:attrName>
                                        </p:attrNameLst>
                                      </p:cBhvr>
                                      <p:tavLst>
                                        <p:tav fmla="" tm="0">
                                          <p:val>
                                            <p:strVal val="0"/>
                                          </p:val>
                                        </p:tav>
                                        <p:tav fmla="" tm="100000">
                                          <p:val>
                                            <p:strVal val="#ppt_w"/>
                                          </p:val>
                                        </p:tav>
                                      </p:tavLst>
                                    </p:anim>
                                    <p:anim calcmode="lin" valueType="num">
                                      <p:cBhvr additive="base">
                                        <p:cTn dur="800"/>
                                        <p:tgtEl>
                                          <p:spTgt spid="293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800"/>
                                        <p:tgtEl>
                                          <p:spTgt spid="2925"/>
                                        </p:tgtEl>
                                      </p:cBhvr>
                                    </p:animEffect>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2935"/>
                                        </p:tgtEl>
                                        <p:attrNameLst>
                                          <p:attrName>style.visibility</p:attrName>
                                        </p:attrNameLst>
                                      </p:cBhvr>
                                      <p:to>
                                        <p:strVal val="visible"/>
                                      </p:to>
                                    </p:set>
                                    <p:anim calcmode="lin" valueType="num">
                                      <p:cBhvr additive="base">
                                        <p:cTn dur="800"/>
                                        <p:tgtEl>
                                          <p:spTgt spid="2935"/>
                                        </p:tgtEl>
                                        <p:attrNameLst>
                                          <p:attrName>ppt_w</p:attrName>
                                        </p:attrNameLst>
                                      </p:cBhvr>
                                      <p:tavLst>
                                        <p:tav fmla="" tm="0">
                                          <p:val>
                                            <p:strVal val="0"/>
                                          </p:val>
                                        </p:tav>
                                        <p:tav fmla="" tm="100000">
                                          <p:val>
                                            <p:strVal val="#ppt_w"/>
                                          </p:val>
                                        </p:tav>
                                      </p:tavLst>
                                    </p:anim>
                                    <p:anim calcmode="lin" valueType="num">
                                      <p:cBhvr additive="base">
                                        <p:cTn dur="800"/>
                                        <p:tgtEl>
                                          <p:spTgt spid="293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800"/>
                                        <p:tgtEl>
                                          <p:spTgt spid="2928"/>
                                        </p:tgtEl>
                                      </p:cBhvr>
                                    </p:animEffect>
                                  </p:childTnLst>
                                </p:cTn>
                              </p:par>
                            </p:childTnLst>
                          </p:cTn>
                        </p:par>
                        <p:par>
                          <p:cTn fill="hold">
                            <p:stCondLst>
                              <p:cond delay="1600"/>
                            </p:stCondLst>
                            <p:childTnLst>
                              <p:par>
                                <p:cTn fill="hold" nodeType="afterEffect" presetClass="emph" presetID="8" presetSubtype="0">
                                  <p:stCondLst>
                                    <p:cond delay="0"/>
                                  </p:stCondLst>
                                  <p:childTnLst>
                                    <p:animRot by="-21600000">
                                      <p:cBhvr>
                                        <p:cTn dur="800" fill="hold"/>
                                        <p:tgtEl>
                                          <p:spTgt spid="295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295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109"/>
          <p:cNvSpPr/>
          <p:nvPr/>
        </p:nvSpPr>
        <p:spPr>
          <a:xfrm>
            <a:off x="2407225"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9"/>
          <p:cNvSpPr/>
          <p:nvPr/>
        </p:nvSpPr>
        <p:spPr>
          <a:xfrm>
            <a:off x="2407001" y="339552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9"/>
          <p:cNvSpPr/>
          <p:nvPr/>
        </p:nvSpPr>
        <p:spPr>
          <a:xfrm>
            <a:off x="4026300" y="19873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9"/>
          <p:cNvSpPr/>
          <p:nvPr/>
        </p:nvSpPr>
        <p:spPr>
          <a:xfrm>
            <a:off x="5637700"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9"/>
          <p:cNvSpPr/>
          <p:nvPr/>
        </p:nvSpPr>
        <p:spPr>
          <a:xfrm>
            <a:off x="5637700" y="2170425"/>
            <a:ext cx="1091700" cy="1005000"/>
          </a:xfrm>
          <a:prstGeom prst="roundRect">
            <a:avLst>
              <a:gd fmla="val 8823"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9"/>
          <p:cNvSpPr/>
          <p:nvPr/>
        </p:nvSpPr>
        <p:spPr>
          <a:xfrm>
            <a:off x="4026300" y="2619900"/>
            <a:ext cx="1091700" cy="536100"/>
          </a:xfrm>
          <a:prstGeom prst="roundRect">
            <a:avLst>
              <a:gd fmla="val 8823"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sp>
        <p:nvSpPr>
          <p:cNvPr id="2969" name="Google Shape;2969;p109"/>
          <p:cNvSpPr txBox="1"/>
          <p:nvPr/>
        </p:nvSpPr>
        <p:spPr>
          <a:xfrm>
            <a:off x="2478639"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20%</a:t>
            </a:r>
            <a:endParaRPr b="1" sz="1800">
              <a:solidFill>
                <a:schemeClr val="lt1"/>
              </a:solidFill>
              <a:latin typeface="Orbitron"/>
              <a:ea typeface="Orbitron"/>
              <a:cs typeface="Orbitron"/>
              <a:sym typeface="Orbitron"/>
            </a:endParaRPr>
          </a:p>
        </p:txBody>
      </p:sp>
      <p:sp>
        <p:nvSpPr>
          <p:cNvPr id="2970" name="Google Shape;2970;p109"/>
          <p:cNvSpPr/>
          <p:nvPr/>
        </p:nvSpPr>
        <p:spPr>
          <a:xfrm>
            <a:off x="4023901" y="340107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9"/>
          <p:cNvSpPr/>
          <p:nvPr/>
        </p:nvSpPr>
        <p:spPr>
          <a:xfrm>
            <a:off x="5640801" y="340107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9"/>
          <p:cNvSpPr txBox="1"/>
          <p:nvPr/>
        </p:nvSpPr>
        <p:spPr>
          <a:xfrm>
            <a:off x="4087505"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40%</a:t>
            </a:r>
            <a:endParaRPr b="1" sz="1800">
              <a:solidFill>
                <a:schemeClr val="lt1"/>
              </a:solidFill>
              <a:latin typeface="Orbitron"/>
              <a:ea typeface="Orbitron"/>
              <a:cs typeface="Orbitron"/>
              <a:sym typeface="Orbitron"/>
            </a:endParaRPr>
          </a:p>
        </p:txBody>
      </p:sp>
      <p:sp>
        <p:nvSpPr>
          <p:cNvPr id="2973" name="Google Shape;2973;p109"/>
          <p:cNvSpPr txBox="1"/>
          <p:nvPr/>
        </p:nvSpPr>
        <p:spPr>
          <a:xfrm>
            <a:off x="5695593"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8</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2974" name="Google Shape;2974;p109"/>
          <p:cNvSpPr txBox="1"/>
          <p:nvPr/>
        </p:nvSpPr>
        <p:spPr>
          <a:xfrm>
            <a:off x="5640775"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2975" name="Google Shape;2975;p109"/>
          <p:cNvSpPr txBox="1"/>
          <p:nvPr/>
        </p:nvSpPr>
        <p:spPr>
          <a:xfrm>
            <a:off x="4033725" y="3917000"/>
            <a:ext cx="10767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2976" name="Google Shape;2976;p109"/>
          <p:cNvSpPr txBox="1"/>
          <p:nvPr/>
        </p:nvSpPr>
        <p:spPr>
          <a:xfrm>
            <a:off x="2406950"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2977" name="Google Shape;2977;p109"/>
          <p:cNvSpPr/>
          <p:nvPr/>
        </p:nvSpPr>
        <p:spPr>
          <a:xfrm>
            <a:off x="2407225" y="2830750"/>
            <a:ext cx="1091700" cy="344700"/>
          </a:xfrm>
          <a:prstGeom prst="roundRect">
            <a:avLst>
              <a:gd fmla="val 8823"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8" name="Google Shape;2978;p109"/>
          <p:cNvGrpSpPr/>
          <p:nvPr/>
        </p:nvGrpSpPr>
        <p:grpSpPr>
          <a:xfrm rot="10800000">
            <a:off x="880875" y="1466413"/>
            <a:ext cx="7475825" cy="3029275"/>
            <a:chOff x="4536100" y="1092775"/>
            <a:chExt cx="7475825" cy="3029275"/>
          </a:xfrm>
        </p:grpSpPr>
        <p:sp>
          <p:nvSpPr>
            <p:cNvPr id="2979" name="Google Shape;2979;p109"/>
            <p:cNvSpPr/>
            <p:nvPr/>
          </p:nvSpPr>
          <p:spPr>
            <a:xfrm>
              <a:off x="11655500" y="1092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9"/>
            <p:cNvSpPr/>
            <p:nvPr/>
          </p:nvSpPr>
          <p:spPr>
            <a:xfrm>
              <a:off x="4536100" y="3871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109"/>
          <p:cNvGrpSpPr/>
          <p:nvPr/>
        </p:nvGrpSpPr>
        <p:grpSpPr>
          <a:xfrm>
            <a:off x="880876" y="1987361"/>
            <a:ext cx="572266" cy="485128"/>
            <a:chOff x="5215992" y="1423628"/>
            <a:chExt cx="459836" cy="389787"/>
          </a:xfrm>
        </p:grpSpPr>
        <p:sp>
          <p:nvSpPr>
            <p:cNvPr id="2982" name="Google Shape;2982;p109"/>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9"/>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4" name="Google Shape;2984;p109"/>
          <p:cNvGrpSpPr/>
          <p:nvPr/>
        </p:nvGrpSpPr>
        <p:grpSpPr>
          <a:xfrm>
            <a:off x="7504886" y="4036248"/>
            <a:ext cx="743279" cy="485160"/>
            <a:chOff x="4842900" y="2922987"/>
            <a:chExt cx="436632" cy="284986"/>
          </a:xfrm>
        </p:grpSpPr>
        <p:sp>
          <p:nvSpPr>
            <p:cNvPr id="2985" name="Google Shape;2985;p109"/>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9"/>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109"/>
          <p:cNvGrpSpPr/>
          <p:nvPr/>
        </p:nvGrpSpPr>
        <p:grpSpPr>
          <a:xfrm>
            <a:off x="7811500" y="3779225"/>
            <a:ext cx="612500" cy="296375"/>
            <a:chOff x="5658425" y="2734375"/>
            <a:chExt cx="612500" cy="296375"/>
          </a:xfrm>
        </p:grpSpPr>
        <p:sp>
          <p:nvSpPr>
            <p:cNvPr id="2988" name="Google Shape;2988;p109"/>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9"/>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9"/>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9"/>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110"/>
          <p:cNvSpPr/>
          <p:nvPr/>
        </p:nvSpPr>
        <p:spPr>
          <a:xfrm>
            <a:off x="4869812" y="1347575"/>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0"/>
          <p:cNvSpPr/>
          <p:nvPr/>
        </p:nvSpPr>
        <p:spPr>
          <a:xfrm>
            <a:off x="4869812" y="2803550"/>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0"/>
          <p:cNvSpPr txBox="1"/>
          <p:nvPr>
            <p:ph idx="5" type="title"/>
          </p:nvPr>
        </p:nvSpPr>
        <p:spPr>
          <a:xfrm>
            <a:off x="4978201" y="1335713"/>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999" name="Google Shape;2999;p110"/>
          <p:cNvSpPr txBox="1"/>
          <p:nvPr>
            <p:ph idx="3" type="title"/>
          </p:nvPr>
        </p:nvSpPr>
        <p:spPr>
          <a:xfrm>
            <a:off x="4978202" y="2791688"/>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000" name="Google Shape;3000;p110"/>
          <p:cNvSpPr/>
          <p:nvPr/>
        </p:nvSpPr>
        <p:spPr>
          <a:xfrm>
            <a:off x="919712" y="2803550"/>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0"/>
          <p:cNvSpPr txBox="1"/>
          <p:nvPr>
            <p:ph type="title"/>
          </p:nvPr>
        </p:nvSpPr>
        <p:spPr>
          <a:xfrm>
            <a:off x="1005900" y="1335713"/>
            <a:ext cx="3275700" cy="8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t>INVESTORS</a:t>
            </a:r>
            <a:endParaRPr/>
          </a:p>
        </p:txBody>
      </p:sp>
      <p:sp>
        <p:nvSpPr>
          <p:cNvPr id="3002" name="Google Shape;3002;p110"/>
          <p:cNvSpPr txBox="1"/>
          <p:nvPr>
            <p:ph idx="2" type="title"/>
          </p:nvPr>
        </p:nvSpPr>
        <p:spPr>
          <a:xfrm>
            <a:off x="1005900" y="2791688"/>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003" name="Google Shape;3003;p110"/>
          <p:cNvSpPr txBox="1"/>
          <p:nvPr>
            <p:ph idx="1" type="subTitle"/>
          </p:nvPr>
        </p:nvSpPr>
        <p:spPr>
          <a:xfrm>
            <a:off x="1005900" y="3260513"/>
            <a:ext cx="3056100" cy="6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a:t>
            </a:r>
            <a:endParaRPr/>
          </a:p>
        </p:txBody>
      </p:sp>
      <p:sp>
        <p:nvSpPr>
          <p:cNvPr id="3004" name="Google Shape;3004;p110"/>
          <p:cNvSpPr txBox="1"/>
          <p:nvPr>
            <p:ph idx="4" type="subTitle"/>
          </p:nvPr>
        </p:nvSpPr>
        <p:spPr>
          <a:xfrm>
            <a:off x="4978200" y="3260513"/>
            <a:ext cx="3056100" cy="6543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It </a:t>
            </a:r>
            <a:r>
              <a:rPr lang="en"/>
              <a:t>has a beautiful name and is the second planet from the </a:t>
            </a:r>
            <a:r>
              <a:rPr lang="en"/>
              <a:t>Sun</a:t>
            </a:r>
            <a:endParaRPr/>
          </a:p>
        </p:txBody>
      </p:sp>
      <p:sp>
        <p:nvSpPr>
          <p:cNvPr id="3005" name="Google Shape;3005;p110"/>
          <p:cNvSpPr txBox="1"/>
          <p:nvPr>
            <p:ph idx="6" type="subTitle"/>
          </p:nvPr>
        </p:nvSpPr>
        <p:spPr>
          <a:xfrm>
            <a:off x="4978200" y="1806685"/>
            <a:ext cx="3056100" cy="6543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Despite being red, Mars is a cold place. It’s full of iron oxide dust</a:t>
            </a:r>
            <a:endParaRPr/>
          </a:p>
        </p:txBody>
      </p:sp>
      <p:grpSp>
        <p:nvGrpSpPr>
          <p:cNvPr id="3006" name="Google Shape;3006;p110"/>
          <p:cNvGrpSpPr/>
          <p:nvPr/>
        </p:nvGrpSpPr>
        <p:grpSpPr>
          <a:xfrm>
            <a:off x="7519586" y="4171848"/>
            <a:ext cx="743279" cy="485160"/>
            <a:chOff x="4842900" y="2922987"/>
            <a:chExt cx="436632" cy="284986"/>
          </a:xfrm>
        </p:grpSpPr>
        <p:sp>
          <p:nvSpPr>
            <p:cNvPr id="3007" name="Google Shape;3007;p110"/>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700"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0"/>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110"/>
          <p:cNvGrpSpPr/>
          <p:nvPr/>
        </p:nvGrpSpPr>
        <p:grpSpPr>
          <a:xfrm>
            <a:off x="7826200" y="3914825"/>
            <a:ext cx="612500" cy="296375"/>
            <a:chOff x="5658425" y="2734375"/>
            <a:chExt cx="612500" cy="296375"/>
          </a:xfrm>
        </p:grpSpPr>
        <p:sp>
          <p:nvSpPr>
            <p:cNvPr id="3010" name="Google Shape;3010;p110"/>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0"/>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0"/>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0"/>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110"/>
          <p:cNvSpPr/>
          <p:nvPr/>
        </p:nvSpPr>
        <p:spPr>
          <a:xfrm>
            <a:off x="3952205" y="1150697"/>
            <a:ext cx="338818" cy="33811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0"/>
          <p:cNvSpPr/>
          <p:nvPr/>
        </p:nvSpPr>
        <p:spPr>
          <a:xfrm>
            <a:off x="1722322" y="42112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0"/>
          <p:cNvSpPr/>
          <p:nvPr/>
        </p:nvSpPr>
        <p:spPr>
          <a:xfrm rot="10800000">
            <a:off x="8034300" y="133571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111"/>
          <p:cNvSpPr txBox="1"/>
          <p:nvPr>
            <p:ph type="title"/>
          </p:nvPr>
        </p:nvSpPr>
        <p:spPr>
          <a:xfrm>
            <a:off x="720000" y="829225"/>
            <a:ext cx="2331900" cy="10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GROWTH</a:t>
            </a:r>
            <a:endParaRPr/>
          </a:p>
        </p:txBody>
      </p:sp>
      <p:sp>
        <p:nvSpPr>
          <p:cNvPr id="3022" name="Google Shape;3022;p111"/>
          <p:cNvSpPr/>
          <p:nvPr/>
        </p:nvSpPr>
        <p:spPr>
          <a:xfrm rot="5400000">
            <a:off x="74552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3" name="Google Shape;3023;p111"/>
          <p:cNvGrpSpPr/>
          <p:nvPr/>
        </p:nvGrpSpPr>
        <p:grpSpPr>
          <a:xfrm>
            <a:off x="5037525" y="1450050"/>
            <a:ext cx="757400" cy="598800"/>
            <a:chOff x="5037525" y="1450050"/>
            <a:chExt cx="757400" cy="598800"/>
          </a:xfrm>
        </p:grpSpPr>
        <p:sp>
          <p:nvSpPr>
            <p:cNvPr id="3024" name="Google Shape;3024;p111"/>
            <p:cNvSpPr/>
            <p:nvPr/>
          </p:nvSpPr>
          <p:spPr>
            <a:xfrm rot="5400000">
              <a:off x="5409125" y="1663050"/>
              <a:ext cx="598800" cy="172800"/>
            </a:xfrm>
            <a:prstGeom prst="roundRect">
              <a:avLst>
                <a:gd fmla="val 50000"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1"/>
            <p:cNvSpPr/>
            <p:nvPr/>
          </p:nvSpPr>
          <p:spPr>
            <a:xfrm rot="5400000">
              <a:off x="5116825" y="1663050"/>
              <a:ext cx="598800" cy="172800"/>
            </a:xfrm>
            <a:prstGeom prst="roundRect">
              <a:avLst>
                <a:gd fmla="val 50000"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1"/>
            <p:cNvSpPr/>
            <p:nvPr/>
          </p:nvSpPr>
          <p:spPr>
            <a:xfrm rot="5400000">
              <a:off x="4824525" y="1663050"/>
              <a:ext cx="598800" cy="172800"/>
            </a:xfrm>
            <a:prstGeom prst="roundRect">
              <a:avLst>
                <a:gd fmla="val 50000"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7" name="Google Shape;3027;p111"/>
          <p:cNvSpPr/>
          <p:nvPr/>
        </p:nvSpPr>
        <p:spPr>
          <a:xfrm rot="5400000">
            <a:off x="7455225" y="270420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1"/>
          <p:cNvSpPr/>
          <p:nvPr/>
        </p:nvSpPr>
        <p:spPr>
          <a:xfrm rot="5400000">
            <a:off x="5993725" y="2704200"/>
            <a:ext cx="598800" cy="172800"/>
          </a:xfrm>
          <a:prstGeom prst="roundRect">
            <a:avLst>
              <a:gd fmla="val 50000" name="adj"/>
            </a:avLst>
          </a:prstGeom>
          <a:solidFill>
            <a:schemeClr val="accent4"/>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1"/>
          <p:cNvSpPr/>
          <p:nvPr/>
        </p:nvSpPr>
        <p:spPr>
          <a:xfrm rot="5400000">
            <a:off x="5701425" y="2704200"/>
            <a:ext cx="598800" cy="172800"/>
          </a:xfrm>
          <a:prstGeom prst="roundRect">
            <a:avLst>
              <a:gd fmla="val 50000" name="adj"/>
            </a:avLst>
          </a:prstGeom>
          <a:solidFill>
            <a:schemeClr val="accent4"/>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1"/>
          <p:cNvSpPr/>
          <p:nvPr/>
        </p:nvSpPr>
        <p:spPr>
          <a:xfrm rot="5400000">
            <a:off x="5409125" y="2704200"/>
            <a:ext cx="598800" cy="172800"/>
          </a:xfrm>
          <a:prstGeom prst="roundRect">
            <a:avLst>
              <a:gd fmla="val 50000" name="adj"/>
            </a:avLst>
          </a:prstGeom>
          <a:solidFill>
            <a:schemeClr val="accent4"/>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1"/>
          <p:cNvSpPr/>
          <p:nvPr/>
        </p:nvSpPr>
        <p:spPr>
          <a:xfrm rot="5400000">
            <a:off x="5116825" y="2704200"/>
            <a:ext cx="598800" cy="172800"/>
          </a:xfrm>
          <a:prstGeom prst="roundRect">
            <a:avLst>
              <a:gd fmla="val 50000" name="adj"/>
            </a:avLst>
          </a:prstGeom>
          <a:solidFill>
            <a:schemeClr val="accent4"/>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1"/>
          <p:cNvSpPr/>
          <p:nvPr/>
        </p:nvSpPr>
        <p:spPr>
          <a:xfrm rot="5400000">
            <a:off x="4824525" y="2704200"/>
            <a:ext cx="598800" cy="172800"/>
          </a:xfrm>
          <a:prstGeom prst="roundRect">
            <a:avLst>
              <a:gd fmla="val 50000" name="adj"/>
            </a:avLst>
          </a:prstGeom>
          <a:solidFill>
            <a:schemeClr val="accent4"/>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1"/>
          <p:cNvSpPr/>
          <p:nvPr/>
        </p:nvSpPr>
        <p:spPr>
          <a:xfrm rot="5400000">
            <a:off x="7455225" y="37453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1"/>
          <p:cNvSpPr/>
          <p:nvPr/>
        </p:nvSpPr>
        <p:spPr>
          <a:xfrm rot="5400000">
            <a:off x="6870618"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1"/>
          <p:cNvSpPr/>
          <p:nvPr/>
        </p:nvSpPr>
        <p:spPr>
          <a:xfrm rot="5400000">
            <a:off x="6578321"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1"/>
          <p:cNvSpPr/>
          <p:nvPr/>
        </p:nvSpPr>
        <p:spPr>
          <a:xfrm rot="5400000">
            <a:off x="6286023"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1"/>
          <p:cNvSpPr/>
          <p:nvPr/>
        </p:nvSpPr>
        <p:spPr>
          <a:xfrm rot="5400000">
            <a:off x="5993725"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1"/>
          <p:cNvSpPr/>
          <p:nvPr/>
        </p:nvSpPr>
        <p:spPr>
          <a:xfrm rot="5400000">
            <a:off x="5701425"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1"/>
          <p:cNvSpPr/>
          <p:nvPr/>
        </p:nvSpPr>
        <p:spPr>
          <a:xfrm rot="5400000">
            <a:off x="5409125"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1"/>
          <p:cNvSpPr/>
          <p:nvPr/>
        </p:nvSpPr>
        <p:spPr>
          <a:xfrm rot="5400000">
            <a:off x="5116825"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1"/>
          <p:cNvSpPr/>
          <p:nvPr/>
        </p:nvSpPr>
        <p:spPr>
          <a:xfrm rot="5400000">
            <a:off x="4824525" y="3745350"/>
            <a:ext cx="598800" cy="172800"/>
          </a:xfrm>
          <a:prstGeom prst="roundRect">
            <a:avLst>
              <a:gd fmla="val 50000"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1"/>
          <p:cNvSpPr/>
          <p:nvPr/>
        </p:nvSpPr>
        <p:spPr>
          <a:xfrm rot="5400000">
            <a:off x="71629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1"/>
          <p:cNvSpPr/>
          <p:nvPr/>
        </p:nvSpPr>
        <p:spPr>
          <a:xfrm rot="5400000">
            <a:off x="68706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1"/>
          <p:cNvSpPr/>
          <p:nvPr/>
        </p:nvSpPr>
        <p:spPr>
          <a:xfrm rot="5400000">
            <a:off x="65783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1"/>
          <p:cNvSpPr/>
          <p:nvPr/>
        </p:nvSpPr>
        <p:spPr>
          <a:xfrm rot="5400000">
            <a:off x="62860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1"/>
          <p:cNvSpPr/>
          <p:nvPr/>
        </p:nvSpPr>
        <p:spPr>
          <a:xfrm rot="5400000">
            <a:off x="59937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1"/>
          <p:cNvSpPr/>
          <p:nvPr/>
        </p:nvSpPr>
        <p:spPr>
          <a:xfrm rot="5400000">
            <a:off x="5701425" y="16630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1"/>
          <p:cNvSpPr/>
          <p:nvPr/>
        </p:nvSpPr>
        <p:spPr>
          <a:xfrm rot="5400000">
            <a:off x="7162925" y="270420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1"/>
          <p:cNvSpPr/>
          <p:nvPr/>
        </p:nvSpPr>
        <p:spPr>
          <a:xfrm rot="5400000">
            <a:off x="6870625" y="270420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1"/>
          <p:cNvSpPr/>
          <p:nvPr/>
        </p:nvSpPr>
        <p:spPr>
          <a:xfrm rot="5400000">
            <a:off x="6578325" y="270420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1"/>
          <p:cNvSpPr/>
          <p:nvPr/>
        </p:nvSpPr>
        <p:spPr>
          <a:xfrm rot="5400000">
            <a:off x="6286025" y="270420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1"/>
          <p:cNvSpPr/>
          <p:nvPr/>
        </p:nvSpPr>
        <p:spPr>
          <a:xfrm rot="5400000">
            <a:off x="7162925" y="3745350"/>
            <a:ext cx="598800" cy="172800"/>
          </a:xfrm>
          <a:prstGeom prst="roundRect">
            <a:avLst>
              <a:gd fmla="val 50000" name="adj"/>
            </a:avLst>
          </a:prstGeom>
          <a:gradFill>
            <a:gsLst>
              <a:gs pos="0">
                <a:schemeClr val="lt1"/>
              </a:gs>
              <a:gs pos="100000">
                <a:srgbClr val="66BEE9">
                  <a:alpha val="34509"/>
                </a:srgbClr>
              </a:gs>
            </a:gsLst>
            <a:lin ang="10800025"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1"/>
          <p:cNvSpPr/>
          <p:nvPr/>
        </p:nvSpPr>
        <p:spPr>
          <a:xfrm>
            <a:off x="3691476" y="1332600"/>
            <a:ext cx="10962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1"/>
          <p:cNvSpPr txBox="1"/>
          <p:nvPr/>
        </p:nvSpPr>
        <p:spPr>
          <a:xfrm>
            <a:off x="3763114" y="1334850"/>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3</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3055" name="Google Shape;3055;p111"/>
          <p:cNvSpPr txBox="1"/>
          <p:nvPr/>
        </p:nvSpPr>
        <p:spPr>
          <a:xfrm>
            <a:off x="3642814" y="1856400"/>
            <a:ext cx="1096200" cy="30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3056" name="Google Shape;3056;p111"/>
          <p:cNvSpPr/>
          <p:nvPr/>
        </p:nvSpPr>
        <p:spPr>
          <a:xfrm>
            <a:off x="3691476" y="2380000"/>
            <a:ext cx="10962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1"/>
          <p:cNvSpPr txBox="1"/>
          <p:nvPr/>
        </p:nvSpPr>
        <p:spPr>
          <a:xfrm>
            <a:off x="3763114" y="2382250"/>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5</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3058" name="Google Shape;3058;p111"/>
          <p:cNvSpPr txBox="1"/>
          <p:nvPr/>
        </p:nvSpPr>
        <p:spPr>
          <a:xfrm>
            <a:off x="3642814" y="2903800"/>
            <a:ext cx="1096200" cy="30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Quicksand"/>
                <a:ea typeface="Quicksand"/>
                <a:cs typeface="Quicksand"/>
                <a:sym typeface="Quicksand"/>
              </a:rPr>
              <a:t>Saturn</a:t>
            </a:r>
            <a:endParaRPr>
              <a:solidFill>
                <a:schemeClr val="dk1"/>
              </a:solidFill>
              <a:latin typeface="Quicksand"/>
              <a:ea typeface="Quicksand"/>
              <a:cs typeface="Quicksand"/>
              <a:sym typeface="Quicksand"/>
            </a:endParaRPr>
          </a:p>
        </p:txBody>
      </p:sp>
      <p:sp>
        <p:nvSpPr>
          <p:cNvPr id="3059" name="Google Shape;3059;p111"/>
          <p:cNvSpPr/>
          <p:nvPr/>
        </p:nvSpPr>
        <p:spPr>
          <a:xfrm>
            <a:off x="3691476" y="3429650"/>
            <a:ext cx="10962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1"/>
          <p:cNvSpPr txBox="1"/>
          <p:nvPr/>
        </p:nvSpPr>
        <p:spPr>
          <a:xfrm>
            <a:off x="3763114" y="3431900"/>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8</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3061" name="Google Shape;3061;p111"/>
          <p:cNvSpPr txBox="1"/>
          <p:nvPr/>
        </p:nvSpPr>
        <p:spPr>
          <a:xfrm>
            <a:off x="3642814" y="3953450"/>
            <a:ext cx="1096200" cy="30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Quicksand"/>
                <a:ea typeface="Quicksand"/>
                <a:cs typeface="Quicksand"/>
                <a:sym typeface="Quicksand"/>
              </a:rPr>
              <a:t>Neptune</a:t>
            </a:r>
            <a:endParaRPr>
              <a:solidFill>
                <a:schemeClr val="dk1"/>
              </a:solidFill>
              <a:latin typeface="Quicksand"/>
              <a:ea typeface="Quicksand"/>
              <a:cs typeface="Quicksand"/>
              <a:sym typeface="Quicksand"/>
            </a:endParaRPr>
          </a:p>
        </p:txBody>
      </p:sp>
      <p:grpSp>
        <p:nvGrpSpPr>
          <p:cNvPr id="3062" name="Google Shape;3062;p111"/>
          <p:cNvGrpSpPr/>
          <p:nvPr/>
        </p:nvGrpSpPr>
        <p:grpSpPr>
          <a:xfrm>
            <a:off x="1034375" y="2166300"/>
            <a:ext cx="1433054" cy="2253271"/>
            <a:chOff x="1034375" y="2166300"/>
            <a:chExt cx="1433054" cy="2253271"/>
          </a:xfrm>
        </p:grpSpPr>
        <p:sp>
          <p:nvSpPr>
            <p:cNvPr id="3063" name="Google Shape;3063;p111"/>
            <p:cNvSpPr/>
            <p:nvPr/>
          </p:nvSpPr>
          <p:spPr>
            <a:xfrm>
              <a:off x="1034375" y="2166300"/>
              <a:ext cx="1433054" cy="2253271"/>
            </a:xfrm>
            <a:custGeom>
              <a:rect b="b" l="l" r="r" t="t"/>
              <a:pathLst>
                <a:path extrusionOk="0" h="29554" w="18796">
                  <a:moveTo>
                    <a:pt x="910" y="0"/>
                  </a:moveTo>
                  <a:cubicBezTo>
                    <a:pt x="409" y="0"/>
                    <a:pt x="0" y="409"/>
                    <a:pt x="0" y="910"/>
                  </a:cubicBezTo>
                  <a:lnTo>
                    <a:pt x="0" y="28644"/>
                  </a:lnTo>
                  <a:cubicBezTo>
                    <a:pt x="0" y="29145"/>
                    <a:pt x="409" y="29554"/>
                    <a:pt x="910" y="29554"/>
                  </a:cubicBezTo>
                  <a:lnTo>
                    <a:pt x="17885" y="29554"/>
                  </a:lnTo>
                  <a:cubicBezTo>
                    <a:pt x="18389" y="29554"/>
                    <a:pt x="18795" y="29145"/>
                    <a:pt x="18795" y="28644"/>
                  </a:cubicBezTo>
                  <a:lnTo>
                    <a:pt x="18795" y="910"/>
                  </a:lnTo>
                  <a:cubicBezTo>
                    <a:pt x="18795" y="409"/>
                    <a:pt x="18389" y="0"/>
                    <a:pt x="17885"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1"/>
            <p:cNvSpPr/>
            <p:nvPr/>
          </p:nvSpPr>
          <p:spPr>
            <a:xfrm>
              <a:off x="1057400" y="2265947"/>
              <a:ext cx="1386927" cy="2063732"/>
            </a:xfrm>
            <a:custGeom>
              <a:rect b="b" l="l" r="r" t="t"/>
              <a:pathLst>
                <a:path extrusionOk="0" h="27068" w="18191">
                  <a:moveTo>
                    <a:pt x="1658" y="1"/>
                  </a:moveTo>
                  <a:cubicBezTo>
                    <a:pt x="818" y="1"/>
                    <a:pt x="129" y="631"/>
                    <a:pt x="12" y="1446"/>
                  </a:cubicBezTo>
                  <a:cubicBezTo>
                    <a:pt x="1" y="1516"/>
                    <a:pt x="1" y="1586"/>
                    <a:pt x="1" y="1670"/>
                  </a:cubicBezTo>
                  <a:lnTo>
                    <a:pt x="1" y="25402"/>
                  </a:lnTo>
                  <a:cubicBezTo>
                    <a:pt x="1" y="26323"/>
                    <a:pt x="748" y="27068"/>
                    <a:pt x="1658" y="27068"/>
                  </a:cubicBezTo>
                  <a:lnTo>
                    <a:pt x="16522" y="27068"/>
                  </a:lnTo>
                  <a:cubicBezTo>
                    <a:pt x="17443" y="27068"/>
                    <a:pt x="18191" y="26323"/>
                    <a:pt x="18191" y="25402"/>
                  </a:cubicBezTo>
                  <a:lnTo>
                    <a:pt x="18191" y="1670"/>
                  </a:lnTo>
                  <a:cubicBezTo>
                    <a:pt x="18191" y="1586"/>
                    <a:pt x="18180" y="1516"/>
                    <a:pt x="18180" y="1446"/>
                  </a:cubicBezTo>
                  <a:cubicBezTo>
                    <a:pt x="18062" y="631"/>
                    <a:pt x="17373" y="1"/>
                    <a:pt x="16522" y="1"/>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1"/>
            <p:cNvSpPr/>
            <p:nvPr/>
          </p:nvSpPr>
          <p:spPr>
            <a:xfrm>
              <a:off x="1202335" y="4017424"/>
              <a:ext cx="394250" cy="312213"/>
            </a:xfrm>
            <a:custGeom>
              <a:rect b="b" l="l" r="r" t="t"/>
              <a:pathLst>
                <a:path extrusionOk="0" h="4095" w="5171">
                  <a:moveTo>
                    <a:pt x="1891" y="1"/>
                  </a:moveTo>
                  <a:cubicBezTo>
                    <a:pt x="841" y="1"/>
                    <a:pt x="1" y="852"/>
                    <a:pt x="1" y="1891"/>
                  </a:cubicBezTo>
                  <a:lnTo>
                    <a:pt x="1" y="3011"/>
                  </a:lnTo>
                  <a:cubicBezTo>
                    <a:pt x="1" y="3409"/>
                    <a:pt x="119" y="3792"/>
                    <a:pt x="340" y="4095"/>
                  </a:cubicBezTo>
                  <a:lnTo>
                    <a:pt x="4820" y="4095"/>
                  </a:lnTo>
                  <a:cubicBezTo>
                    <a:pt x="5041" y="3792"/>
                    <a:pt x="5170" y="3409"/>
                    <a:pt x="5170" y="3011"/>
                  </a:cubicBezTo>
                  <a:lnTo>
                    <a:pt x="5170" y="1891"/>
                  </a:lnTo>
                  <a:cubicBezTo>
                    <a:pt x="5170" y="852"/>
                    <a:pt x="4319" y="1"/>
                    <a:pt x="3269" y="1"/>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1"/>
            <p:cNvSpPr/>
            <p:nvPr/>
          </p:nvSpPr>
          <p:spPr>
            <a:xfrm>
              <a:off x="1668629" y="4017424"/>
              <a:ext cx="630754" cy="312213"/>
            </a:xfrm>
            <a:custGeom>
              <a:rect b="b" l="l" r="r" t="t"/>
              <a:pathLst>
                <a:path extrusionOk="0" h="4095" w="8273">
                  <a:moveTo>
                    <a:pt x="1902" y="1"/>
                  </a:moveTo>
                  <a:cubicBezTo>
                    <a:pt x="852" y="1"/>
                    <a:pt x="1" y="852"/>
                    <a:pt x="1" y="1891"/>
                  </a:cubicBezTo>
                  <a:lnTo>
                    <a:pt x="1" y="3011"/>
                  </a:lnTo>
                  <a:cubicBezTo>
                    <a:pt x="1" y="3409"/>
                    <a:pt x="129" y="3792"/>
                    <a:pt x="351" y="4095"/>
                  </a:cubicBezTo>
                  <a:lnTo>
                    <a:pt x="7934" y="4095"/>
                  </a:lnTo>
                  <a:cubicBezTo>
                    <a:pt x="8144" y="3792"/>
                    <a:pt x="8273" y="3409"/>
                    <a:pt x="8273" y="3011"/>
                  </a:cubicBezTo>
                  <a:lnTo>
                    <a:pt x="8273" y="1891"/>
                  </a:lnTo>
                  <a:cubicBezTo>
                    <a:pt x="8273" y="852"/>
                    <a:pt x="7432" y="1"/>
                    <a:pt x="6382"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1"/>
            <p:cNvSpPr/>
            <p:nvPr/>
          </p:nvSpPr>
          <p:spPr>
            <a:xfrm>
              <a:off x="1058239" y="2265947"/>
              <a:ext cx="1385250" cy="110247"/>
            </a:xfrm>
            <a:custGeom>
              <a:rect b="b" l="l" r="r" t="t"/>
              <a:pathLst>
                <a:path extrusionOk="0" h="1446" w="18169">
                  <a:moveTo>
                    <a:pt x="1647" y="1"/>
                  </a:moveTo>
                  <a:cubicBezTo>
                    <a:pt x="807" y="1"/>
                    <a:pt x="118" y="631"/>
                    <a:pt x="1" y="1446"/>
                  </a:cubicBezTo>
                  <a:lnTo>
                    <a:pt x="18169" y="1446"/>
                  </a:lnTo>
                  <a:cubicBezTo>
                    <a:pt x="18051" y="631"/>
                    <a:pt x="17362" y="1"/>
                    <a:pt x="16511" y="1"/>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1"/>
            <p:cNvSpPr/>
            <p:nvPr/>
          </p:nvSpPr>
          <p:spPr>
            <a:xfrm>
              <a:off x="1732671" y="2204497"/>
              <a:ext cx="36596" cy="37435"/>
            </a:xfrm>
            <a:custGeom>
              <a:rect b="b" l="l" r="r" t="t"/>
              <a:pathLst>
                <a:path extrusionOk="0" h="491" w="480">
                  <a:moveTo>
                    <a:pt x="233" y="0"/>
                  </a:moveTo>
                  <a:cubicBezTo>
                    <a:pt x="104" y="0"/>
                    <a:pt x="1" y="107"/>
                    <a:pt x="1" y="247"/>
                  </a:cubicBezTo>
                  <a:cubicBezTo>
                    <a:pt x="1" y="376"/>
                    <a:pt x="104" y="490"/>
                    <a:pt x="233" y="490"/>
                  </a:cubicBezTo>
                  <a:cubicBezTo>
                    <a:pt x="373" y="490"/>
                    <a:pt x="480" y="376"/>
                    <a:pt x="480" y="247"/>
                  </a:cubicBezTo>
                  <a:cubicBezTo>
                    <a:pt x="480" y="107"/>
                    <a:pt x="373" y="0"/>
                    <a:pt x="233"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1"/>
            <p:cNvSpPr/>
            <p:nvPr/>
          </p:nvSpPr>
          <p:spPr>
            <a:xfrm>
              <a:off x="1202335" y="2615434"/>
              <a:ext cx="1097053" cy="565033"/>
            </a:xfrm>
            <a:custGeom>
              <a:rect b="b" l="l" r="r" t="t"/>
              <a:pathLst>
                <a:path extrusionOk="0" h="7411" w="14389">
                  <a:moveTo>
                    <a:pt x="446" y="1"/>
                  </a:moveTo>
                  <a:cubicBezTo>
                    <a:pt x="200" y="1"/>
                    <a:pt x="1" y="211"/>
                    <a:pt x="1" y="457"/>
                  </a:cubicBezTo>
                  <a:lnTo>
                    <a:pt x="1" y="6968"/>
                  </a:lnTo>
                  <a:cubicBezTo>
                    <a:pt x="1" y="7211"/>
                    <a:pt x="200" y="7410"/>
                    <a:pt x="446" y="7410"/>
                  </a:cubicBezTo>
                  <a:lnTo>
                    <a:pt x="13946" y="7410"/>
                  </a:lnTo>
                  <a:cubicBezTo>
                    <a:pt x="14190" y="7410"/>
                    <a:pt x="14389" y="7211"/>
                    <a:pt x="14389" y="6968"/>
                  </a:cubicBezTo>
                  <a:lnTo>
                    <a:pt x="14389" y="457"/>
                  </a:lnTo>
                  <a:cubicBezTo>
                    <a:pt x="14389" y="211"/>
                    <a:pt x="14190" y="1"/>
                    <a:pt x="13946" y="1"/>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1"/>
            <p:cNvSpPr/>
            <p:nvPr/>
          </p:nvSpPr>
          <p:spPr>
            <a:xfrm>
              <a:off x="1202335" y="3244419"/>
              <a:ext cx="395089" cy="641428"/>
            </a:xfrm>
            <a:custGeom>
              <a:rect b="b" l="l" r="r" t="t"/>
              <a:pathLst>
                <a:path extrusionOk="0" h="8413" w="5182">
                  <a:moveTo>
                    <a:pt x="446" y="0"/>
                  </a:moveTo>
                  <a:cubicBezTo>
                    <a:pt x="200" y="0"/>
                    <a:pt x="1" y="199"/>
                    <a:pt x="1" y="457"/>
                  </a:cubicBezTo>
                  <a:lnTo>
                    <a:pt x="1" y="7959"/>
                  </a:lnTo>
                  <a:cubicBezTo>
                    <a:pt x="1" y="8213"/>
                    <a:pt x="200" y="8412"/>
                    <a:pt x="446" y="8412"/>
                  </a:cubicBezTo>
                  <a:lnTo>
                    <a:pt x="4739" y="8412"/>
                  </a:lnTo>
                  <a:cubicBezTo>
                    <a:pt x="4985" y="8412"/>
                    <a:pt x="5181" y="8213"/>
                    <a:pt x="5181" y="7959"/>
                  </a:cubicBezTo>
                  <a:lnTo>
                    <a:pt x="5181" y="457"/>
                  </a:lnTo>
                  <a:cubicBezTo>
                    <a:pt x="5181" y="199"/>
                    <a:pt x="4985" y="0"/>
                    <a:pt x="4739" y="0"/>
                  </a:cubicBezTo>
                  <a:close/>
                </a:path>
              </a:pathLst>
            </a:custGeom>
            <a:gradFill>
              <a:gsLst>
                <a:gs pos="0">
                  <a:srgbClr val="FFFFFF"/>
                </a:gs>
                <a:gs pos="100000">
                  <a:srgbClr val="FC809B"/>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1"/>
            <p:cNvSpPr/>
            <p:nvPr/>
          </p:nvSpPr>
          <p:spPr>
            <a:xfrm>
              <a:off x="1596504" y="2743518"/>
              <a:ext cx="308782" cy="309697"/>
            </a:xfrm>
            <a:custGeom>
              <a:rect b="b" l="l" r="r" t="t"/>
              <a:pathLst>
                <a:path extrusionOk="0" h="4062" w="4050">
                  <a:moveTo>
                    <a:pt x="2019" y="1"/>
                  </a:moveTo>
                  <a:cubicBezTo>
                    <a:pt x="899" y="1"/>
                    <a:pt x="0" y="911"/>
                    <a:pt x="0" y="2031"/>
                  </a:cubicBezTo>
                  <a:cubicBezTo>
                    <a:pt x="0" y="3151"/>
                    <a:pt x="899" y="4061"/>
                    <a:pt x="2019" y="4061"/>
                  </a:cubicBezTo>
                  <a:cubicBezTo>
                    <a:pt x="3139" y="4061"/>
                    <a:pt x="4049" y="3151"/>
                    <a:pt x="4049" y="2031"/>
                  </a:cubicBezTo>
                  <a:cubicBezTo>
                    <a:pt x="4049" y="911"/>
                    <a:pt x="3139" y="1"/>
                    <a:pt x="2019" y="1"/>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1"/>
            <p:cNvSpPr/>
            <p:nvPr/>
          </p:nvSpPr>
          <p:spPr>
            <a:xfrm>
              <a:off x="1711324" y="2845299"/>
              <a:ext cx="100640" cy="121302"/>
            </a:xfrm>
            <a:custGeom>
              <a:rect b="b" l="l" r="r" t="t"/>
              <a:pathLst>
                <a:path extrusionOk="0" h="1591" w="1320">
                  <a:moveTo>
                    <a:pt x="81" y="1"/>
                  </a:moveTo>
                  <a:cubicBezTo>
                    <a:pt x="38" y="1"/>
                    <a:pt x="1" y="33"/>
                    <a:pt x="1" y="77"/>
                  </a:cubicBezTo>
                  <a:lnTo>
                    <a:pt x="1" y="1514"/>
                  </a:lnTo>
                  <a:cubicBezTo>
                    <a:pt x="1" y="1560"/>
                    <a:pt x="37" y="1591"/>
                    <a:pt x="80" y="1591"/>
                  </a:cubicBezTo>
                  <a:cubicBezTo>
                    <a:pt x="92" y="1591"/>
                    <a:pt x="104" y="1589"/>
                    <a:pt x="116" y="1584"/>
                  </a:cubicBezTo>
                  <a:lnTo>
                    <a:pt x="1272" y="861"/>
                  </a:lnTo>
                  <a:cubicBezTo>
                    <a:pt x="1320" y="836"/>
                    <a:pt x="1320" y="755"/>
                    <a:pt x="1272" y="732"/>
                  </a:cubicBezTo>
                  <a:lnTo>
                    <a:pt x="116" y="7"/>
                  </a:lnTo>
                  <a:cubicBezTo>
                    <a:pt x="104" y="3"/>
                    <a:pt x="92" y="1"/>
                    <a:pt x="8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1"/>
            <p:cNvSpPr/>
            <p:nvPr/>
          </p:nvSpPr>
          <p:spPr>
            <a:xfrm>
              <a:off x="1244192" y="3309300"/>
              <a:ext cx="290255" cy="223391"/>
            </a:xfrm>
            <a:custGeom>
              <a:rect b="b" l="l" r="r" t="t"/>
              <a:pathLst>
                <a:path extrusionOk="0" h="2930" w="3807">
                  <a:moveTo>
                    <a:pt x="457" y="1"/>
                  </a:moveTo>
                  <a:cubicBezTo>
                    <a:pt x="200" y="1"/>
                    <a:pt x="1" y="199"/>
                    <a:pt x="1" y="457"/>
                  </a:cubicBezTo>
                  <a:lnTo>
                    <a:pt x="1" y="2476"/>
                  </a:lnTo>
                  <a:cubicBezTo>
                    <a:pt x="1" y="2720"/>
                    <a:pt x="200" y="2930"/>
                    <a:pt x="457" y="2930"/>
                  </a:cubicBezTo>
                  <a:lnTo>
                    <a:pt x="3361" y="2930"/>
                  </a:lnTo>
                  <a:cubicBezTo>
                    <a:pt x="3607" y="2930"/>
                    <a:pt x="3806" y="2720"/>
                    <a:pt x="3806" y="2476"/>
                  </a:cubicBezTo>
                  <a:lnTo>
                    <a:pt x="3806" y="457"/>
                  </a:lnTo>
                  <a:cubicBezTo>
                    <a:pt x="3806" y="199"/>
                    <a:pt x="3607" y="1"/>
                    <a:pt x="3361" y="1"/>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1"/>
            <p:cNvSpPr/>
            <p:nvPr/>
          </p:nvSpPr>
          <p:spPr>
            <a:xfrm>
              <a:off x="1250367" y="3579802"/>
              <a:ext cx="289417" cy="23101"/>
            </a:xfrm>
            <a:custGeom>
              <a:rect b="b" l="l" r="r" t="t"/>
              <a:pathLst>
                <a:path extrusionOk="0" h="303" w="3796">
                  <a:moveTo>
                    <a:pt x="155" y="0"/>
                  </a:moveTo>
                  <a:cubicBezTo>
                    <a:pt x="71" y="0"/>
                    <a:pt x="1" y="70"/>
                    <a:pt x="1" y="152"/>
                  </a:cubicBezTo>
                  <a:cubicBezTo>
                    <a:pt x="1" y="233"/>
                    <a:pt x="71" y="303"/>
                    <a:pt x="155" y="303"/>
                  </a:cubicBezTo>
                  <a:lnTo>
                    <a:pt x="3641" y="303"/>
                  </a:lnTo>
                  <a:cubicBezTo>
                    <a:pt x="3725" y="303"/>
                    <a:pt x="3795" y="233"/>
                    <a:pt x="3795" y="152"/>
                  </a:cubicBezTo>
                  <a:cubicBezTo>
                    <a:pt x="3795" y="70"/>
                    <a:pt x="3725"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1"/>
            <p:cNvSpPr/>
            <p:nvPr/>
          </p:nvSpPr>
          <p:spPr>
            <a:xfrm>
              <a:off x="1250367" y="2317409"/>
              <a:ext cx="69533" cy="23330"/>
            </a:xfrm>
            <a:custGeom>
              <a:rect b="b" l="l" r="r" t="t"/>
              <a:pathLst>
                <a:path extrusionOk="0" h="306" w="912">
                  <a:moveTo>
                    <a:pt x="155" y="1"/>
                  </a:moveTo>
                  <a:cubicBezTo>
                    <a:pt x="71" y="1"/>
                    <a:pt x="1" y="71"/>
                    <a:pt x="1" y="155"/>
                  </a:cubicBezTo>
                  <a:cubicBezTo>
                    <a:pt x="1" y="247"/>
                    <a:pt x="71" y="306"/>
                    <a:pt x="155" y="306"/>
                  </a:cubicBezTo>
                  <a:lnTo>
                    <a:pt x="760" y="306"/>
                  </a:lnTo>
                  <a:cubicBezTo>
                    <a:pt x="841" y="306"/>
                    <a:pt x="911" y="247"/>
                    <a:pt x="911" y="155"/>
                  </a:cubicBezTo>
                  <a:cubicBezTo>
                    <a:pt x="911" y="71"/>
                    <a:pt x="841" y="1"/>
                    <a:pt x="760"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1"/>
            <p:cNvSpPr/>
            <p:nvPr/>
          </p:nvSpPr>
          <p:spPr>
            <a:xfrm>
              <a:off x="1467503" y="2317409"/>
              <a:ext cx="156602" cy="23330"/>
            </a:xfrm>
            <a:custGeom>
              <a:rect b="b" l="l" r="r" t="t"/>
              <a:pathLst>
                <a:path extrusionOk="0" h="306" w="2054">
                  <a:moveTo>
                    <a:pt x="152" y="1"/>
                  </a:moveTo>
                  <a:cubicBezTo>
                    <a:pt x="71" y="1"/>
                    <a:pt x="1" y="71"/>
                    <a:pt x="1" y="155"/>
                  </a:cubicBezTo>
                  <a:cubicBezTo>
                    <a:pt x="1" y="247"/>
                    <a:pt x="71" y="306"/>
                    <a:pt x="152" y="306"/>
                  </a:cubicBezTo>
                  <a:lnTo>
                    <a:pt x="1902" y="306"/>
                  </a:lnTo>
                  <a:cubicBezTo>
                    <a:pt x="1983" y="306"/>
                    <a:pt x="2053" y="247"/>
                    <a:pt x="2053" y="155"/>
                  </a:cubicBezTo>
                  <a:cubicBezTo>
                    <a:pt x="2053" y="71"/>
                    <a:pt x="1983" y="1"/>
                    <a:pt x="190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1"/>
            <p:cNvSpPr/>
            <p:nvPr/>
          </p:nvSpPr>
          <p:spPr>
            <a:xfrm>
              <a:off x="1684639" y="2317409"/>
              <a:ext cx="156602" cy="23330"/>
            </a:xfrm>
            <a:custGeom>
              <a:rect b="b" l="l" r="r" t="t"/>
              <a:pathLst>
                <a:path extrusionOk="0" h="306" w="2054">
                  <a:moveTo>
                    <a:pt x="152" y="1"/>
                  </a:moveTo>
                  <a:cubicBezTo>
                    <a:pt x="71" y="1"/>
                    <a:pt x="1" y="71"/>
                    <a:pt x="1" y="155"/>
                  </a:cubicBezTo>
                  <a:cubicBezTo>
                    <a:pt x="1" y="247"/>
                    <a:pt x="71" y="306"/>
                    <a:pt x="152" y="306"/>
                  </a:cubicBezTo>
                  <a:lnTo>
                    <a:pt x="1902" y="306"/>
                  </a:lnTo>
                  <a:cubicBezTo>
                    <a:pt x="1983" y="306"/>
                    <a:pt x="2053" y="247"/>
                    <a:pt x="2053" y="155"/>
                  </a:cubicBezTo>
                  <a:cubicBezTo>
                    <a:pt x="2053" y="71"/>
                    <a:pt x="1983" y="1"/>
                    <a:pt x="190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1"/>
            <p:cNvSpPr/>
            <p:nvPr/>
          </p:nvSpPr>
          <p:spPr>
            <a:xfrm>
              <a:off x="1902614" y="2317409"/>
              <a:ext cx="155763" cy="23330"/>
            </a:xfrm>
            <a:custGeom>
              <a:rect b="b" l="l" r="r" t="t"/>
              <a:pathLst>
                <a:path extrusionOk="0" h="306" w="2043">
                  <a:moveTo>
                    <a:pt x="152" y="1"/>
                  </a:moveTo>
                  <a:cubicBezTo>
                    <a:pt x="57" y="1"/>
                    <a:pt x="1" y="71"/>
                    <a:pt x="1" y="155"/>
                  </a:cubicBezTo>
                  <a:cubicBezTo>
                    <a:pt x="1" y="247"/>
                    <a:pt x="57" y="306"/>
                    <a:pt x="152" y="306"/>
                  </a:cubicBezTo>
                  <a:lnTo>
                    <a:pt x="1891" y="306"/>
                  </a:lnTo>
                  <a:cubicBezTo>
                    <a:pt x="1972" y="306"/>
                    <a:pt x="2042" y="247"/>
                    <a:pt x="2042" y="155"/>
                  </a:cubicBezTo>
                  <a:cubicBezTo>
                    <a:pt x="2042" y="71"/>
                    <a:pt x="1972" y="1"/>
                    <a:pt x="189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1"/>
            <p:cNvSpPr/>
            <p:nvPr/>
          </p:nvSpPr>
          <p:spPr>
            <a:xfrm>
              <a:off x="1644536" y="3232907"/>
              <a:ext cx="289112" cy="23101"/>
            </a:xfrm>
            <a:custGeom>
              <a:rect b="b" l="l" r="r" t="t"/>
              <a:pathLst>
                <a:path extrusionOk="0" h="303" w="3792">
                  <a:moveTo>
                    <a:pt x="151" y="0"/>
                  </a:moveTo>
                  <a:cubicBezTo>
                    <a:pt x="70" y="0"/>
                    <a:pt x="0" y="70"/>
                    <a:pt x="0" y="151"/>
                  </a:cubicBezTo>
                  <a:cubicBezTo>
                    <a:pt x="0" y="232"/>
                    <a:pt x="70" y="302"/>
                    <a:pt x="151" y="302"/>
                  </a:cubicBezTo>
                  <a:lnTo>
                    <a:pt x="3641" y="302"/>
                  </a:lnTo>
                  <a:cubicBezTo>
                    <a:pt x="3722" y="302"/>
                    <a:pt x="3792" y="232"/>
                    <a:pt x="3792" y="151"/>
                  </a:cubicBezTo>
                  <a:cubicBezTo>
                    <a:pt x="3792" y="70"/>
                    <a:pt x="3722"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1"/>
            <p:cNvSpPr/>
            <p:nvPr/>
          </p:nvSpPr>
          <p:spPr>
            <a:xfrm>
              <a:off x="2021779" y="3546942"/>
              <a:ext cx="289112" cy="23101"/>
            </a:xfrm>
            <a:custGeom>
              <a:rect b="b" l="l" r="r" t="t"/>
              <a:pathLst>
                <a:path extrusionOk="0" h="303" w="3792">
                  <a:moveTo>
                    <a:pt x="151" y="0"/>
                  </a:moveTo>
                  <a:cubicBezTo>
                    <a:pt x="70" y="0"/>
                    <a:pt x="0" y="59"/>
                    <a:pt x="0" y="151"/>
                  </a:cubicBezTo>
                  <a:cubicBezTo>
                    <a:pt x="0" y="233"/>
                    <a:pt x="70" y="303"/>
                    <a:pt x="151" y="303"/>
                  </a:cubicBezTo>
                  <a:lnTo>
                    <a:pt x="3641" y="303"/>
                  </a:lnTo>
                  <a:cubicBezTo>
                    <a:pt x="3722" y="303"/>
                    <a:pt x="3792" y="233"/>
                    <a:pt x="3792" y="151"/>
                  </a:cubicBezTo>
                  <a:cubicBezTo>
                    <a:pt x="3792" y="59"/>
                    <a:pt x="3722"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1"/>
            <p:cNvSpPr/>
            <p:nvPr/>
          </p:nvSpPr>
          <p:spPr>
            <a:xfrm>
              <a:off x="2021779" y="3601150"/>
              <a:ext cx="289112" cy="23101"/>
            </a:xfrm>
            <a:custGeom>
              <a:rect b="b" l="l" r="r" t="t"/>
              <a:pathLst>
                <a:path extrusionOk="0" h="303" w="3792">
                  <a:moveTo>
                    <a:pt x="151" y="0"/>
                  </a:moveTo>
                  <a:cubicBezTo>
                    <a:pt x="70" y="0"/>
                    <a:pt x="0" y="70"/>
                    <a:pt x="0" y="152"/>
                  </a:cubicBezTo>
                  <a:cubicBezTo>
                    <a:pt x="0" y="244"/>
                    <a:pt x="70" y="303"/>
                    <a:pt x="151" y="303"/>
                  </a:cubicBezTo>
                  <a:lnTo>
                    <a:pt x="3641" y="303"/>
                  </a:lnTo>
                  <a:cubicBezTo>
                    <a:pt x="3722" y="303"/>
                    <a:pt x="3792" y="244"/>
                    <a:pt x="3792" y="152"/>
                  </a:cubicBezTo>
                  <a:cubicBezTo>
                    <a:pt x="3792" y="70"/>
                    <a:pt x="3722"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1"/>
            <p:cNvSpPr/>
            <p:nvPr/>
          </p:nvSpPr>
          <p:spPr>
            <a:xfrm>
              <a:off x="2021779" y="3656195"/>
              <a:ext cx="289112" cy="23406"/>
            </a:xfrm>
            <a:custGeom>
              <a:rect b="b" l="l" r="r" t="t"/>
              <a:pathLst>
                <a:path extrusionOk="0" h="307" w="3792">
                  <a:moveTo>
                    <a:pt x="151" y="1"/>
                  </a:moveTo>
                  <a:cubicBezTo>
                    <a:pt x="70" y="1"/>
                    <a:pt x="0" y="71"/>
                    <a:pt x="0" y="152"/>
                  </a:cubicBezTo>
                  <a:cubicBezTo>
                    <a:pt x="0" y="236"/>
                    <a:pt x="70" y="306"/>
                    <a:pt x="151" y="306"/>
                  </a:cubicBezTo>
                  <a:lnTo>
                    <a:pt x="3641" y="306"/>
                  </a:lnTo>
                  <a:cubicBezTo>
                    <a:pt x="3722" y="306"/>
                    <a:pt x="3792" y="236"/>
                    <a:pt x="3792" y="152"/>
                  </a:cubicBezTo>
                  <a:cubicBezTo>
                    <a:pt x="3792" y="71"/>
                    <a:pt x="3722" y="1"/>
                    <a:pt x="364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1"/>
            <p:cNvSpPr/>
            <p:nvPr/>
          </p:nvSpPr>
          <p:spPr>
            <a:xfrm>
              <a:off x="2021779" y="3711546"/>
              <a:ext cx="289112" cy="23101"/>
            </a:xfrm>
            <a:custGeom>
              <a:rect b="b" l="l" r="r" t="t"/>
              <a:pathLst>
                <a:path extrusionOk="0" h="303" w="3792">
                  <a:moveTo>
                    <a:pt x="151" y="0"/>
                  </a:moveTo>
                  <a:cubicBezTo>
                    <a:pt x="70" y="0"/>
                    <a:pt x="0" y="70"/>
                    <a:pt x="0" y="151"/>
                  </a:cubicBezTo>
                  <a:cubicBezTo>
                    <a:pt x="0" y="233"/>
                    <a:pt x="70" y="303"/>
                    <a:pt x="151" y="303"/>
                  </a:cubicBezTo>
                  <a:lnTo>
                    <a:pt x="3641" y="303"/>
                  </a:lnTo>
                  <a:cubicBezTo>
                    <a:pt x="3722" y="303"/>
                    <a:pt x="3792" y="233"/>
                    <a:pt x="3792" y="151"/>
                  </a:cubicBezTo>
                  <a:cubicBezTo>
                    <a:pt x="3792" y="70"/>
                    <a:pt x="3722"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1"/>
            <p:cNvSpPr/>
            <p:nvPr/>
          </p:nvSpPr>
          <p:spPr>
            <a:xfrm>
              <a:off x="2021779" y="3765753"/>
              <a:ext cx="289112" cy="24016"/>
            </a:xfrm>
            <a:custGeom>
              <a:rect b="b" l="l" r="r" t="t"/>
              <a:pathLst>
                <a:path extrusionOk="0" h="315" w="3792">
                  <a:moveTo>
                    <a:pt x="151" y="0"/>
                  </a:moveTo>
                  <a:cubicBezTo>
                    <a:pt x="70" y="0"/>
                    <a:pt x="0" y="70"/>
                    <a:pt x="0" y="152"/>
                  </a:cubicBezTo>
                  <a:cubicBezTo>
                    <a:pt x="0" y="244"/>
                    <a:pt x="70" y="314"/>
                    <a:pt x="151" y="314"/>
                  </a:cubicBezTo>
                  <a:lnTo>
                    <a:pt x="3641" y="314"/>
                  </a:lnTo>
                  <a:cubicBezTo>
                    <a:pt x="3722" y="314"/>
                    <a:pt x="3792" y="244"/>
                    <a:pt x="3792" y="152"/>
                  </a:cubicBezTo>
                  <a:cubicBezTo>
                    <a:pt x="3792" y="70"/>
                    <a:pt x="3722"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1"/>
            <p:cNvSpPr/>
            <p:nvPr/>
          </p:nvSpPr>
          <p:spPr>
            <a:xfrm>
              <a:off x="1644536" y="3296034"/>
              <a:ext cx="666359" cy="24016"/>
            </a:xfrm>
            <a:custGeom>
              <a:rect b="b" l="l" r="r" t="t"/>
              <a:pathLst>
                <a:path extrusionOk="0" h="315" w="8740">
                  <a:moveTo>
                    <a:pt x="151" y="1"/>
                  </a:moveTo>
                  <a:cubicBezTo>
                    <a:pt x="70" y="1"/>
                    <a:pt x="0" y="71"/>
                    <a:pt x="0" y="163"/>
                  </a:cubicBezTo>
                  <a:cubicBezTo>
                    <a:pt x="0" y="245"/>
                    <a:pt x="70" y="315"/>
                    <a:pt x="151" y="315"/>
                  </a:cubicBezTo>
                  <a:lnTo>
                    <a:pt x="8589" y="315"/>
                  </a:lnTo>
                  <a:cubicBezTo>
                    <a:pt x="8670" y="315"/>
                    <a:pt x="8740" y="245"/>
                    <a:pt x="8740" y="163"/>
                  </a:cubicBezTo>
                  <a:cubicBezTo>
                    <a:pt x="8740" y="71"/>
                    <a:pt x="8670" y="1"/>
                    <a:pt x="85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1"/>
            <p:cNvSpPr/>
            <p:nvPr/>
          </p:nvSpPr>
          <p:spPr>
            <a:xfrm>
              <a:off x="1644536" y="3360077"/>
              <a:ext cx="666359" cy="23178"/>
            </a:xfrm>
            <a:custGeom>
              <a:rect b="b" l="l" r="r" t="t"/>
              <a:pathLst>
                <a:path extrusionOk="0" h="304" w="874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1"/>
            <p:cNvSpPr/>
            <p:nvPr/>
          </p:nvSpPr>
          <p:spPr>
            <a:xfrm>
              <a:off x="1644536" y="3424195"/>
              <a:ext cx="666359" cy="23101"/>
            </a:xfrm>
            <a:custGeom>
              <a:rect b="b" l="l" r="r" t="t"/>
              <a:pathLst>
                <a:path extrusionOk="0" h="303" w="8740">
                  <a:moveTo>
                    <a:pt x="151" y="0"/>
                  </a:moveTo>
                  <a:cubicBezTo>
                    <a:pt x="70" y="0"/>
                    <a:pt x="0" y="70"/>
                    <a:pt x="0" y="151"/>
                  </a:cubicBezTo>
                  <a:cubicBezTo>
                    <a:pt x="0" y="232"/>
                    <a:pt x="70" y="302"/>
                    <a:pt x="151" y="302"/>
                  </a:cubicBezTo>
                  <a:lnTo>
                    <a:pt x="8589" y="302"/>
                  </a:lnTo>
                  <a:cubicBezTo>
                    <a:pt x="8670" y="302"/>
                    <a:pt x="8740" y="232"/>
                    <a:pt x="8740" y="151"/>
                  </a:cubicBezTo>
                  <a:cubicBezTo>
                    <a:pt x="8740" y="70"/>
                    <a:pt x="8670" y="0"/>
                    <a:pt x="8589"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1"/>
            <p:cNvSpPr/>
            <p:nvPr/>
          </p:nvSpPr>
          <p:spPr>
            <a:xfrm>
              <a:off x="1644536" y="3487322"/>
              <a:ext cx="666359" cy="23178"/>
            </a:xfrm>
            <a:custGeom>
              <a:rect b="b" l="l" r="r" t="t"/>
              <a:pathLst>
                <a:path extrusionOk="0" h="304" w="8740">
                  <a:moveTo>
                    <a:pt x="151" y="1"/>
                  </a:moveTo>
                  <a:cubicBezTo>
                    <a:pt x="70" y="1"/>
                    <a:pt x="0" y="71"/>
                    <a:pt x="0" y="152"/>
                  </a:cubicBezTo>
                  <a:cubicBezTo>
                    <a:pt x="0" y="245"/>
                    <a:pt x="70" y="303"/>
                    <a:pt x="151" y="303"/>
                  </a:cubicBezTo>
                  <a:lnTo>
                    <a:pt x="8589" y="303"/>
                  </a:lnTo>
                  <a:cubicBezTo>
                    <a:pt x="8670" y="303"/>
                    <a:pt x="8740" y="245"/>
                    <a:pt x="8740" y="152"/>
                  </a:cubicBezTo>
                  <a:cubicBezTo>
                    <a:pt x="8740" y="71"/>
                    <a:pt x="8670" y="1"/>
                    <a:pt x="85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1"/>
            <p:cNvSpPr/>
            <p:nvPr/>
          </p:nvSpPr>
          <p:spPr>
            <a:xfrm>
              <a:off x="1644536" y="3820799"/>
              <a:ext cx="666359" cy="23178"/>
            </a:xfrm>
            <a:custGeom>
              <a:rect b="b" l="l" r="r" t="t"/>
              <a:pathLst>
                <a:path extrusionOk="0" h="304" w="874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1"/>
            <p:cNvSpPr/>
            <p:nvPr/>
          </p:nvSpPr>
          <p:spPr>
            <a:xfrm>
              <a:off x="1644536" y="3874167"/>
              <a:ext cx="666359" cy="23178"/>
            </a:xfrm>
            <a:custGeom>
              <a:rect b="b" l="l" r="r" t="t"/>
              <a:pathLst>
                <a:path extrusionOk="0" h="304" w="8740">
                  <a:moveTo>
                    <a:pt x="151" y="1"/>
                  </a:moveTo>
                  <a:cubicBezTo>
                    <a:pt x="70" y="1"/>
                    <a:pt x="0" y="71"/>
                    <a:pt x="0" y="152"/>
                  </a:cubicBezTo>
                  <a:cubicBezTo>
                    <a:pt x="0" y="233"/>
                    <a:pt x="70" y="303"/>
                    <a:pt x="151" y="303"/>
                  </a:cubicBezTo>
                  <a:lnTo>
                    <a:pt x="8589" y="303"/>
                  </a:lnTo>
                  <a:cubicBezTo>
                    <a:pt x="8670" y="303"/>
                    <a:pt x="8740" y="233"/>
                    <a:pt x="8740" y="152"/>
                  </a:cubicBezTo>
                  <a:cubicBezTo>
                    <a:pt x="8740" y="71"/>
                    <a:pt x="8670" y="1"/>
                    <a:pt x="85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1"/>
            <p:cNvSpPr/>
            <p:nvPr/>
          </p:nvSpPr>
          <p:spPr>
            <a:xfrm>
              <a:off x="1644536" y="3927612"/>
              <a:ext cx="443045" cy="23101"/>
            </a:xfrm>
            <a:custGeom>
              <a:rect b="b" l="l" r="r" t="t"/>
              <a:pathLst>
                <a:path extrusionOk="0" h="303" w="5811">
                  <a:moveTo>
                    <a:pt x="151" y="0"/>
                  </a:moveTo>
                  <a:cubicBezTo>
                    <a:pt x="70" y="0"/>
                    <a:pt x="0" y="59"/>
                    <a:pt x="0" y="151"/>
                  </a:cubicBezTo>
                  <a:cubicBezTo>
                    <a:pt x="0" y="232"/>
                    <a:pt x="70" y="302"/>
                    <a:pt x="151" y="302"/>
                  </a:cubicBezTo>
                  <a:lnTo>
                    <a:pt x="5659" y="302"/>
                  </a:lnTo>
                  <a:cubicBezTo>
                    <a:pt x="5741" y="302"/>
                    <a:pt x="5811" y="232"/>
                    <a:pt x="5811" y="151"/>
                  </a:cubicBezTo>
                  <a:cubicBezTo>
                    <a:pt x="5811" y="59"/>
                    <a:pt x="5741" y="0"/>
                    <a:pt x="5659"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1"/>
            <p:cNvSpPr/>
            <p:nvPr/>
          </p:nvSpPr>
          <p:spPr>
            <a:xfrm>
              <a:off x="1649034" y="3560132"/>
              <a:ext cx="291856" cy="46432"/>
            </a:xfrm>
            <a:custGeom>
              <a:rect b="b" l="l" r="r" t="t"/>
              <a:pathLst>
                <a:path extrusionOk="0" h="609" w="3828">
                  <a:moveTo>
                    <a:pt x="316" y="1"/>
                  </a:moveTo>
                  <a:cubicBezTo>
                    <a:pt x="140" y="1"/>
                    <a:pt x="0" y="130"/>
                    <a:pt x="0" y="306"/>
                  </a:cubicBezTo>
                  <a:cubicBezTo>
                    <a:pt x="0" y="468"/>
                    <a:pt x="140" y="608"/>
                    <a:pt x="316" y="608"/>
                  </a:cubicBezTo>
                  <a:lnTo>
                    <a:pt x="3512" y="608"/>
                  </a:lnTo>
                  <a:cubicBezTo>
                    <a:pt x="3688" y="608"/>
                    <a:pt x="3828" y="468"/>
                    <a:pt x="3828" y="306"/>
                  </a:cubicBezTo>
                  <a:cubicBezTo>
                    <a:pt x="3828" y="130"/>
                    <a:pt x="3688" y="1"/>
                    <a:pt x="351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1"/>
            <p:cNvSpPr/>
            <p:nvPr/>
          </p:nvSpPr>
          <p:spPr>
            <a:xfrm>
              <a:off x="1649034" y="3636830"/>
              <a:ext cx="291856" cy="47042"/>
            </a:xfrm>
            <a:custGeom>
              <a:rect b="b" l="l" r="r" t="t"/>
              <a:pathLst>
                <a:path extrusionOk="0" h="617" w="3828">
                  <a:moveTo>
                    <a:pt x="316" y="0"/>
                  </a:moveTo>
                  <a:cubicBezTo>
                    <a:pt x="140" y="0"/>
                    <a:pt x="0" y="140"/>
                    <a:pt x="0" y="314"/>
                  </a:cubicBezTo>
                  <a:cubicBezTo>
                    <a:pt x="0" y="476"/>
                    <a:pt x="140" y="616"/>
                    <a:pt x="316" y="616"/>
                  </a:cubicBezTo>
                  <a:lnTo>
                    <a:pt x="3512" y="616"/>
                  </a:lnTo>
                  <a:cubicBezTo>
                    <a:pt x="3688" y="616"/>
                    <a:pt x="3828" y="476"/>
                    <a:pt x="3828" y="314"/>
                  </a:cubicBezTo>
                  <a:cubicBezTo>
                    <a:pt x="3828" y="140"/>
                    <a:pt x="3688" y="0"/>
                    <a:pt x="351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1"/>
            <p:cNvSpPr/>
            <p:nvPr/>
          </p:nvSpPr>
          <p:spPr>
            <a:xfrm>
              <a:off x="1649034" y="3714062"/>
              <a:ext cx="221637" cy="47270"/>
            </a:xfrm>
            <a:custGeom>
              <a:rect b="b" l="l" r="r" t="t"/>
              <a:pathLst>
                <a:path extrusionOk="0" h="620" w="2907">
                  <a:moveTo>
                    <a:pt x="316" y="1"/>
                  </a:moveTo>
                  <a:cubicBezTo>
                    <a:pt x="140" y="1"/>
                    <a:pt x="0" y="141"/>
                    <a:pt x="0" y="303"/>
                  </a:cubicBezTo>
                  <a:cubicBezTo>
                    <a:pt x="0" y="480"/>
                    <a:pt x="140" y="620"/>
                    <a:pt x="316" y="620"/>
                  </a:cubicBezTo>
                  <a:lnTo>
                    <a:pt x="2601" y="620"/>
                  </a:lnTo>
                  <a:cubicBezTo>
                    <a:pt x="2767" y="620"/>
                    <a:pt x="2907" y="480"/>
                    <a:pt x="2907" y="303"/>
                  </a:cubicBezTo>
                  <a:cubicBezTo>
                    <a:pt x="2907" y="141"/>
                    <a:pt x="2767" y="1"/>
                    <a:pt x="260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1"/>
            <p:cNvSpPr/>
            <p:nvPr/>
          </p:nvSpPr>
          <p:spPr>
            <a:xfrm>
              <a:off x="1250367" y="3638507"/>
              <a:ext cx="289417" cy="24016"/>
            </a:xfrm>
            <a:custGeom>
              <a:rect b="b" l="l" r="r" t="t"/>
              <a:pathLst>
                <a:path extrusionOk="0" h="315" w="3796">
                  <a:moveTo>
                    <a:pt x="155" y="0"/>
                  </a:moveTo>
                  <a:cubicBezTo>
                    <a:pt x="71" y="0"/>
                    <a:pt x="1" y="70"/>
                    <a:pt x="1" y="152"/>
                  </a:cubicBezTo>
                  <a:cubicBezTo>
                    <a:pt x="1" y="244"/>
                    <a:pt x="71" y="314"/>
                    <a:pt x="155" y="314"/>
                  </a:cubicBezTo>
                  <a:lnTo>
                    <a:pt x="3641" y="314"/>
                  </a:lnTo>
                  <a:cubicBezTo>
                    <a:pt x="3725" y="314"/>
                    <a:pt x="3795" y="244"/>
                    <a:pt x="3795" y="152"/>
                  </a:cubicBezTo>
                  <a:cubicBezTo>
                    <a:pt x="3795" y="70"/>
                    <a:pt x="3725" y="0"/>
                    <a:pt x="364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1"/>
            <p:cNvSpPr/>
            <p:nvPr/>
          </p:nvSpPr>
          <p:spPr>
            <a:xfrm>
              <a:off x="1250367" y="3698051"/>
              <a:ext cx="289417" cy="23178"/>
            </a:xfrm>
            <a:custGeom>
              <a:rect b="b" l="l" r="r" t="t"/>
              <a:pathLst>
                <a:path extrusionOk="0" h="304" w="3796">
                  <a:moveTo>
                    <a:pt x="155" y="1"/>
                  </a:moveTo>
                  <a:cubicBezTo>
                    <a:pt x="71" y="1"/>
                    <a:pt x="1" y="71"/>
                    <a:pt x="1" y="152"/>
                  </a:cubicBezTo>
                  <a:cubicBezTo>
                    <a:pt x="1" y="233"/>
                    <a:pt x="71" y="303"/>
                    <a:pt x="155" y="303"/>
                  </a:cubicBezTo>
                  <a:lnTo>
                    <a:pt x="3641" y="303"/>
                  </a:lnTo>
                  <a:cubicBezTo>
                    <a:pt x="3725" y="303"/>
                    <a:pt x="3795" y="233"/>
                    <a:pt x="3795" y="152"/>
                  </a:cubicBezTo>
                  <a:cubicBezTo>
                    <a:pt x="3795" y="71"/>
                    <a:pt x="3725" y="1"/>
                    <a:pt x="364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1"/>
            <p:cNvSpPr/>
            <p:nvPr/>
          </p:nvSpPr>
          <p:spPr>
            <a:xfrm>
              <a:off x="1250367" y="3756757"/>
              <a:ext cx="186947" cy="23178"/>
            </a:xfrm>
            <a:custGeom>
              <a:rect b="b" l="l" r="r" t="t"/>
              <a:pathLst>
                <a:path extrusionOk="0" h="304" w="2452">
                  <a:moveTo>
                    <a:pt x="155" y="1"/>
                  </a:moveTo>
                  <a:cubicBezTo>
                    <a:pt x="71" y="1"/>
                    <a:pt x="1" y="71"/>
                    <a:pt x="1" y="152"/>
                  </a:cubicBezTo>
                  <a:cubicBezTo>
                    <a:pt x="1" y="247"/>
                    <a:pt x="71" y="303"/>
                    <a:pt x="155" y="303"/>
                  </a:cubicBezTo>
                  <a:lnTo>
                    <a:pt x="2300" y="303"/>
                  </a:lnTo>
                  <a:cubicBezTo>
                    <a:pt x="2395" y="303"/>
                    <a:pt x="2451" y="247"/>
                    <a:pt x="2451" y="152"/>
                  </a:cubicBezTo>
                  <a:cubicBezTo>
                    <a:pt x="2451" y="71"/>
                    <a:pt x="2395" y="1"/>
                    <a:pt x="2300"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8" name="Google Shape;3098;p111"/>
          <p:cNvSpPr/>
          <p:nvPr/>
        </p:nvSpPr>
        <p:spPr>
          <a:xfrm>
            <a:off x="2718125" y="22813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1"/>
          <p:cNvSpPr/>
          <p:nvPr/>
        </p:nvSpPr>
        <p:spPr>
          <a:xfrm>
            <a:off x="8267629" y="4419578"/>
            <a:ext cx="345411" cy="34469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800" fill="hold"/>
                                        <p:tgtEl>
                                          <p:spTgt spid="3099"/>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09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112"/>
          <p:cNvSpPr/>
          <p:nvPr/>
        </p:nvSpPr>
        <p:spPr>
          <a:xfrm>
            <a:off x="986775" y="3839454"/>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2"/>
          <p:cNvSpPr/>
          <p:nvPr/>
        </p:nvSpPr>
        <p:spPr>
          <a:xfrm>
            <a:off x="3571338" y="3837266"/>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2"/>
          <p:cNvSpPr/>
          <p:nvPr/>
        </p:nvSpPr>
        <p:spPr>
          <a:xfrm>
            <a:off x="6155900" y="3839454"/>
            <a:ext cx="435300" cy="435300"/>
          </a:xfrm>
          <a:prstGeom prst="ellipse">
            <a:avLst/>
          </a:pr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3108" name="Google Shape;3108;p112"/>
          <p:cNvSpPr/>
          <p:nvPr/>
        </p:nvSpPr>
        <p:spPr>
          <a:xfrm>
            <a:off x="4638675" y="14248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2"/>
          <p:cNvSpPr/>
          <p:nvPr/>
        </p:nvSpPr>
        <p:spPr>
          <a:xfrm>
            <a:off x="720000" y="14293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2"/>
          <p:cNvSpPr txBox="1"/>
          <p:nvPr/>
        </p:nvSpPr>
        <p:spPr>
          <a:xfrm flipH="1">
            <a:off x="879700" y="1438137"/>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GENDER</a:t>
            </a:r>
            <a:endParaRPr b="1" sz="1800">
              <a:solidFill>
                <a:schemeClr val="dk1"/>
              </a:solidFill>
              <a:latin typeface="Orbitron"/>
              <a:ea typeface="Orbitron"/>
              <a:cs typeface="Orbitron"/>
              <a:sym typeface="Orbitron"/>
            </a:endParaRPr>
          </a:p>
        </p:txBody>
      </p:sp>
      <p:sp>
        <p:nvSpPr>
          <p:cNvPr id="3111" name="Google Shape;3111;p112"/>
          <p:cNvSpPr/>
          <p:nvPr/>
        </p:nvSpPr>
        <p:spPr>
          <a:xfrm>
            <a:off x="3654750" y="3275360"/>
            <a:ext cx="1834500" cy="338100"/>
          </a:xfrm>
          <a:prstGeom prst="roundRect">
            <a:avLst>
              <a:gd fmla="val 40003"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2"/>
          <p:cNvSpPr txBox="1"/>
          <p:nvPr/>
        </p:nvSpPr>
        <p:spPr>
          <a:xfrm>
            <a:off x="3676000" y="3276850"/>
            <a:ext cx="17793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INTERESTS</a:t>
            </a:r>
            <a:endParaRPr b="1" sz="1800">
              <a:solidFill>
                <a:schemeClr val="lt1"/>
              </a:solidFill>
              <a:latin typeface="Orbitron"/>
              <a:ea typeface="Orbitron"/>
              <a:cs typeface="Orbitron"/>
              <a:sym typeface="Orbitron"/>
            </a:endParaRPr>
          </a:p>
        </p:txBody>
      </p:sp>
      <p:sp>
        <p:nvSpPr>
          <p:cNvPr id="3113" name="Google Shape;3113;p112"/>
          <p:cNvSpPr txBox="1"/>
          <p:nvPr/>
        </p:nvSpPr>
        <p:spPr>
          <a:xfrm flipH="1">
            <a:off x="4798475" y="1438137"/>
            <a:ext cx="919500" cy="3789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AGE</a:t>
            </a:r>
            <a:endParaRPr b="1" sz="1800">
              <a:solidFill>
                <a:schemeClr val="dk1"/>
              </a:solidFill>
              <a:latin typeface="Orbitron"/>
              <a:ea typeface="Orbitron"/>
              <a:cs typeface="Orbitron"/>
              <a:sym typeface="Orbitron"/>
            </a:endParaRPr>
          </a:p>
        </p:txBody>
      </p:sp>
      <p:grpSp>
        <p:nvGrpSpPr>
          <p:cNvPr id="3114" name="Google Shape;3114;p112"/>
          <p:cNvGrpSpPr/>
          <p:nvPr/>
        </p:nvGrpSpPr>
        <p:grpSpPr>
          <a:xfrm>
            <a:off x="1088620" y="3943629"/>
            <a:ext cx="231611" cy="222562"/>
            <a:chOff x="-62890750" y="3747425"/>
            <a:chExt cx="330825" cy="317900"/>
          </a:xfrm>
        </p:grpSpPr>
        <p:sp>
          <p:nvSpPr>
            <p:cNvPr id="3115" name="Google Shape;3115;p11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112"/>
          <p:cNvGrpSpPr/>
          <p:nvPr/>
        </p:nvGrpSpPr>
        <p:grpSpPr>
          <a:xfrm>
            <a:off x="3675999" y="3949204"/>
            <a:ext cx="231613" cy="228166"/>
            <a:chOff x="-60991775" y="3376900"/>
            <a:chExt cx="315850" cy="311150"/>
          </a:xfrm>
        </p:grpSpPr>
        <p:sp>
          <p:nvSpPr>
            <p:cNvPr id="3130" name="Google Shape;3130;p11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3" name="Google Shape;3133;p112"/>
          <p:cNvGrpSpPr/>
          <p:nvPr/>
        </p:nvGrpSpPr>
        <p:grpSpPr>
          <a:xfrm>
            <a:off x="6257725" y="3947730"/>
            <a:ext cx="231650" cy="231104"/>
            <a:chOff x="-62154300" y="3743950"/>
            <a:chExt cx="318200" cy="317450"/>
          </a:xfrm>
        </p:grpSpPr>
        <p:sp>
          <p:nvSpPr>
            <p:cNvPr id="3134" name="Google Shape;3134;p11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6" name="Google Shape;3136;p112"/>
          <p:cNvSpPr/>
          <p:nvPr/>
        </p:nvSpPr>
        <p:spPr>
          <a:xfrm>
            <a:off x="2925388" y="1582971"/>
            <a:ext cx="1280400" cy="1280400"/>
          </a:xfrm>
          <a:prstGeom prst="donut">
            <a:avLst>
              <a:gd fmla="val 2335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2"/>
          <p:cNvSpPr/>
          <p:nvPr/>
        </p:nvSpPr>
        <p:spPr>
          <a:xfrm>
            <a:off x="2925497" y="1582971"/>
            <a:ext cx="1280400" cy="1280400"/>
          </a:xfrm>
          <a:prstGeom prst="blockArc">
            <a:avLst>
              <a:gd fmla="val 16190033" name="adj1"/>
              <a:gd fmla="val 5926997" name="adj2"/>
              <a:gd fmla="val 23213"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2"/>
          <p:cNvSpPr txBox="1"/>
          <p:nvPr/>
        </p:nvSpPr>
        <p:spPr>
          <a:xfrm>
            <a:off x="1605011" y="1861150"/>
            <a:ext cx="7278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3139" name="Google Shape;3139;p112"/>
          <p:cNvSpPr txBox="1"/>
          <p:nvPr/>
        </p:nvSpPr>
        <p:spPr>
          <a:xfrm>
            <a:off x="1603061" y="2362075"/>
            <a:ext cx="7296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3140" name="Google Shape;3140;p112"/>
          <p:cNvSpPr/>
          <p:nvPr/>
        </p:nvSpPr>
        <p:spPr>
          <a:xfrm>
            <a:off x="988327" y="1860008"/>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2"/>
          <p:cNvSpPr/>
          <p:nvPr/>
        </p:nvSpPr>
        <p:spPr>
          <a:xfrm>
            <a:off x="988354" y="2362083"/>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112"/>
          <p:cNvGrpSpPr/>
          <p:nvPr/>
        </p:nvGrpSpPr>
        <p:grpSpPr>
          <a:xfrm>
            <a:off x="1066968" y="2416378"/>
            <a:ext cx="274899" cy="313641"/>
            <a:chOff x="-57940525" y="3590375"/>
            <a:chExt cx="279625" cy="319000"/>
          </a:xfrm>
        </p:grpSpPr>
        <p:sp>
          <p:nvSpPr>
            <p:cNvPr id="3143" name="Google Shape;3143;p11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112"/>
          <p:cNvGrpSpPr/>
          <p:nvPr/>
        </p:nvGrpSpPr>
        <p:grpSpPr>
          <a:xfrm>
            <a:off x="1067997" y="1927401"/>
            <a:ext cx="274915" cy="274915"/>
            <a:chOff x="-57568775" y="3198925"/>
            <a:chExt cx="318225" cy="318225"/>
          </a:xfrm>
        </p:grpSpPr>
        <p:sp>
          <p:nvSpPr>
            <p:cNvPr id="3149" name="Google Shape;3149;p11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5" name="Google Shape;3155;p112"/>
          <p:cNvSpPr txBox="1"/>
          <p:nvPr/>
        </p:nvSpPr>
        <p:spPr>
          <a:xfrm>
            <a:off x="4855675" y="1861150"/>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25-</a:t>
            </a:r>
            <a:endParaRPr b="1" sz="1800">
              <a:solidFill>
                <a:schemeClr val="dk1"/>
              </a:solidFill>
              <a:latin typeface="Orbitron"/>
              <a:ea typeface="Orbitron"/>
              <a:cs typeface="Orbitron"/>
              <a:sym typeface="Orbitron"/>
            </a:endParaRPr>
          </a:p>
        </p:txBody>
      </p:sp>
      <p:sp>
        <p:nvSpPr>
          <p:cNvPr id="3156" name="Google Shape;3156;p112"/>
          <p:cNvSpPr txBox="1"/>
          <p:nvPr/>
        </p:nvSpPr>
        <p:spPr>
          <a:xfrm>
            <a:off x="4855675" y="2362075"/>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26+</a:t>
            </a:r>
            <a:endParaRPr b="1" sz="1800">
              <a:solidFill>
                <a:schemeClr val="dk1"/>
              </a:solidFill>
              <a:latin typeface="Orbitron"/>
              <a:ea typeface="Orbitron"/>
              <a:cs typeface="Orbitron"/>
              <a:sym typeface="Orbitron"/>
            </a:endParaRPr>
          </a:p>
        </p:txBody>
      </p:sp>
      <p:sp>
        <p:nvSpPr>
          <p:cNvPr id="3157" name="Google Shape;3157;p112"/>
          <p:cNvSpPr/>
          <p:nvPr/>
        </p:nvSpPr>
        <p:spPr>
          <a:xfrm flipH="1" rot="5400000">
            <a:off x="6516806" y="1189150"/>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2"/>
          <p:cNvSpPr/>
          <p:nvPr/>
        </p:nvSpPr>
        <p:spPr>
          <a:xfrm flipH="1" rot="5400000">
            <a:off x="5967980" y="1713100"/>
            <a:ext cx="73200" cy="7308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2"/>
          <p:cNvSpPr/>
          <p:nvPr/>
        </p:nvSpPr>
        <p:spPr>
          <a:xfrm>
            <a:off x="6233254" y="1975804"/>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2"/>
          <p:cNvSpPr txBox="1"/>
          <p:nvPr/>
        </p:nvSpPr>
        <p:spPr>
          <a:xfrm>
            <a:off x="7494625" y="1861150"/>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43%</a:t>
            </a:r>
            <a:endParaRPr b="1" sz="1800">
              <a:solidFill>
                <a:schemeClr val="dk1"/>
              </a:solidFill>
              <a:latin typeface="Orbitron"/>
              <a:ea typeface="Orbitron"/>
              <a:cs typeface="Orbitron"/>
              <a:sym typeface="Orbitron"/>
            </a:endParaRPr>
          </a:p>
        </p:txBody>
      </p:sp>
      <p:sp>
        <p:nvSpPr>
          <p:cNvPr id="3161" name="Google Shape;3161;p112"/>
          <p:cNvSpPr txBox="1"/>
          <p:nvPr/>
        </p:nvSpPr>
        <p:spPr>
          <a:xfrm>
            <a:off x="7494625" y="2362075"/>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57%</a:t>
            </a:r>
            <a:endParaRPr b="1" sz="1800">
              <a:solidFill>
                <a:schemeClr val="dk1"/>
              </a:solidFill>
              <a:latin typeface="Orbitron"/>
              <a:ea typeface="Orbitron"/>
              <a:cs typeface="Orbitron"/>
              <a:sym typeface="Orbitron"/>
            </a:endParaRPr>
          </a:p>
        </p:txBody>
      </p:sp>
      <p:sp>
        <p:nvSpPr>
          <p:cNvPr id="3162" name="Google Shape;3162;p112"/>
          <p:cNvSpPr/>
          <p:nvPr/>
        </p:nvSpPr>
        <p:spPr>
          <a:xfrm flipH="1" rot="5400000">
            <a:off x="6507293" y="1691225"/>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2"/>
          <p:cNvSpPr/>
          <p:nvPr/>
        </p:nvSpPr>
        <p:spPr>
          <a:xfrm flipH="1" rot="5400000">
            <a:off x="6137477" y="2039825"/>
            <a:ext cx="69600" cy="10851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2"/>
          <p:cNvSpPr/>
          <p:nvPr/>
        </p:nvSpPr>
        <p:spPr>
          <a:xfrm>
            <a:off x="6591191" y="2477879"/>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2"/>
          <p:cNvSpPr txBox="1"/>
          <p:nvPr/>
        </p:nvSpPr>
        <p:spPr>
          <a:xfrm>
            <a:off x="1573300" y="3820696"/>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3166" name="Google Shape;3166;p112"/>
          <p:cNvSpPr txBox="1"/>
          <p:nvPr/>
        </p:nvSpPr>
        <p:spPr>
          <a:xfrm>
            <a:off x="4151525" y="3820696"/>
            <a:ext cx="1414800" cy="472800"/>
          </a:xfrm>
          <a:prstGeom prst="rect">
            <a:avLst/>
          </a:prstGeom>
          <a:noFill/>
          <a:ln>
            <a:noFill/>
          </a:ln>
        </p:spPr>
        <p:txBody>
          <a:bodyPr anchorCtr="0" anchor="ctr" bIns="91425" lIns="91425" spcFirstLastPara="1" rIns="45700"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3167" name="Google Shape;3167;p112"/>
          <p:cNvSpPr txBox="1"/>
          <p:nvPr/>
        </p:nvSpPr>
        <p:spPr>
          <a:xfrm>
            <a:off x="6729750" y="3820696"/>
            <a:ext cx="1414800" cy="472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grpSp>
        <p:nvGrpSpPr>
          <p:cNvPr id="3172" name="Google Shape;3172;p113"/>
          <p:cNvGrpSpPr/>
          <p:nvPr/>
        </p:nvGrpSpPr>
        <p:grpSpPr>
          <a:xfrm>
            <a:off x="1114200" y="1404900"/>
            <a:ext cx="3306000" cy="2865600"/>
            <a:chOff x="1114200" y="1404900"/>
            <a:chExt cx="3306000" cy="2865600"/>
          </a:xfrm>
        </p:grpSpPr>
        <p:sp>
          <p:nvSpPr>
            <p:cNvPr id="3173" name="Google Shape;3173;p113"/>
            <p:cNvSpPr/>
            <p:nvPr/>
          </p:nvSpPr>
          <p:spPr>
            <a:xfrm>
              <a:off x="1114200" y="1404900"/>
              <a:ext cx="3306000" cy="2865600"/>
            </a:xfrm>
            <a:prstGeom prst="roundRect">
              <a:avLst>
                <a:gd fmla="val 3771"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3"/>
            <p:cNvSpPr/>
            <p:nvPr/>
          </p:nvSpPr>
          <p:spPr>
            <a:xfrm>
              <a:off x="1114200" y="1404900"/>
              <a:ext cx="33060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5" name="Google Shape;3175;p113"/>
            <p:cNvGrpSpPr/>
            <p:nvPr/>
          </p:nvGrpSpPr>
          <p:grpSpPr>
            <a:xfrm flipH="1" rot="10800000">
              <a:off x="1232024" y="1479309"/>
              <a:ext cx="376790" cy="82489"/>
              <a:chOff x="5578333" y="744468"/>
              <a:chExt cx="431653" cy="94500"/>
            </a:xfrm>
          </p:grpSpPr>
          <p:sp>
            <p:nvSpPr>
              <p:cNvPr id="3176" name="Google Shape;3176;p11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79" name="Google Shape;3179;p113"/>
          <p:cNvSpPr/>
          <p:nvPr/>
        </p:nvSpPr>
        <p:spPr>
          <a:xfrm>
            <a:off x="1468263" y="3241188"/>
            <a:ext cx="18180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0" name="Google Shape;3180;p113"/>
          <p:cNvSpPr/>
          <p:nvPr/>
        </p:nvSpPr>
        <p:spPr>
          <a:xfrm>
            <a:off x="2212725" y="2365288"/>
            <a:ext cx="1818000" cy="338100"/>
          </a:xfrm>
          <a:prstGeom prst="roundRect">
            <a:avLst>
              <a:gd fmla="val 50000" name="adj"/>
            </a:avLst>
          </a:prstGeom>
          <a:solidFill>
            <a:schemeClr val="accent1"/>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1" name="Google Shape;3181;p11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3182" name="Google Shape;3182;p113"/>
          <p:cNvSpPr txBox="1"/>
          <p:nvPr/>
        </p:nvSpPr>
        <p:spPr>
          <a:xfrm flipH="1">
            <a:off x="2109000" y="1743712"/>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GENDER</a:t>
            </a:r>
            <a:endParaRPr b="1" sz="1800">
              <a:solidFill>
                <a:schemeClr val="dk1"/>
              </a:solidFill>
              <a:latin typeface="Orbitron"/>
              <a:ea typeface="Orbitron"/>
              <a:cs typeface="Orbitron"/>
              <a:sym typeface="Orbitron"/>
            </a:endParaRPr>
          </a:p>
        </p:txBody>
      </p:sp>
      <p:sp>
        <p:nvSpPr>
          <p:cNvPr id="3183" name="Google Shape;3183;p113"/>
          <p:cNvSpPr txBox="1"/>
          <p:nvPr/>
        </p:nvSpPr>
        <p:spPr>
          <a:xfrm>
            <a:off x="1484936" y="2295625"/>
            <a:ext cx="7278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8</a:t>
            </a:r>
            <a:r>
              <a:rPr b="1" lang="en" sz="1800">
                <a:solidFill>
                  <a:schemeClr val="dk1"/>
                </a:solidFill>
                <a:latin typeface="Orbitron"/>
                <a:ea typeface="Orbitron"/>
                <a:cs typeface="Orbitron"/>
                <a:sym typeface="Orbitron"/>
              </a:rPr>
              <a:t>0</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3184" name="Google Shape;3184;p113"/>
          <p:cNvSpPr txBox="1"/>
          <p:nvPr/>
        </p:nvSpPr>
        <p:spPr>
          <a:xfrm>
            <a:off x="3286286" y="3192600"/>
            <a:ext cx="7296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3185" name="Google Shape;3185;p113"/>
          <p:cNvSpPr txBox="1"/>
          <p:nvPr/>
        </p:nvSpPr>
        <p:spPr>
          <a:xfrm>
            <a:off x="2279925" y="2353450"/>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FEMALE</a:t>
            </a:r>
            <a:endParaRPr b="1" sz="1800">
              <a:solidFill>
                <a:schemeClr val="lt1"/>
              </a:solidFill>
              <a:latin typeface="Orbitron"/>
              <a:ea typeface="Orbitron"/>
              <a:cs typeface="Orbitron"/>
              <a:sym typeface="Orbitron"/>
            </a:endParaRPr>
          </a:p>
        </p:txBody>
      </p:sp>
      <p:sp>
        <p:nvSpPr>
          <p:cNvPr id="3186" name="Google Shape;3186;p113"/>
          <p:cNvSpPr txBox="1"/>
          <p:nvPr/>
        </p:nvSpPr>
        <p:spPr>
          <a:xfrm>
            <a:off x="1535463" y="3229338"/>
            <a:ext cx="1683600" cy="36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lt1"/>
                </a:solidFill>
                <a:latin typeface="Orbitron"/>
                <a:ea typeface="Orbitron"/>
                <a:cs typeface="Orbitron"/>
                <a:sym typeface="Orbitron"/>
              </a:rPr>
              <a:t>MALE</a:t>
            </a:r>
            <a:endParaRPr b="1" sz="1800">
              <a:solidFill>
                <a:schemeClr val="lt1"/>
              </a:solidFill>
              <a:latin typeface="Orbitron"/>
              <a:ea typeface="Orbitron"/>
              <a:cs typeface="Orbitron"/>
              <a:sym typeface="Orbitron"/>
            </a:endParaRPr>
          </a:p>
        </p:txBody>
      </p:sp>
      <p:cxnSp>
        <p:nvCxnSpPr>
          <p:cNvPr id="3187" name="Google Shape;3187;p113"/>
          <p:cNvCxnSpPr/>
          <p:nvPr/>
        </p:nvCxnSpPr>
        <p:spPr>
          <a:xfrm>
            <a:off x="1484925" y="2934000"/>
            <a:ext cx="2581200" cy="0"/>
          </a:xfrm>
          <a:prstGeom prst="straightConnector1">
            <a:avLst/>
          </a:prstGeom>
          <a:noFill/>
          <a:ln cap="flat" cmpd="sng" w="19050">
            <a:solidFill>
              <a:schemeClr val="dk1"/>
            </a:solidFill>
            <a:prstDash val="solid"/>
            <a:round/>
            <a:headEnd len="med" w="med" type="none"/>
            <a:tailEnd len="med" w="med" type="none"/>
          </a:ln>
        </p:spPr>
      </p:cxnSp>
      <p:cxnSp>
        <p:nvCxnSpPr>
          <p:cNvPr id="3188" name="Google Shape;3188;p113"/>
          <p:cNvCxnSpPr>
            <a:endCxn id="3189" idx="2"/>
          </p:cNvCxnSpPr>
          <p:nvPr/>
        </p:nvCxnSpPr>
        <p:spPr>
          <a:xfrm>
            <a:off x="1472641" y="2933991"/>
            <a:ext cx="1994100" cy="0"/>
          </a:xfrm>
          <a:prstGeom prst="straightConnector1">
            <a:avLst/>
          </a:prstGeom>
          <a:noFill/>
          <a:ln cap="flat" cmpd="sng" w="28575">
            <a:solidFill>
              <a:schemeClr val="accent1"/>
            </a:solidFill>
            <a:prstDash val="solid"/>
            <a:round/>
            <a:headEnd len="med" w="med" type="none"/>
            <a:tailEnd len="med" w="med" type="none"/>
          </a:ln>
        </p:spPr>
      </p:cxnSp>
      <p:cxnSp>
        <p:nvCxnSpPr>
          <p:cNvPr id="3190" name="Google Shape;3190;p113"/>
          <p:cNvCxnSpPr/>
          <p:nvPr/>
        </p:nvCxnSpPr>
        <p:spPr>
          <a:xfrm>
            <a:off x="1484925" y="3836300"/>
            <a:ext cx="2581200" cy="0"/>
          </a:xfrm>
          <a:prstGeom prst="straightConnector1">
            <a:avLst/>
          </a:prstGeom>
          <a:noFill/>
          <a:ln cap="flat" cmpd="sng" w="19050">
            <a:solidFill>
              <a:schemeClr val="dk1"/>
            </a:solidFill>
            <a:prstDash val="solid"/>
            <a:round/>
            <a:headEnd len="med" w="med" type="none"/>
            <a:tailEnd len="med" w="med" type="none"/>
          </a:ln>
        </p:spPr>
      </p:cxnSp>
      <p:cxnSp>
        <p:nvCxnSpPr>
          <p:cNvPr id="3191" name="Google Shape;3191;p113"/>
          <p:cNvCxnSpPr>
            <a:endCxn id="3192" idx="6"/>
          </p:cNvCxnSpPr>
          <p:nvPr/>
        </p:nvCxnSpPr>
        <p:spPr>
          <a:xfrm>
            <a:off x="1484725" y="3836298"/>
            <a:ext cx="489600" cy="0"/>
          </a:xfrm>
          <a:prstGeom prst="straightConnector1">
            <a:avLst/>
          </a:prstGeom>
          <a:noFill/>
          <a:ln cap="flat" cmpd="sng" w="28575">
            <a:solidFill>
              <a:schemeClr val="accent3"/>
            </a:solidFill>
            <a:prstDash val="solid"/>
            <a:round/>
            <a:headEnd len="med" w="med" type="none"/>
            <a:tailEnd len="med" w="med" type="none"/>
          </a:ln>
        </p:spPr>
      </p:cxnSp>
      <p:sp>
        <p:nvSpPr>
          <p:cNvPr id="3193" name="Google Shape;3193;p113"/>
          <p:cNvSpPr txBox="1"/>
          <p:nvPr/>
        </p:nvSpPr>
        <p:spPr>
          <a:xfrm>
            <a:off x="7510872" y="1450475"/>
            <a:ext cx="796800" cy="43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80%</a:t>
            </a:r>
            <a:endParaRPr b="1" sz="1800">
              <a:solidFill>
                <a:schemeClr val="dk1"/>
              </a:solidFill>
              <a:latin typeface="Orbitron"/>
              <a:ea typeface="Orbitron"/>
              <a:cs typeface="Orbitron"/>
              <a:sym typeface="Orbitron"/>
            </a:endParaRPr>
          </a:p>
        </p:txBody>
      </p:sp>
      <p:sp>
        <p:nvSpPr>
          <p:cNvPr id="3194" name="Google Shape;3194;p113"/>
          <p:cNvSpPr/>
          <p:nvPr/>
        </p:nvSpPr>
        <p:spPr>
          <a:xfrm>
            <a:off x="5989125" y="1487225"/>
            <a:ext cx="1412700" cy="338100"/>
          </a:xfrm>
          <a:prstGeom prst="roundRect">
            <a:avLst>
              <a:gd fmla="val 50000" name="adj"/>
            </a:avLst>
          </a:prstGeom>
          <a:solidFill>
            <a:schemeClr val="accent5"/>
          </a:solidFill>
          <a:ln cap="flat" cmpd="sng" w="9525">
            <a:solidFill>
              <a:schemeClr val="lt1"/>
            </a:solidFill>
            <a:prstDash val="solid"/>
            <a:round/>
            <a:headEnd len="sm" w="sm" type="none"/>
            <a:tailEnd len="sm" w="sm" type="none"/>
          </a:ln>
          <a:effectLst>
            <a:outerShdw blurRad="57150" rotWithShape="0" algn="bl" dir="5400000" dist="47625">
              <a:srgbClr val="17336B">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5" name="Google Shape;3195;p113"/>
          <p:cNvSpPr txBox="1"/>
          <p:nvPr/>
        </p:nvSpPr>
        <p:spPr>
          <a:xfrm>
            <a:off x="6056775" y="1487225"/>
            <a:ext cx="12774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20-35</a:t>
            </a:r>
            <a:endParaRPr b="1" sz="1800">
              <a:solidFill>
                <a:schemeClr val="lt1"/>
              </a:solidFill>
              <a:latin typeface="Orbitron"/>
              <a:ea typeface="Orbitron"/>
              <a:cs typeface="Orbitron"/>
              <a:sym typeface="Orbitron"/>
            </a:endParaRPr>
          </a:p>
        </p:txBody>
      </p:sp>
      <p:sp>
        <p:nvSpPr>
          <p:cNvPr id="3196" name="Google Shape;3196;p113"/>
          <p:cNvSpPr txBox="1"/>
          <p:nvPr/>
        </p:nvSpPr>
        <p:spPr>
          <a:xfrm>
            <a:off x="7510872" y="1995925"/>
            <a:ext cx="796800" cy="43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20</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3197" name="Google Shape;3197;p113"/>
          <p:cNvSpPr/>
          <p:nvPr/>
        </p:nvSpPr>
        <p:spPr>
          <a:xfrm>
            <a:off x="5989125" y="2032675"/>
            <a:ext cx="1412700" cy="338100"/>
          </a:xfrm>
          <a:prstGeom prst="roundRect">
            <a:avLst>
              <a:gd fmla="val 50000" name="adj"/>
            </a:avLst>
          </a:prstGeom>
          <a:solidFill>
            <a:schemeClr val="accent6"/>
          </a:solidFill>
          <a:ln cap="flat" cmpd="sng" w="9525">
            <a:solidFill>
              <a:schemeClr val="lt1"/>
            </a:solidFill>
            <a:prstDash val="solid"/>
            <a:round/>
            <a:headEnd len="sm" w="sm" type="none"/>
            <a:tailEnd len="sm" w="sm" type="none"/>
          </a:ln>
          <a:effectLst>
            <a:outerShdw blurRad="57150" rotWithShape="0" algn="bl" dir="5400000" dist="47625">
              <a:srgbClr val="17336B">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8" name="Google Shape;3198;p113"/>
          <p:cNvSpPr txBox="1"/>
          <p:nvPr/>
        </p:nvSpPr>
        <p:spPr>
          <a:xfrm>
            <a:off x="6056775" y="2032675"/>
            <a:ext cx="12774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36-50</a:t>
            </a:r>
            <a:endParaRPr b="1" sz="1800">
              <a:solidFill>
                <a:schemeClr val="lt1"/>
              </a:solidFill>
              <a:latin typeface="Orbitron"/>
              <a:ea typeface="Orbitron"/>
              <a:cs typeface="Orbitron"/>
              <a:sym typeface="Orbitron"/>
            </a:endParaRPr>
          </a:p>
        </p:txBody>
      </p:sp>
      <p:sp>
        <p:nvSpPr>
          <p:cNvPr id="3199" name="Google Shape;3199;p113"/>
          <p:cNvSpPr/>
          <p:nvPr/>
        </p:nvSpPr>
        <p:spPr>
          <a:xfrm>
            <a:off x="719988" y="2235488"/>
            <a:ext cx="689400" cy="6894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0" name="Google Shape;3200;p113"/>
          <p:cNvSpPr/>
          <p:nvPr/>
        </p:nvSpPr>
        <p:spPr>
          <a:xfrm>
            <a:off x="719988" y="3146888"/>
            <a:ext cx="689400" cy="6894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01" name="Google Shape;3201;p113"/>
          <p:cNvGrpSpPr/>
          <p:nvPr/>
        </p:nvGrpSpPr>
        <p:grpSpPr>
          <a:xfrm>
            <a:off x="924788" y="3317000"/>
            <a:ext cx="279800" cy="349175"/>
            <a:chOff x="4058388" y="2568550"/>
            <a:chExt cx="279800" cy="349175"/>
          </a:xfrm>
        </p:grpSpPr>
        <p:sp>
          <p:nvSpPr>
            <p:cNvPr id="3202" name="Google Shape;3202;p113"/>
            <p:cNvSpPr/>
            <p:nvPr/>
          </p:nvSpPr>
          <p:spPr>
            <a:xfrm>
              <a:off x="4102688" y="2568550"/>
              <a:ext cx="191200" cy="84175"/>
            </a:xfrm>
            <a:custGeom>
              <a:rect b="b" l="l" r="r" t="t"/>
              <a:pathLst>
                <a:path extrusionOk="0" h="3367" w="7648">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3"/>
            <p:cNvSpPr/>
            <p:nvPr/>
          </p:nvSpPr>
          <p:spPr>
            <a:xfrm>
              <a:off x="4279988" y="2670675"/>
              <a:ext cx="20575" cy="41050"/>
            </a:xfrm>
            <a:custGeom>
              <a:rect b="b" l="l" r="r" t="t"/>
              <a:pathLst>
                <a:path extrusionOk="0" h="1642" w="823">
                  <a:moveTo>
                    <a:pt x="1" y="1"/>
                  </a:moveTo>
                  <a:lnTo>
                    <a:pt x="1" y="1642"/>
                  </a:lnTo>
                  <a:cubicBezTo>
                    <a:pt x="453" y="1642"/>
                    <a:pt x="823" y="1273"/>
                    <a:pt x="823" y="820"/>
                  </a:cubicBezTo>
                  <a:cubicBezTo>
                    <a:pt x="823" y="370"/>
                    <a:pt x="453"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3"/>
            <p:cNvSpPr/>
            <p:nvPr/>
          </p:nvSpPr>
          <p:spPr>
            <a:xfrm>
              <a:off x="4095738" y="2670675"/>
              <a:ext cx="20575" cy="41050"/>
            </a:xfrm>
            <a:custGeom>
              <a:rect b="b" l="l" r="r" t="t"/>
              <a:pathLst>
                <a:path extrusionOk="0" h="1642" w="823">
                  <a:moveTo>
                    <a:pt x="822" y="1"/>
                  </a:moveTo>
                  <a:cubicBezTo>
                    <a:pt x="370" y="1"/>
                    <a:pt x="0" y="370"/>
                    <a:pt x="0" y="820"/>
                  </a:cubicBezTo>
                  <a:cubicBezTo>
                    <a:pt x="0" y="1273"/>
                    <a:pt x="370" y="1642"/>
                    <a:pt x="822" y="1642"/>
                  </a:cubicBezTo>
                  <a:lnTo>
                    <a:pt x="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3"/>
            <p:cNvSpPr/>
            <p:nvPr/>
          </p:nvSpPr>
          <p:spPr>
            <a:xfrm>
              <a:off x="4174388" y="2738925"/>
              <a:ext cx="47800" cy="47725"/>
            </a:xfrm>
            <a:custGeom>
              <a:rect b="b" l="l" r="r" t="t"/>
              <a:pathLst>
                <a:path extrusionOk="0" h="1909" w="1912">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3"/>
            <p:cNvSpPr/>
            <p:nvPr/>
          </p:nvSpPr>
          <p:spPr>
            <a:xfrm>
              <a:off x="4136838" y="2629850"/>
              <a:ext cx="122900" cy="125000"/>
            </a:xfrm>
            <a:custGeom>
              <a:rect b="b" l="l" r="r" t="t"/>
              <a:pathLst>
                <a:path extrusionOk="0" h="5000" w="4916">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3"/>
            <p:cNvSpPr/>
            <p:nvPr/>
          </p:nvSpPr>
          <p:spPr>
            <a:xfrm>
              <a:off x="4170913" y="2807175"/>
              <a:ext cx="54750" cy="20575"/>
            </a:xfrm>
            <a:custGeom>
              <a:rect b="b" l="l" r="r" t="t"/>
              <a:pathLst>
                <a:path extrusionOk="0" h="823" w="2190">
                  <a:moveTo>
                    <a:pt x="1" y="0"/>
                  </a:moveTo>
                  <a:lnTo>
                    <a:pt x="1" y="822"/>
                  </a:lnTo>
                  <a:lnTo>
                    <a:pt x="2189" y="822"/>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3"/>
            <p:cNvSpPr/>
            <p:nvPr/>
          </p:nvSpPr>
          <p:spPr>
            <a:xfrm>
              <a:off x="4188013" y="2848275"/>
              <a:ext cx="20575" cy="49175"/>
            </a:xfrm>
            <a:custGeom>
              <a:rect b="b" l="l" r="r" t="t"/>
              <a:pathLst>
                <a:path extrusionOk="0" h="1967" w="823">
                  <a:moveTo>
                    <a:pt x="0" y="0"/>
                  </a:moveTo>
                  <a:lnTo>
                    <a:pt x="0" y="1966"/>
                  </a:lnTo>
                  <a:lnTo>
                    <a:pt x="822" y="1966"/>
                  </a:lnTo>
                  <a:lnTo>
                    <a:pt x="8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3"/>
            <p:cNvSpPr/>
            <p:nvPr/>
          </p:nvSpPr>
          <p:spPr>
            <a:xfrm>
              <a:off x="4058388" y="2786625"/>
              <a:ext cx="119500" cy="131100"/>
            </a:xfrm>
            <a:custGeom>
              <a:rect b="b" l="l" r="r" t="t"/>
              <a:pathLst>
                <a:path extrusionOk="0" h="5244" w="478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3"/>
            <p:cNvSpPr/>
            <p:nvPr/>
          </p:nvSpPr>
          <p:spPr>
            <a:xfrm>
              <a:off x="4218688" y="2786625"/>
              <a:ext cx="119500" cy="131100"/>
            </a:xfrm>
            <a:custGeom>
              <a:rect b="b" l="l" r="r" t="t"/>
              <a:pathLst>
                <a:path extrusionOk="0" h="5244" w="478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113"/>
          <p:cNvGrpSpPr/>
          <p:nvPr/>
        </p:nvGrpSpPr>
        <p:grpSpPr>
          <a:xfrm>
            <a:off x="889925" y="2405450"/>
            <a:ext cx="349525" cy="349500"/>
            <a:chOff x="6290113" y="1462075"/>
            <a:chExt cx="349525" cy="349500"/>
          </a:xfrm>
        </p:grpSpPr>
        <p:sp>
          <p:nvSpPr>
            <p:cNvPr id="3212" name="Google Shape;3212;p113"/>
            <p:cNvSpPr/>
            <p:nvPr/>
          </p:nvSpPr>
          <p:spPr>
            <a:xfrm>
              <a:off x="6413613" y="1539050"/>
              <a:ext cx="102450" cy="100350"/>
            </a:xfrm>
            <a:custGeom>
              <a:rect b="b" l="l" r="r" t="t"/>
              <a:pathLst>
                <a:path extrusionOk="0" h="4014" w="4098">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3"/>
            <p:cNvSpPr/>
            <p:nvPr/>
          </p:nvSpPr>
          <p:spPr>
            <a:xfrm>
              <a:off x="6290113" y="1770450"/>
              <a:ext cx="349525" cy="41125"/>
            </a:xfrm>
            <a:custGeom>
              <a:rect b="b" l="l" r="r" t="t"/>
              <a:pathLst>
                <a:path extrusionOk="0" h="1645" w="13981">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3"/>
            <p:cNvSpPr/>
            <p:nvPr/>
          </p:nvSpPr>
          <p:spPr>
            <a:xfrm>
              <a:off x="6554213" y="1650975"/>
              <a:ext cx="54725" cy="54725"/>
            </a:xfrm>
            <a:custGeom>
              <a:rect b="b" l="l" r="r" t="t"/>
              <a:pathLst>
                <a:path extrusionOk="0" h="2189" w="2189">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3"/>
            <p:cNvSpPr/>
            <p:nvPr/>
          </p:nvSpPr>
          <p:spPr>
            <a:xfrm>
              <a:off x="6320813" y="1650975"/>
              <a:ext cx="54650" cy="54725"/>
            </a:xfrm>
            <a:custGeom>
              <a:rect b="b" l="l" r="r" t="t"/>
              <a:pathLst>
                <a:path extrusionOk="0" h="2189" w="2186">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3"/>
            <p:cNvSpPr/>
            <p:nvPr/>
          </p:nvSpPr>
          <p:spPr>
            <a:xfrm>
              <a:off x="6434163" y="1652975"/>
              <a:ext cx="61400" cy="54750"/>
            </a:xfrm>
            <a:custGeom>
              <a:rect b="b" l="l" r="r" t="t"/>
              <a:pathLst>
                <a:path extrusionOk="0" h="2190" w="2456">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3"/>
            <p:cNvSpPr/>
            <p:nvPr/>
          </p:nvSpPr>
          <p:spPr>
            <a:xfrm>
              <a:off x="6609738" y="1701300"/>
              <a:ext cx="29900" cy="48625"/>
            </a:xfrm>
            <a:custGeom>
              <a:rect b="b" l="l" r="r" t="t"/>
              <a:pathLst>
                <a:path extrusionOk="0" h="1945" w="1196">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3"/>
            <p:cNvSpPr/>
            <p:nvPr/>
          </p:nvSpPr>
          <p:spPr>
            <a:xfrm>
              <a:off x="6474988" y="1659925"/>
              <a:ext cx="116875" cy="90000"/>
            </a:xfrm>
            <a:custGeom>
              <a:rect b="b" l="l" r="r" t="t"/>
              <a:pathLst>
                <a:path extrusionOk="0" h="3600" w="4675">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3"/>
            <p:cNvSpPr/>
            <p:nvPr/>
          </p:nvSpPr>
          <p:spPr>
            <a:xfrm>
              <a:off x="6290113" y="1701300"/>
              <a:ext cx="29825" cy="48625"/>
            </a:xfrm>
            <a:custGeom>
              <a:rect b="b" l="l" r="r" t="t"/>
              <a:pathLst>
                <a:path extrusionOk="0" h="1945" w="1193">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3"/>
            <p:cNvSpPr/>
            <p:nvPr/>
          </p:nvSpPr>
          <p:spPr>
            <a:xfrm>
              <a:off x="6337888" y="1659925"/>
              <a:ext cx="116850" cy="90000"/>
            </a:xfrm>
            <a:custGeom>
              <a:rect b="b" l="l" r="r" t="t"/>
              <a:pathLst>
                <a:path extrusionOk="0" h="3600" w="4674">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3"/>
            <p:cNvSpPr/>
            <p:nvPr/>
          </p:nvSpPr>
          <p:spPr>
            <a:xfrm>
              <a:off x="6365938" y="1462075"/>
              <a:ext cx="197875" cy="183425"/>
            </a:xfrm>
            <a:custGeom>
              <a:rect b="b" l="l" r="r" t="t"/>
              <a:pathLst>
                <a:path extrusionOk="0" h="7337" w="7915">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2" name="Google Shape;3222;p113"/>
          <p:cNvSpPr/>
          <p:nvPr/>
        </p:nvSpPr>
        <p:spPr>
          <a:xfrm>
            <a:off x="4758825" y="1450475"/>
            <a:ext cx="1019700" cy="1019700"/>
          </a:xfrm>
          <a:prstGeom prst="blockArc">
            <a:avLst>
              <a:gd fmla="val 16257543" name="adj1"/>
              <a:gd fmla="val 16232965" name="adj2"/>
              <a:gd fmla="val 22668" name="adj3"/>
            </a:avLst>
          </a:prstGeom>
          <a:solidFill>
            <a:schemeClr val="accent6"/>
          </a:solidFill>
          <a:ln cap="flat" cmpd="sng" w="9525">
            <a:solidFill>
              <a:schemeClr val="lt1"/>
            </a:solidFill>
            <a:prstDash val="solid"/>
            <a:round/>
            <a:headEnd len="sm" w="sm" type="none"/>
            <a:tailEnd len="sm" w="sm" type="none"/>
          </a:ln>
          <a:effectLst>
            <a:outerShdw blurRad="57150" rotWithShape="0" algn="bl" dir="5400000" dist="47625">
              <a:srgbClr val="17336B">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3"/>
          <p:cNvSpPr/>
          <p:nvPr/>
        </p:nvSpPr>
        <p:spPr>
          <a:xfrm>
            <a:off x="4758825" y="1450475"/>
            <a:ext cx="1019700" cy="1019700"/>
          </a:xfrm>
          <a:prstGeom prst="blockArc">
            <a:avLst>
              <a:gd fmla="val 16257543" name="adj1"/>
              <a:gd fmla="val 12420839" name="adj2"/>
              <a:gd fmla="val 22915" name="adj3"/>
            </a:avLst>
          </a:prstGeom>
          <a:solidFill>
            <a:schemeClr val="accent5"/>
          </a:solidFill>
          <a:ln cap="flat" cmpd="sng" w="9525">
            <a:solidFill>
              <a:schemeClr val="lt1"/>
            </a:solidFill>
            <a:prstDash val="solid"/>
            <a:round/>
            <a:headEnd len="sm" w="sm" type="none"/>
            <a:tailEnd len="sm" w="sm" type="none"/>
          </a:ln>
          <a:effectLst>
            <a:outerShdw blurRad="57150" rotWithShape="0" algn="bl" dir="5400000" dist="47625">
              <a:srgbClr val="17336B">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3"/>
          <p:cNvSpPr/>
          <p:nvPr/>
        </p:nvSpPr>
        <p:spPr>
          <a:xfrm>
            <a:off x="4758825" y="2703400"/>
            <a:ext cx="3548700" cy="778200"/>
          </a:xfrm>
          <a:prstGeom prst="roundRect">
            <a:avLst>
              <a:gd fmla="val 19931"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3"/>
          <p:cNvSpPr txBox="1"/>
          <p:nvPr/>
        </p:nvSpPr>
        <p:spPr>
          <a:xfrm flipH="1">
            <a:off x="5017925" y="2903050"/>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$50.00</a:t>
            </a:r>
            <a:endParaRPr b="1" sz="1800">
              <a:solidFill>
                <a:schemeClr val="dk1"/>
              </a:solidFill>
              <a:latin typeface="Orbitron"/>
              <a:ea typeface="Orbitron"/>
              <a:cs typeface="Orbitron"/>
              <a:sym typeface="Orbitron"/>
            </a:endParaRPr>
          </a:p>
        </p:txBody>
      </p:sp>
      <p:sp>
        <p:nvSpPr>
          <p:cNvPr id="3226" name="Google Shape;3226;p113"/>
          <p:cNvSpPr txBox="1"/>
          <p:nvPr>
            <p:ph idx="4294967295" type="subTitle"/>
          </p:nvPr>
        </p:nvSpPr>
        <p:spPr>
          <a:xfrm>
            <a:off x="6334325" y="2777950"/>
            <a:ext cx="1683600" cy="629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Average spend per customer</a:t>
            </a:r>
            <a:endParaRPr/>
          </a:p>
        </p:txBody>
      </p:sp>
      <p:sp>
        <p:nvSpPr>
          <p:cNvPr id="3227" name="Google Shape;3227;p113"/>
          <p:cNvSpPr/>
          <p:nvPr/>
        </p:nvSpPr>
        <p:spPr>
          <a:xfrm rot="5400000">
            <a:off x="5742938" y="3610925"/>
            <a:ext cx="181800" cy="1113300"/>
          </a:xfrm>
          <a:prstGeom prst="roundRect">
            <a:avLst>
              <a:gd fmla="val 50000"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3"/>
          <p:cNvSpPr/>
          <p:nvPr/>
        </p:nvSpPr>
        <p:spPr>
          <a:xfrm rot="5400000">
            <a:off x="5441570" y="3912125"/>
            <a:ext cx="181800" cy="510900"/>
          </a:xfrm>
          <a:prstGeom prst="roundRect">
            <a:avLst>
              <a:gd fmla="val 50000"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3"/>
          <p:cNvSpPr txBox="1"/>
          <p:nvPr>
            <p:ph idx="4294967295" type="subTitle"/>
          </p:nvPr>
        </p:nvSpPr>
        <p:spPr>
          <a:xfrm>
            <a:off x="5277113" y="3667250"/>
            <a:ext cx="1113300" cy="33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Traveling</a:t>
            </a:r>
            <a:endParaRPr/>
          </a:p>
        </p:txBody>
      </p:sp>
      <p:sp>
        <p:nvSpPr>
          <p:cNvPr id="3230" name="Google Shape;3230;p113"/>
          <p:cNvSpPr/>
          <p:nvPr/>
        </p:nvSpPr>
        <p:spPr>
          <a:xfrm rot="5400000">
            <a:off x="7636538" y="3610925"/>
            <a:ext cx="181800" cy="1113300"/>
          </a:xfrm>
          <a:prstGeom prst="roundRect">
            <a:avLst>
              <a:gd fmla="val 50000"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3"/>
          <p:cNvSpPr/>
          <p:nvPr/>
        </p:nvSpPr>
        <p:spPr>
          <a:xfrm rot="5400000">
            <a:off x="7335170" y="3912125"/>
            <a:ext cx="181800" cy="510900"/>
          </a:xfrm>
          <a:prstGeom prst="roundRect">
            <a:avLst>
              <a:gd fmla="val 50000"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3"/>
          <p:cNvSpPr txBox="1"/>
          <p:nvPr>
            <p:ph idx="4294967295" type="subTitle"/>
          </p:nvPr>
        </p:nvSpPr>
        <p:spPr>
          <a:xfrm>
            <a:off x="7170713" y="3667250"/>
            <a:ext cx="1113300" cy="33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Writing</a:t>
            </a:r>
            <a:endParaRPr/>
          </a:p>
        </p:txBody>
      </p:sp>
      <p:sp>
        <p:nvSpPr>
          <p:cNvPr id="3233" name="Google Shape;3233;p113"/>
          <p:cNvSpPr/>
          <p:nvPr/>
        </p:nvSpPr>
        <p:spPr>
          <a:xfrm>
            <a:off x="4758825" y="3714825"/>
            <a:ext cx="435300" cy="435300"/>
          </a:xfrm>
          <a:prstGeom prst="ellipse">
            <a:avLst/>
          </a:prstGeom>
          <a:solidFill>
            <a:schemeClr val="lt2"/>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34" name="Google Shape;3234;p113"/>
          <p:cNvGrpSpPr/>
          <p:nvPr/>
        </p:nvGrpSpPr>
        <p:grpSpPr>
          <a:xfrm>
            <a:off x="4858765" y="3833584"/>
            <a:ext cx="235757" cy="197906"/>
            <a:chOff x="5533113" y="2598350"/>
            <a:chExt cx="349425" cy="293325"/>
          </a:xfrm>
        </p:grpSpPr>
        <p:sp>
          <p:nvSpPr>
            <p:cNvPr id="3235" name="Google Shape;3235;p113"/>
            <p:cNvSpPr/>
            <p:nvPr/>
          </p:nvSpPr>
          <p:spPr>
            <a:xfrm>
              <a:off x="5636963" y="2598350"/>
              <a:ext cx="197900" cy="67975"/>
            </a:xfrm>
            <a:custGeom>
              <a:rect b="b" l="l" r="r" t="t"/>
              <a:pathLst>
                <a:path extrusionOk="0" h="2719" w="7916">
                  <a:moveTo>
                    <a:pt x="406" y="0"/>
                  </a:moveTo>
                  <a:cubicBezTo>
                    <a:pt x="187" y="0"/>
                    <a:pt x="1" y="172"/>
                    <a:pt x="1" y="406"/>
                  </a:cubicBezTo>
                  <a:cubicBezTo>
                    <a:pt x="1" y="636"/>
                    <a:pt x="187" y="811"/>
                    <a:pt x="406" y="811"/>
                  </a:cubicBezTo>
                  <a:lnTo>
                    <a:pt x="3553" y="811"/>
                  </a:lnTo>
                  <a:lnTo>
                    <a:pt x="3553" y="1908"/>
                  </a:lnTo>
                  <a:lnTo>
                    <a:pt x="3414" y="1908"/>
                  </a:lnTo>
                  <a:cubicBezTo>
                    <a:pt x="3183" y="1908"/>
                    <a:pt x="2997" y="2094"/>
                    <a:pt x="2997" y="2313"/>
                  </a:cubicBezTo>
                  <a:lnTo>
                    <a:pt x="2997" y="2719"/>
                  </a:lnTo>
                  <a:lnTo>
                    <a:pt x="4919" y="2719"/>
                  </a:lnTo>
                  <a:lnTo>
                    <a:pt x="4919" y="2313"/>
                  </a:lnTo>
                  <a:cubicBezTo>
                    <a:pt x="4919" y="2094"/>
                    <a:pt x="4733" y="1908"/>
                    <a:pt x="4502" y="1908"/>
                  </a:cubicBezTo>
                  <a:lnTo>
                    <a:pt x="4363" y="1908"/>
                  </a:lnTo>
                  <a:lnTo>
                    <a:pt x="4363" y="811"/>
                  </a:lnTo>
                  <a:lnTo>
                    <a:pt x="7510" y="811"/>
                  </a:lnTo>
                  <a:cubicBezTo>
                    <a:pt x="7729" y="811"/>
                    <a:pt x="7915" y="636"/>
                    <a:pt x="7915" y="406"/>
                  </a:cubicBezTo>
                  <a:cubicBezTo>
                    <a:pt x="7915" y="172"/>
                    <a:pt x="7729" y="0"/>
                    <a:pt x="75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3"/>
            <p:cNvSpPr/>
            <p:nvPr/>
          </p:nvSpPr>
          <p:spPr>
            <a:xfrm>
              <a:off x="5533113" y="2652700"/>
              <a:ext cx="69725" cy="87075"/>
            </a:xfrm>
            <a:custGeom>
              <a:rect b="b" l="l" r="r" t="t"/>
              <a:pathLst>
                <a:path extrusionOk="0" h="3483" w="2789">
                  <a:moveTo>
                    <a:pt x="417" y="0"/>
                  </a:moveTo>
                  <a:cubicBezTo>
                    <a:pt x="186" y="0"/>
                    <a:pt x="0" y="187"/>
                    <a:pt x="0" y="417"/>
                  </a:cubicBezTo>
                  <a:lnTo>
                    <a:pt x="0" y="2872"/>
                  </a:lnTo>
                  <a:cubicBezTo>
                    <a:pt x="0" y="3102"/>
                    <a:pt x="186" y="3275"/>
                    <a:pt x="417" y="3275"/>
                  </a:cubicBezTo>
                  <a:lnTo>
                    <a:pt x="1828" y="3275"/>
                  </a:lnTo>
                  <a:lnTo>
                    <a:pt x="2788" y="3483"/>
                  </a:lnTo>
                  <a:lnTo>
                    <a:pt x="2788" y="1367"/>
                  </a:lnTo>
                  <a:lnTo>
                    <a:pt x="1828" y="1367"/>
                  </a:lnTo>
                  <a:lnTo>
                    <a:pt x="1389" y="256"/>
                  </a:lnTo>
                  <a:cubicBezTo>
                    <a:pt x="1319" y="106"/>
                    <a:pt x="1169" y="0"/>
                    <a:pt x="10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3"/>
            <p:cNvSpPr/>
            <p:nvPr/>
          </p:nvSpPr>
          <p:spPr>
            <a:xfrm>
              <a:off x="5623363" y="2686850"/>
              <a:ext cx="259175" cy="204825"/>
            </a:xfrm>
            <a:custGeom>
              <a:rect b="b" l="l" r="r" t="t"/>
              <a:pathLst>
                <a:path extrusionOk="0" h="8193" w="10367">
                  <a:moveTo>
                    <a:pt x="7915" y="6282"/>
                  </a:moveTo>
                  <a:lnTo>
                    <a:pt x="7915" y="7371"/>
                  </a:lnTo>
                  <a:lnTo>
                    <a:pt x="4907" y="7371"/>
                  </a:lnTo>
                  <a:lnTo>
                    <a:pt x="4907" y="6282"/>
                  </a:lnTo>
                  <a:close/>
                  <a:moveTo>
                    <a:pt x="0" y="1"/>
                  </a:moveTo>
                  <a:lnTo>
                    <a:pt x="0" y="2292"/>
                  </a:lnTo>
                  <a:lnTo>
                    <a:pt x="1633" y="2650"/>
                  </a:lnTo>
                  <a:lnTo>
                    <a:pt x="1633" y="3958"/>
                  </a:lnTo>
                  <a:cubicBezTo>
                    <a:pt x="1633" y="5241"/>
                    <a:pt x="2675" y="6282"/>
                    <a:pt x="3958" y="6282"/>
                  </a:cubicBezTo>
                  <a:lnTo>
                    <a:pt x="4097" y="6282"/>
                  </a:lnTo>
                  <a:lnTo>
                    <a:pt x="4097" y="7371"/>
                  </a:lnTo>
                  <a:lnTo>
                    <a:pt x="3136" y="7371"/>
                  </a:lnTo>
                  <a:cubicBezTo>
                    <a:pt x="2905" y="7371"/>
                    <a:pt x="2730" y="7557"/>
                    <a:pt x="2730" y="7787"/>
                  </a:cubicBezTo>
                  <a:cubicBezTo>
                    <a:pt x="2730" y="8007"/>
                    <a:pt x="2905" y="8193"/>
                    <a:pt x="3136" y="8193"/>
                  </a:cubicBezTo>
                  <a:lnTo>
                    <a:pt x="9142" y="8193"/>
                  </a:lnTo>
                  <a:cubicBezTo>
                    <a:pt x="9812" y="8193"/>
                    <a:pt x="10367" y="7637"/>
                    <a:pt x="10367" y="6965"/>
                  </a:cubicBezTo>
                  <a:cubicBezTo>
                    <a:pt x="10367" y="6735"/>
                    <a:pt x="10184" y="6549"/>
                    <a:pt x="9964" y="6549"/>
                  </a:cubicBezTo>
                  <a:cubicBezTo>
                    <a:pt x="9731" y="6549"/>
                    <a:pt x="9548" y="6735"/>
                    <a:pt x="9548" y="6965"/>
                  </a:cubicBezTo>
                  <a:cubicBezTo>
                    <a:pt x="9548" y="7185"/>
                    <a:pt x="9362" y="7371"/>
                    <a:pt x="9142" y="7371"/>
                  </a:cubicBezTo>
                  <a:lnTo>
                    <a:pt x="8737" y="7371"/>
                  </a:lnTo>
                  <a:lnTo>
                    <a:pt x="8737" y="6282"/>
                  </a:lnTo>
                  <a:lnTo>
                    <a:pt x="9548" y="6282"/>
                  </a:lnTo>
                  <a:cubicBezTo>
                    <a:pt x="9998" y="6282"/>
                    <a:pt x="10367" y="5913"/>
                    <a:pt x="10367" y="5463"/>
                  </a:cubicBezTo>
                  <a:cubicBezTo>
                    <a:pt x="10367" y="5010"/>
                    <a:pt x="9998" y="4641"/>
                    <a:pt x="9548" y="4641"/>
                  </a:cubicBezTo>
                  <a:lnTo>
                    <a:pt x="5324" y="4641"/>
                  </a:lnTo>
                  <a:cubicBezTo>
                    <a:pt x="4641" y="4641"/>
                    <a:pt x="4097" y="4097"/>
                    <a:pt x="4097" y="3414"/>
                  </a:cubicBezTo>
                  <a:lnTo>
                    <a:pt x="4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3"/>
            <p:cNvSpPr/>
            <p:nvPr/>
          </p:nvSpPr>
          <p:spPr>
            <a:xfrm>
              <a:off x="5746038" y="2686850"/>
              <a:ext cx="20575" cy="95500"/>
            </a:xfrm>
            <a:custGeom>
              <a:rect b="b" l="l" r="r" t="t"/>
              <a:pathLst>
                <a:path extrusionOk="0" h="3820" w="823">
                  <a:moveTo>
                    <a:pt x="0" y="1"/>
                  </a:moveTo>
                  <a:lnTo>
                    <a:pt x="0" y="3414"/>
                  </a:lnTo>
                  <a:cubicBezTo>
                    <a:pt x="0" y="3644"/>
                    <a:pt x="184" y="3819"/>
                    <a:pt x="417" y="3819"/>
                  </a:cubicBezTo>
                  <a:lnTo>
                    <a:pt x="822" y="3819"/>
                  </a:lnTo>
                  <a:lnTo>
                    <a:pt x="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3"/>
            <p:cNvSpPr/>
            <p:nvPr/>
          </p:nvSpPr>
          <p:spPr>
            <a:xfrm>
              <a:off x="5787063" y="2687400"/>
              <a:ext cx="75000" cy="94950"/>
            </a:xfrm>
            <a:custGeom>
              <a:rect b="b" l="l" r="r" t="t"/>
              <a:pathLst>
                <a:path extrusionOk="0" h="3798" w="3000">
                  <a:moveTo>
                    <a:pt x="1" y="1"/>
                  </a:moveTo>
                  <a:lnTo>
                    <a:pt x="1" y="3797"/>
                  </a:lnTo>
                  <a:lnTo>
                    <a:pt x="3000" y="3797"/>
                  </a:lnTo>
                  <a:lnTo>
                    <a:pt x="3000" y="3392"/>
                  </a:lnTo>
                  <a:cubicBezTo>
                    <a:pt x="3000" y="1645"/>
                    <a:pt x="1692" y="20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113"/>
          <p:cNvSpPr/>
          <p:nvPr/>
        </p:nvSpPr>
        <p:spPr>
          <a:xfrm>
            <a:off x="6644750" y="3714825"/>
            <a:ext cx="435300" cy="435300"/>
          </a:xfrm>
          <a:prstGeom prst="ellipse">
            <a:avLst/>
          </a:prstGeom>
          <a:solidFill>
            <a:schemeClr val="lt2"/>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41" name="Google Shape;3241;p113"/>
          <p:cNvGrpSpPr/>
          <p:nvPr/>
        </p:nvGrpSpPr>
        <p:grpSpPr>
          <a:xfrm>
            <a:off x="6744522" y="3814223"/>
            <a:ext cx="235753" cy="236752"/>
            <a:chOff x="2515763" y="3131175"/>
            <a:chExt cx="347975" cy="349450"/>
          </a:xfrm>
        </p:grpSpPr>
        <p:sp>
          <p:nvSpPr>
            <p:cNvPr id="3242" name="Google Shape;3242;p113"/>
            <p:cNvSpPr/>
            <p:nvPr/>
          </p:nvSpPr>
          <p:spPr>
            <a:xfrm>
              <a:off x="2515763" y="3305300"/>
              <a:ext cx="347975" cy="42300"/>
            </a:xfrm>
            <a:custGeom>
              <a:rect b="b" l="l" r="r" t="t"/>
              <a:pathLst>
                <a:path extrusionOk="0" h="1692" w="13919">
                  <a:moveTo>
                    <a:pt x="1225" y="0"/>
                  </a:moveTo>
                  <a:cubicBezTo>
                    <a:pt x="1006" y="0"/>
                    <a:pt x="820" y="186"/>
                    <a:pt x="820" y="406"/>
                  </a:cubicBezTo>
                  <a:lnTo>
                    <a:pt x="820" y="442"/>
                  </a:lnTo>
                  <a:lnTo>
                    <a:pt x="403" y="442"/>
                  </a:lnTo>
                  <a:cubicBezTo>
                    <a:pt x="184" y="442"/>
                    <a:pt x="1" y="625"/>
                    <a:pt x="1" y="844"/>
                  </a:cubicBezTo>
                  <a:cubicBezTo>
                    <a:pt x="1" y="1078"/>
                    <a:pt x="184" y="1250"/>
                    <a:pt x="403" y="1250"/>
                  </a:cubicBezTo>
                  <a:lnTo>
                    <a:pt x="820" y="1250"/>
                  </a:lnTo>
                  <a:lnTo>
                    <a:pt x="820" y="1286"/>
                  </a:lnTo>
                  <a:cubicBezTo>
                    <a:pt x="820" y="1505"/>
                    <a:pt x="1006" y="1691"/>
                    <a:pt x="1225" y="1691"/>
                  </a:cubicBezTo>
                  <a:lnTo>
                    <a:pt x="12691" y="1691"/>
                  </a:lnTo>
                  <a:cubicBezTo>
                    <a:pt x="12914" y="1691"/>
                    <a:pt x="13097" y="1505"/>
                    <a:pt x="13097" y="1286"/>
                  </a:cubicBezTo>
                  <a:lnTo>
                    <a:pt x="13097" y="1250"/>
                  </a:lnTo>
                  <a:lnTo>
                    <a:pt x="13513" y="1250"/>
                  </a:lnTo>
                  <a:cubicBezTo>
                    <a:pt x="13733" y="1250"/>
                    <a:pt x="13919" y="1078"/>
                    <a:pt x="13919" y="844"/>
                  </a:cubicBezTo>
                  <a:cubicBezTo>
                    <a:pt x="13919" y="625"/>
                    <a:pt x="13733" y="442"/>
                    <a:pt x="13513" y="442"/>
                  </a:cubicBezTo>
                  <a:lnTo>
                    <a:pt x="13097" y="442"/>
                  </a:lnTo>
                  <a:lnTo>
                    <a:pt x="13097" y="406"/>
                  </a:lnTo>
                  <a:cubicBezTo>
                    <a:pt x="13097" y="186"/>
                    <a:pt x="12914" y="0"/>
                    <a:pt x="12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3"/>
            <p:cNvSpPr/>
            <p:nvPr/>
          </p:nvSpPr>
          <p:spPr>
            <a:xfrm>
              <a:off x="2515763" y="3368050"/>
              <a:ext cx="347975" cy="112575"/>
            </a:xfrm>
            <a:custGeom>
              <a:rect b="b" l="l" r="r" t="t"/>
              <a:pathLst>
                <a:path extrusionOk="0" h="4503" w="13919">
                  <a:moveTo>
                    <a:pt x="2869" y="1020"/>
                  </a:moveTo>
                  <a:cubicBezTo>
                    <a:pt x="3089" y="1020"/>
                    <a:pt x="3275" y="1206"/>
                    <a:pt x="3275" y="1436"/>
                  </a:cubicBezTo>
                  <a:cubicBezTo>
                    <a:pt x="3275" y="1656"/>
                    <a:pt x="3089" y="1842"/>
                    <a:pt x="2869" y="1842"/>
                  </a:cubicBezTo>
                  <a:cubicBezTo>
                    <a:pt x="2639" y="1842"/>
                    <a:pt x="2453" y="1656"/>
                    <a:pt x="2453" y="1436"/>
                  </a:cubicBezTo>
                  <a:cubicBezTo>
                    <a:pt x="2453" y="1206"/>
                    <a:pt x="2639" y="1020"/>
                    <a:pt x="2869" y="1020"/>
                  </a:cubicBezTo>
                  <a:close/>
                  <a:moveTo>
                    <a:pt x="4499" y="1020"/>
                  </a:moveTo>
                  <a:cubicBezTo>
                    <a:pt x="4733" y="1020"/>
                    <a:pt x="4916" y="1206"/>
                    <a:pt x="4916" y="1436"/>
                  </a:cubicBezTo>
                  <a:cubicBezTo>
                    <a:pt x="4916" y="1656"/>
                    <a:pt x="4733" y="1842"/>
                    <a:pt x="4499" y="1842"/>
                  </a:cubicBezTo>
                  <a:cubicBezTo>
                    <a:pt x="4280" y="1842"/>
                    <a:pt x="4097" y="1656"/>
                    <a:pt x="4097" y="1436"/>
                  </a:cubicBezTo>
                  <a:cubicBezTo>
                    <a:pt x="4097" y="1206"/>
                    <a:pt x="4280" y="1020"/>
                    <a:pt x="4499" y="1020"/>
                  </a:cubicBezTo>
                  <a:close/>
                  <a:moveTo>
                    <a:pt x="6143" y="1020"/>
                  </a:moveTo>
                  <a:cubicBezTo>
                    <a:pt x="6363" y="1020"/>
                    <a:pt x="6549" y="1206"/>
                    <a:pt x="6549" y="1436"/>
                  </a:cubicBezTo>
                  <a:cubicBezTo>
                    <a:pt x="6549" y="1656"/>
                    <a:pt x="6363" y="1842"/>
                    <a:pt x="6143" y="1842"/>
                  </a:cubicBezTo>
                  <a:cubicBezTo>
                    <a:pt x="5913" y="1842"/>
                    <a:pt x="5727" y="1656"/>
                    <a:pt x="5727" y="1436"/>
                  </a:cubicBezTo>
                  <a:cubicBezTo>
                    <a:pt x="5727" y="1206"/>
                    <a:pt x="5913" y="1020"/>
                    <a:pt x="6143" y="1020"/>
                  </a:cubicBezTo>
                  <a:close/>
                  <a:moveTo>
                    <a:pt x="7776" y="1020"/>
                  </a:moveTo>
                  <a:cubicBezTo>
                    <a:pt x="8007" y="1020"/>
                    <a:pt x="8193" y="1206"/>
                    <a:pt x="8193" y="1436"/>
                  </a:cubicBezTo>
                  <a:cubicBezTo>
                    <a:pt x="8193" y="1656"/>
                    <a:pt x="8007" y="1842"/>
                    <a:pt x="7776" y="1842"/>
                  </a:cubicBezTo>
                  <a:cubicBezTo>
                    <a:pt x="7554" y="1842"/>
                    <a:pt x="7371" y="1656"/>
                    <a:pt x="7371" y="1436"/>
                  </a:cubicBezTo>
                  <a:cubicBezTo>
                    <a:pt x="7371" y="1206"/>
                    <a:pt x="7554" y="1020"/>
                    <a:pt x="7776" y="1020"/>
                  </a:cubicBezTo>
                  <a:close/>
                  <a:moveTo>
                    <a:pt x="9417" y="1020"/>
                  </a:moveTo>
                  <a:cubicBezTo>
                    <a:pt x="9637" y="1020"/>
                    <a:pt x="9823" y="1206"/>
                    <a:pt x="9823" y="1436"/>
                  </a:cubicBezTo>
                  <a:cubicBezTo>
                    <a:pt x="9823" y="1656"/>
                    <a:pt x="9637" y="1842"/>
                    <a:pt x="9417" y="1842"/>
                  </a:cubicBezTo>
                  <a:cubicBezTo>
                    <a:pt x="9187" y="1842"/>
                    <a:pt x="9001" y="1656"/>
                    <a:pt x="9001" y="1436"/>
                  </a:cubicBezTo>
                  <a:cubicBezTo>
                    <a:pt x="9001" y="1206"/>
                    <a:pt x="9187" y="1020"/>
                    <a:pt x="9417" y="1020"/>
                  </a:cubicBezTo>
                  <a:close/>
                  <a:moveTo>
                    <a:pt x="11050" y="1020"/>
                  </a:moveTo>
                  <a:cubicBezTo>
                    <a:pt x="11281" y="1020"/>
                    <a:pt x="11467" y="1206"/>
                    <a:pt x="11467" y="1436"/>
                  </a:cubicBezTo>
                  <a:cubicBezTo>
                    <a:pt x="11467" y="1656"/>
                    <a:pt x="11281" y="1842"/>
                    <a:pt x="11050" y="1842"/>
                  </a:cubicBezTo>
                  <a:cubicBezTo>
                    <a:pt x="10831" y="1842"/>
                    <a:pt x="10645" y="1656"/>
                    <a:pt x="10645" y="1436"/>
                  </a:cubicBezTo>
                  <a:cubicBezTo>
                    <a:pt x="10645" y="1206"/>
                    <a:pt x="10831" y="1020"/>
                    <a:pt x="11050" y="1020"/>
                  </a:cubicBezTo>
                  <a:close/>
                  <a:moveTo>
                    <a:pt x="2047" y="2664"/>
                  </a:moveTo>
                  <a:cubicBezTo>
                    <a:pt x="2267" y="2664"/>
                    <a:pt x="2453" y="2847"/>
                    <a:pt x="2453" y="3069"/>
                  </a:cubicBezTo>
                  <a:cubicBezTo>
                    <a:pt x="2453" y="3300"/>
                    <a:pt x="2267" y="3486"/>
                    <a:pt x="2047" y="3486"/>
                  </a:cubicBezTo>
                  <a:cubicBezTo>
                    <a:pt x="1817" y="3486"/>
                    <a:pt x="1642" y="3300"/>
                    <a:pt x="1642" y="3069"/>
                  </a:cubicBezTo>
                  <a:cubicBezTo>
                    <a:pt x="1642" y="2847"/>
                    <a:pt x="1817" y="2664"/>
                    <a:pt x="2047" y="2664"/>
                  </a:cubicBezTo>
                  <a:close/>
                  <a:moveTo>
                    <a:pt x="3680" y="2664"/>
                  </a:moveTo>
                  <a:cubicBezTo>
                    <a:pt x="3911" y="2664"/>
                    <a:pt x="4097" y="2847"/>
                    <a:pt x="4097" y="3069"/>
                  </a:cubicBezTo>
                  <a:cubicBezTo>
                    <a:pt x="4097" y="3300"/>
                    <a:pt x="3911" y="3486"/>
                    <a:pt x="3680" y="3486"/>
                  </a:cubicBezTo>
                  <a:cubicBezTo>
                    <a:pt x="3458" y="3486"/>
                    <a:pt x="3275" y="3300"/>
                    <a:pt x="3275" y="3069"/>
                  </a:cubicBezTo>
                  <a:cubicBezTo>
                    <a:pt x="3275" y="2847"/>
                    <a:pt x="3458" y="2664"/>
                    <a:pt x="3680" y="2664"/>
                  </a:cubicBezTo>
                  <a:close/>
                  <a:moveTo>
                    <a:pt x="8595" y="2664"/>
                  </a:moveTo>
                  <a:cubicBezTo>
                    <a:pt x="8829" y="2664"/>
                    <a:pt x="9001" y="2847"/>
                    <a:pt x="9001" y="3069"/>
                  </a:cubicBezTo>
                  <a:cubicBezTo>
                    <a:pt x="9001" y="3300"/>
                    <a:pt x="8829" y="3486"/>
                    <a:pt x="8595" y="3486"/>
                  </a:cubicBezTo>
                  <a:lnTo>
                    <a:pt x="5321" y="3486"/>
                  </a:lnTo>
                  <a:cubicBezTo>
                    <a:pt x="5091" y="3486"/>
                    <a:pt x="4916" y="3300"/>
                    <a:pt x="4916" y="3069"/>
                  </a:cubicBezTo>
                  <a:cubicBezTo>
                    <a:pt x="4916" y="2847"/>
                    <a:pt x="5091" y="2664"/>
                    <a:pt x="5321" y="2664"/>
                  </a:cubicBezTo>
                  <a:close/>
                  <a:moveTo>
                    <a:pt x="10239" y="2664"/>
                  </a:moveTo>
                  <a:cubicBezTo>
                    <a:pt x="10459" y="2664"/>
                    <a:pt x="10645" y="2847"/>
                    <a:pt x="10645" y="3069"/>
                  </a:cubicBezTo>
                  <a:cubicBezTo>
                    <a:pt x="10645" y="3300"/>
                    <a:pt x="10459" y="3486"/>
                    <a:pt x="10239" y="3486"/>
                  </a:cubicBezTo>
                  <a:cubicBezTo>
                    <a:pt x="10009" y="3486"/>
                    <a:pt x="9823" y="3300"/>
                    <a:pt x="9823" y="3069"/>
                  </a:cubicBezTo>
                  <a:cubicBezTo>
                    <a:pt x="9823" y="2847"/>
                    <a:pt x="10009" y="2664"/>
                    <a:pt x="10239" y="2664"/>
                  </a:cubicBezTo>
                  <a:close/>
                  <a:moveTo>
                    <a:pt x="11872" y="2664"/>
                  </a:moveTo>
                  <a:cubicBezTo>
                    <a:pt x="12103" y="2664"/>
                    <a:pt x="12289" y="2847"/>
                    <a:pt x="12289" y="3069"/>
                  </a:cubicBezTo>
                  <a:cubicBezTo>
                    <a:pt x="12289" y="3300"/>
                    <a:pt x="12103" y="3486"/>
                    <a:pt x="11872" y="3486"/>
                  </a:cubicBezTo>
                  <a:cubicBezTo>
                    <a:pt x="11650" y="3486"/>
                    <a:pt x="11467" y="3300"/>
                    <a:pt x="11467" y="3069"/>
                  </a:cubicBezTo>
                  <a:cubicBezTo>
                    <a:pt x="11467" y="2847"/>
                    <a:pt x="11650" y="2664"/>
                    <a:pt x="11872" y="2664"/>
                  </a:cubicBezTo>
                  <a:close/>
                  <a:moveTo>
                    <a:pt x="1331" y="1"/>
                  </a:moveTo>
                  <a:cubicBezTo>
                    <a:pt x="1203" y="395"/>
                    <a:pt x="845" y="684"/>
                    <a:pt x="403" y="684"/>
                  </a:cubicBezTo>
                  <a:cubicBezTo>
                    <a:pt x="184" y="684"/>
                    <a:pt x="1" y="870"/>
                    <a:pt x="1" y="1089"/>
                  </a:cubicBezTo>
                  <a:lnTo>
                    <a:pt x="1" y="3277"/>
                  </a:lnTo>
                  <a:cubicBezTo>
                    <a:pt x="1" y="3958"/>
                    <a:pt x="556" y="4502"/>
                    <a:pt x="1225" y="4502"/>
                  </a:cubicBezTo>
                  <a:lnTo>
                    <a:pt x="12691" y="4502"/>
                  </a:lnTo>
                  <a:cubicBezTo>
                    <a:pt x="13363" y="4502"/>
                    <a:pt x="13919" y="3958"/>
                    <a:pt x="13919" y="3277"/>
                  </a:cubicBezTo>
                  <a:lnTo>
                    <a:pt x="13919" y="1089"/>
                  </a:lnTo>
                  <a:cubicBezTo>
                    <a:pt x="13919" y="870"/>
                    <a:pt x="13733" y="684"/>
                    <a:pt x="13513" y="684"/>
                  </a:cubicBezTo>
                  <a:cubicBezTo>
                    <a:pt x="13075" y="684"/>
                    <a:pt x="12716" y="395"/>
                    <a:pt x="1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3"/>
            <p:cNvSpPr/>
            <p:nvPr/>
          </p:nvSpPr>
          <p:spPr>
            <a:xfrm>
              <a:off x="2816038" y="3131175"/>
              <a:ext cx="34100" cy="75200"/>
            </a:xfrm>
            <a:custGeom>
              <a:rect b="b" l="l" r="r" t="t"/>
              <a:pathLst>
                <a:path extrusionOk="0" h="3008" w="1364">
                  <a:moveTo>
                    <a:pt x="680" y="1"/>
                  </a:moveTo>
                  <a:cubicBezTo>
                    <a:pt x="300" y="1"/>
                    <a:pt x="0" y="312"/>
                    <a:pt x="0" y="684"/>
                  </a:cubicBezTo>
                  <a:lnTo>
                    <a:pt x="0" y="3008"/>
                  </a:lnTo>
                  <a:lnTo>
                    <a:pt x="947" y="3008"/>
                  </a:lnTo>
                  <a:cubicBezTo>
                    <a:pt x="1180" y="3008"/>
                    <a:pt x="1364" y="2825"/>
                    <a:pt x="1364" y="2603"/>
                  </a:cubicBezTo>
                  <a:lnTo>
                    <a:pt x="1364" y="684"/>
                  </a:lnTo>
                  <a:cubicBezTo>
                    <a:pt x="1364" y="312"/>
                    <a:pt x="1053"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2584013" y="3131175"/>
              <a:ext cx="215525" cy="153600"/>
            </a:xfrm>
            <a:custGeom>
              <a:rect b="b" l="l" r="r" t="t"/>
              <a:pathLst>
                <a:path extrusionOk="0" h="6144" w="8621">
                  <a:moveTo>
                    <a:pt x="6954" y="1239"/>
                  </a:moveTo>
                  <a:cubicBezTo>
                    <a:pt x="7184" y="1239"/>
                    <a:pt x="7371" y="1411"/>
                    <a:pt x="7371" y="1644"/>
                  </a:cubicBezTo>
                  <a:cubicBezTo>
                    <a:pt x="7371" y="1864"/>
                    <a:pt x="7184" y="2047"/>
                    <a:pt x="6954" y="2047"/>
                  </a:cubicBezTo>
                  <a:lnTo>
                    <a:pt x="1506" y="2047"/>
                  </a:lnTo>
                  <a:cubicBezTo>
                    <a:pt x="1272" y="2047"/>
                    <a:pt x="1089" y="1864"/>
                    <a:pt x="1089" y="1644"/>
                  </a:cubicBezTo>
                  <a:cubicBezTo>
                    <a:pt x="1089" y="1411"/>
                    <a:pt x="1272" y="1239"/>
                    <a:pt x="1506" y="1239"/>
                  </a:cubicBezTo>
                  <a:close/>
                  <a:moveTo>
                    <a:pt x="6954" y="2869"/>
                  </a:moveTo>
                  <a:cubicBezTo>
                    <a:pt x="7184" y="2869"/>
                    <a:pt x="7371" y="3055"/>
                    <a:pt x="7371" y="3275"/>
                  </a:cubicBezTo>
                  <a:cubicBezTo>
                    <a:pt x="7371" y="3505"/>
                    <a:pt x="7184" y="3691"/>
                    <a:pt x="6954" y="3691"/>
                  </a:cubicBezTo>
                  <a:lnTo>
                    <a:pt x="1506" y="3691"/>
                  </a:lnTo>
                  <a:cubicBezTo>
                    <a:pt x="1272" y="3691"/>
                    <a:pt x="1089" y="3505"/>
                    <a:pt x="1089" y="3275"/>
                  </a:cubicBezTo>
                  <a:cubicBezTo>
                    <a:pt x="1089" y="3055"/>
                    <a:pt x="1272" y="2869"/>
                    <a:pt x="1506" y="2869"/>
                  </a:cubicBezTo>
                  <a:close/>
                  <a:moveTo>
                    <a:pt x="6954" y="4513"/>
                  </a:moveTo>
                  <a:cubicBezTo>
                    <a:pt x="7184" y="4513"/>
                    <a:pt x="7371" y="4685"/>
                    <a:pt x="7371" y="4919"/>
                  </a:cubicBezTo>
                  <a:cubicBezTo>
                    <a:pt x="7371" y="5149"/>
                    <a:pt x="7184" y="5324"/>
                    <a:pt x="6954" y="5324"/>
                  </a:cubicBezTo>
                  <a:lnTo>
                    <a:pt x="1506" y="5324"/>
                  </a:lnTo>
                  <a:cubicBezTo>
                    <a:pt x="1272" y="5324"/>
                    <a:pt x="1089" y="5149"/>
                    <a:pt x="1089" y="4919"/>
                  </a:cubicBezTo>
                  <a:cubicBezTo>
                    <a:pt x="1089" y="4685"/>
                    <a:pt x="1272" y="4513"/>
                    <a:pt x="1506" y="4513"/>
                  </a:cubicBezTo>
                  <a:close/>
                  <a:moveTo>
                    <a:pt x="1228" y="1"/>
                  </a:moveTo>
                  <a:cubicBezTo>
                    <a:pt x="545" y="1"/>
                    <a:pt x="0" y="556"/>
                    <a:pt x="0" y="1239"/>
                  </a:cubicBezTo>
                  <a:lnTo>
                    <a:pt x="0" y="6143"/>
                  </a:lnTo>
                  <a:lnTo>
                    <a:pt x="8459" y="6143"/>
                  </a:lnTo>
                  <a:lnTo>
                    <a:pt x="8459" y="684"/>
                  </a:lnTo>
                  <a:cubicBezTo>
                    <a:pt x="8459" y="439"/>
                    <a:pt x="8517" y="209"/>
                    <a:pt x="86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113"/>
          <p:cNvGrpSpPr/>
          <p:nvPr/>
        </p:nvGrpSpPr>
        <p:grpSpPr>
          <a:xfrm>
            <a:off x="1807538" y="3710913"/>
            <a:ext cx="250775" cy="250775"/>
            <a:chOff x="3415588" y="2808613"/>
            <a:chExt cx="250775" cy="250775"/>
          </a:xfrm>
        </p:grpSpPr>
        <p:sp>
          <p:nvSpPr>
            <p:cNvPr id="3247" name="Google Shape;3247;p113"/>
            <p:cNvSpPr/>
            <p:nvPr/>
          </p:nvSpPr>
          <p:spPr>
            <a:xfrm>
              <a:off x="3415588" y="280861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3"/>
            <p:cNvSpPr/>
            <p:nvPr/>
          </p:nvSpPr>
          <p:spPr>
            <a:xfrm>
              <a:off x="3499575" y="2892598"/>
              <a:ext cx="82800" cy="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113"/>
          <p:cNvGrpSpPr/>
          <p:nvPr/>
        </p:nvGrpSpPr>
        <p:grpSpPr>
          <a:xfrm>
            <a:off x="3330125" y="2808613"/>
            <a:ext cx="250775" cy="250775"/>
            <a:chOff x="3415588" y="2808613"/>
            <a:chExt cx="250775" cy="250775"/>
          </a:xfrm>
        </p:grpSpPr>
        <p:sp>
          <p:nvSpPr>
            <p:cNvPr id="3249" name="Google Shape;3249;p113"/>
            <p:cNvSpPr/>
            <p:nvPr/>
          </p:nvSpPr>
          <p:spPr>
            <a:xfrm>
              <a:off x="3415588" y="280861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3499575" y="2892598"/>
              <a:ext cx="82800" cy="82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1" name="Google Shape;3251;p113"/>
          <p:cNvSpPr/>
          <p:nvPr/>
        </p:nvSpPr>
        <p:spPr>
          <a:xfrm rot="10800000">
            <a:off x="720000" y="97528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113"/>
          <p:cNvGrpSpPr/>
          <p:nvPr/>
        </p:nvGrpSpPr>
        <p:grpSpPr>
          <a:xfrm>
            <a:off x="7994115" y="2942059"/>
            <a:ext cx="432017" cy="300890"/>
            <a:chOff x="607379" y="1306417"/>
            <a:chExt cx="588900" cy="410100"/>
          </a:xfrm>
        </p:grpSpPr>
        <p:sp>
          <p:nvSpPr>
            <p:cNvPr id="3253" name="Google Shape;3253;p113"/>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3"/>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grpSp>
        <p:nvGrpSpPr>
          <p:cNvPr id="3259" name="Google Shape;3259;p114"/>
          <p:cNvGrpSpPr/>
          <p:nvPr/>
        </p:nvGrpSpPr>
        <p:grpSpPr>
          <a:xfrm>
            <a:off x="720000" y="1341450"/>
            <a:ext cx="4457400" cy="3140100"/>
            <a:chOff x="1126600" y="1265100"/>
            <a:chExt cx="4457400" cy="3140100"/>
          </a:xfrm>
        </p:grpSpPr>
        <p:sp>
          <p:nvSpPr>
            <p:cNvPr id="3260" name="Google Shape;3260;p114"/>
            <p:cNvSpPr/>
            <p:nvPr/>
          </p:nvSpPr>
          <p:spPr>
            <a:xfrm>
              <a:off x="1126600" y="1265100"/>
              <a:ext cx="4457400" cy="3140100"/>
            </a:xfrm>
            <a:prstGeom prst="roundRect">
              <a:avLst>
                <a:gd fmla="val 3772"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4"/>
            <p:cNvSpPr/>
            <p:nvPr/>
          </p:nvSpPr>
          <p:spPr>
            <a:xfrm>
              <a:off x="1126600" y="1265100"/>
              <a:ext cx="44574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114"/>
            <p:cNvGrpSpPr/>
            <p:nvPr/>
          </p:nvGrpSpPr>
          <p:grpSpPr>
            <a:xfrm flipH="1" rot="10800000">
              <a:off x="1244424" y="1339509"/>
              <a:ext cx="376790" cy="82489"/>
              <a:chOff x="5578333" y="744468"/>
              <a:chExt cx="431653" cy="94500"/>
            </a:xfrm>
          </p:grpSpPr>
          <p:sp>
            <p:nvSpPr>
              <p:cNvPr id="3263" name="Google Shape;3263;p11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66" name="Google Shape;3266;p114"/>
          <p:cNvSpPr/>
          <p:nvPr/>
        </p:nvSpPr>
        <p:spPr>
          <a:xfrm>
            <a:off x="824250" y="1790950"/>
            <a:ext cx="42489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7" name="Google Shape;3267;p114"/>
          <p:cNvSpPr txBox="1"/>
          <p:nvPr>
            <p:ph type="title"/>
          </p:nvPr>
        </p:nvSpPr>
        <p:spPr>
          <a:xfrm>
            <a:off x="824250" y="698625"/>
            <a:ext cx="4431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CALENDAR</a:t>
            </a:r>
            <a:endParaRPr/>
          </a:p>
        </p:txBody>
      </p:sp>
      <p:graphicFrame>
        <p:nvGraphicFramePr>
          <p:cNvPr id="3268" name="Google Shape;3268;p114"/>
          <p:cNvGraphicFramePr/>
          <p:nvPr/>
        </p:nvGraphicFramePr>
        <p:xfrm>
          <a:off x="925613" y="1739300"/>
          <a:ext cx="3000000" cy="3000000"/>
        </p:xfrm>
        <a:graphic>
          <a:graphicData uri="http://schemas.openxmlformats.org/drawingml/2006/table">
            <a:tbl>
              <a:tblPr>
                <a:noFill/>
                <a:tableStyleId>{59412649-0633-48FA-9940-1964C4439C55}</a:tableStyleId>
              </a:tblPr>
              <a:tblGrid>
                <a:gridCol w="578025"/>
                <a:gridCol w="578025"/>
                <a:gridCol w="578025"/>
                <a:gridCol w="578025"/>
                <a:gridCol w="578025"/>
                <a:gridCol w="578025"/>
                <a:gridCol w="578025"/>
              </a:tblGrid>
              <a:tr h="435225">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SUN</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MON</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TUE</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WED</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THU</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FRI</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b="1" lang="en" sz="1300">
                          <a:solidFill>
                            <a:schemeClr val="lt1"/>
                          </a:solidFill>
                          <a:latin typeface="Orbitron"/>
                          <a:ea typeface="Orbitron"/>
                          <a:cs typeface="Orbitron"/>
                          <a:sym typeface="Orbitron"/>
                        </a:rPr>
                        <a:t>SAT</a:t>
                      </a:r>
                      <a:endParaRPr b="1" sz="1300">
                        <a:solidFill>
                          <a:schemeClr val="lt1"/>
                        </a:solidFill>
                        <a:latin typeface="Orbitron"/>
                        <a:ea typeface="Orbitron"/>
                        <a:cs typeface="Orbitron"/>
                        <a:sym typeface="Orbitron"/>
                      </a:endParaRPr>
                    </a:p>
                  </a:txBody>
                  <a:tcPr marT="36000" marB="36000" marR="36000" marL="3600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E5F26">
                          <a:alpha val="0"/>
                        </a:srgbClr>
                      </a:solidFill>
                      <a:prstDash val="dash"/>
                      <a:round/>
                      <a:headEnd len="sm" w="sm" type="none"/>
                      <a:tailEnd len="sm" w="sm" type="none"/>
                    </a:lnB>
                  </a:tcPr>
                </a:tc>
              </a:tr>
              <a:tr h="440300">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30</a:t>
                      </a:r>
                      <a:endParaRPr sz="1100">
                        <a:solidFill>
                          <a:schemeClr val="dk1"/>
                        </a:solidFill>
                        <a:latin typeface="Quicksand"/>
                        <a:ea typeface="Quicksand"/>
                        <a:cs typeface="Quicksand"/>
                        <a:sym typeface="Quicksand"/>
                      </a:endParaRPr>
                    </a:p>
                  </a:txBody>
                  <a:tcPr marT="36000" marB="36000" marR="36000" marL="72000" anchor="ctr">
                    <a:lnL cap="flat" cmpd="sng" w="9525">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31</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01</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02</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03</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04</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05</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9525">
                      <a:solidFill>
                        <a:srgbClr val="FE5F26">
                          <a:alpha val="0"/>
                        </a:srgbClr>
                      </a:solidFill>
                      <a:prstDash val="dash"/>
                      <a:round/>
                      <a:headEnd len="sm" w="sm" type="none"/>
                      <a:tailEnd len="sm" w="sm" type="none"/>
                    </a:lnR>
                    <a:lnT cap="flat" cmpd="sng" w="9525">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r>
              <a:tr h="440300">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06</a:t>
                      </a:r>
                      <a:endParaRPr sz="1100">
                        <a:solidFill>
                          <a:schemeClr val="dk1"/>
                        </a:solidFill>
                        <a:latin typeface="Quicksand"/>
                        <a:ea typeface="Quicksand"/>
                        <a:cs typeface="Quicksand"/>
                        <a:sym typeface="Quicksand"/>
                      </a:endParaRPr>
                    </a:p>
                  </a:txBody>
                  <a:tcPr marT="36000" marB="36000" marR="36000" marL="72000" anchor="ctr">
                    <a:lnL cap="flat" cmpd="sng" w="9525">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05</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08</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09</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10</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11</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12</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9525">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r>
              <a:tr h="440300">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13</a:t>
                      </a:r>
                      <a:endParaRPr sz="1100">
                        <a:solidFill>
                          <a:schemeClr val="dk1"/>
                        </a:solidFill>
                        <a:latin typeface="Quicksand"/>
                        <a:ea typeface="Quicksand"/>
                        <a:cs typeface="Quicksand"/>
                        <a:sym typeface="Quicksand"/>
                      </a:endParaRPr>
                    </a:p>
                  </a:txBody>
                  <a:tcPr marT="36000" marB="36000" marR="36000" marL="72000" anchor="ctr">
                    <a:lnL cap="flat" cmpd="sng" w="9525">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14</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15</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16</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17</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18</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19</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9525">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r>
              <a:tr h="440300">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20</a:t>
                      </a:r>
                      <a:endParaRPr sz="1100">
                        <a:solidFill>
                          <a:schemeClr val="dk1"/>
                        </a:solidFill>
                        <a:latin typeface="Quicksand"/>
                        <a:ea typeface="Quicksand"/>
                        <a:cs typeface="Quicksand"/>
                        <a:sym typeface="Quicksand"/>
                      </a:endParaRPr>
                    </a:p>
                  </a:txBody>
                  <a:tcPr marT="36000" marB="36000" marR="36000" marL="72000" anchor="ctr">
                    <a:lnL cap="flat" cmpd="sng" w="9525">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21</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22</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23</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24</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25</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26</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9525">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19050">
                      <a:solidFill>
                        <a:srgbClr val="FE5F26">
                          <a:alpha val="0"/>
                        </a:srgbClr>
                      </a:solidFill>
                      <a:prstDash val="dash"/>
                      <a:round/>
                      <a:headEnd len="sm" w="sm" type="none"/>
                      <a:tailEnd len="sm" w="sm" type="none"/>
                    </a:lnB>
                  </a:tcPr>
                </a:tc>
              </a:tr>
              <a:tr h="440300">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27</a:t>
                      </a:r>
                      <a:endParaRPr sz="1100">
                        <a:solidFill>
                          <a:schemeClr val="dk1"/>
                        </a:solidFill>
                        <a:latin typeface="Quicksand"/>
                        <a:ea typeface="Quicksand"/>
                        <a:cs typeface="Quicksand"/>
                        <a:sym typeface="Quicksand"/>
                      </a:endParaRPr>
                    </a:p>
                  </a:txBody>
                  <a:tcPr marT="36000" marB="36000" marR="36000" marL="72000" anchor="ctr">
                    <a:lnL cap="flat" cmpd="sng" w="9525">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28</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29</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30</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01</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02</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19050">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c>
                  <a:txBody>
                    <a:bodyPr/>
                    <a:lstStyle/>
                    <a:p>
                      <a:pPr indent="0" lvl="0" marL="0" marR="0" rtl="0" algn="ctr">
                        <a:lnSpc>
                          <a:spcPct val="100000"/>
                        </a:lnSpc>
                        <a:spcBef>
                          <a:spcPts val="0"/>
                        </a:spcBef>
                        <a:spcAft>
                          <a:spcPts val="0"/>
                        </a:spcAft>
                        <a:buNone/>
                      </a:pPr>
                      <a:r>
                        <a:rPr lang="en" sz="1100">
                          <a:solidFill>
                            <a:schemeClr val="dk1"/>
                          </a:solidFill>
                          <a:latin typeface="Quicksand"/>
                          <a:ea typeface="Quicksand"/>
                          <a:cs typeface="Quicksand"/>
                          <a:sym typeface="Quicksand"/>
                        </a:rPr>
                        <a:t>03</a:t>
                      </a:r>
                      <a:endParaRPr sz="1100">
                        <a:solidFill>
                          <a:schemeClr val="dk1"/>
                        </a:solidFill>
                        <a:latin typeface="Quicksand"/>
                        <a:ea typeface="Quicksand"/>
                        <a:cs typeface="Quicksand"/>
                        <a:sym typeface="Quicksand"/>
                      </a:endParaRPr>
                    </a:p>
                  </a:txBody>
                  <a:tcPr marT="36000" marB="36000" marR="36000" marL="72000" anchor="ctr">
                    <a:lnL cap="flat" cmpd="sng" w="19050">
                      <a:solidFill>
                        <a:srgbClr val="FE5F26">
                          <a:alpha val="0"/>
                        </a:srgbClr>
                      </a:solidFill>
                      <a:prstDash val="dash"/>
                      <a:round/>
                      <a:headEnd len="sm" w="sm" type="none"/>
                      <a:tailEnd len="sm" w="sm" type="none"/>
                    </a:lnL>
                    <a:lnR cap="flat" cmpd="sng" w="9525">
                      <a:solidFill>
                        <a:srgbClr val="FE5F26">
                          <a:alpha val="0"/>
                        </a:srgbClr>
                      </a:solidFill>
                      <a:prstDash val="dash"/>
                      <a:round/>
                      <a:headEnd len="sm" w="sm" type="none"/>
                      <a:tailEnd len="sm" w="sm" type="none"/>
                    </a:lnR>
                    <a:lnT cap="flat" cmpd="sng" w="19050">
                      <a:solidFill>
                        <a:srgbClr val="FE5F26">
                          <a:alpha val="0"/>
                        </a:srgbClr>
                      </a:solidFill>
                      <a:prstDash val="dash"/>
                      <a:round/>
                      <a:headEnd len="sm" w="sm" type="none"/>
                      <a:tailEnd len="sm" w="sm" type="none"/>
                    </a:lnT>
                    <a:lnB cap="flat" cmpd="sng" w="9525">
                      <a:solidFill>
                        <a:srgbClr val="FE5F26">
                          <a:alpha val="0"/>
                        </a:srgbClr>
                      </a:solidFill>
                      <a:prstDash val="dash"/>
                      <a:round/>
                      <a:headEnd len="sm" w="sm" type="none"/>
                      <a:tailEnd len="sm" w="sm" type="none"/>
                    </a:lnB>
                  </a:tcPr>
                </a:tc>
              </a:tr>
            </a:tbl>
          </a:graphicData>
        </a:graphic>
      </p:graphicFrame>
      <p:sp>
        <p:nvSpPr>
          <p:cNvPr id="3269" name="Google Shape;3269;p114"/>
          <p:cNvSpPr/>
          <p:nvPr/>
        </p:nvSpPr>
        <p:spPr>
          <a:xfrm>
            <a:off x="2254775" y="2518350"/>
            <a:ext cx="2038800" cy="106800"/>
          </a:xfrm>
          <a:prstGeom prst="roundRect">
            <a:avLst>
              <a:gd fmla="val 50000" name="adj"/>
            </a:avLst>
          </a:prstGeom>
          <a:solidFill>
            <a:schemeClr val="accent1"/>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0" name="Google Shape;3270;p114"/>
          <p:cNvSpPr/>
          <p:nvPr/>
        </p:nvSpPr>
        <p:spPr>
          <a:xfrm>
            <a:off x="1640550" y="2953488"/>
            <a:ext cx="2038800" cy="1068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1" name="Google Shape;3271;p114"/>
          <p:cNvSpPr/>
          <p:nvPr/>
        </p:nvSpPr>
        <p:spPr>
          <a:xfrm>
            <a:off x="1590900" y="3418200"/>
            <a:ext cx="3323100" cy="106800"/>
          </a:xfrm>
          <a:prstGeom prst="roundRect">
            <a:avLst>
              <a:gd fmla="val 50000" name="adj"/>
            </a:avLst>
          </a:prstGeom>
          <a:solidFill>
            <a:schemeClr val="accent5"/>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2" name="Google Shape;3272;p114"/>
          <p:cNvSpPr/>
          <p:nvPr/>
        </p:nvSpPr>
        <p:spPr>
          <a:xfrm>
            <a:off x="3362800" y="3823600"/>
            <a:ext cx="961800" cy="106800"/>
          </a:xfrm>
          <a:prstGeom prst="roundRect">
            <a:avLst>
              <a:gd fmla="val 50000" name="adj"/>
            </a:avLst>
          </a:prstGeom>
          <a:solidFill>
            <a:schemeClr val="accent6"/>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3" name="Google Shape;3273;p114"/>
          <p:cNvSpPr/>
          <p:nvPr/>
        </p:nvSpPr>
        <p:spPr>
          <a:xfrm>
            <a:off x="6388825" y="135328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4" name="Google Shape;3274;p114"/>
          <p:cNvSpPr txBox="1"/>
          <p:nvPr/>
        </p:nvSpPr>
        <p:spPr>
          <a:xfrm>
            <a:off x="6456025" y="1341450"/>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3275" name="Google Shape;3275;p114"/>
          <p:cNvSpPr/>
          <p:nvPr/>
        </p:nvSpPr>
        <p:spPr>
          <a:xfrm>
            <a:off x="5553238" y="1341438"/>
            <a:ext cx="689400" cy="6894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6" name="Google Shape;3276;p114"/>
          <p:cNvSpPr txBox="1"/>
          <p:nvPr>
            <p:ph idx="4294967295" type="subTitle"/>
          </p:nvPr>
        </p:nvSpPr>
        <p:spPr>
          <a:xfrm>
            <a:off x="6388825" y="1710825"/>
            <a:ext cx="1923600" cy="3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8:00 am - 16:00 pm</a:t>
            </a:r>
            <a:endParaRPr/>
          </a:p>
        </p:txBody>
      </p:sp>
      <p:sp>
        <p:nvSpPr>
          <p:cNvPr id="3277" name="Google Shape;3277;p114"/>
          <p:cNvSpPr/>
          <p:nvPr/>
        </p:nvSpPr>
        <p:spPr>
          <a:xfrm>
            <a:off x="6388825" y="217228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8" name="Google Shape;3278;p114"/>
          <p:cNvSpPr txBox="1"/>
          <p:nvPr/>
        </p:nvSpPr>
        <p:spPr>
          <a:xfrm>
            <a:off x="6456025" y="2160450"/>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p:txBody>
      </p:sp>
      <p:sp>
        <p:nvSpPr>
          <p:cNvPr id="3279" name="Google Shape;3279;p114"/>
          <p:cNvSpPr/>
          <p:nvPr/>
        </p:nvSpPr>
        <p:spPr>
          <a:xfrm>
            <a:off x="5553238" y="2160438"/>
            <a:ext cx="689400" cy="6894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0" name="Google Shape;3280;p114"/>
          <p:cNvSpPr txBox="1"/>
          <p:nvPr>
            <p:ph idx="4294967295" type="subTitle"/>
          </p:nvPr>
        </p:nvSpPr>
        <p:spPr>
          <a:xfrm>
            <a:off x="6388825" y="2529825"/>
            <a:ext cx="1923600" cy="3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14:00 pm - 17:00 pm</a:t>
            </a:r>
            <a:endParaRPr/>
          </a:p>
        </p:txBody>
      </p:sp>
      <p:sp>
        <p:nvSpPr>
          <p:cNvPr id="3281" name="Google Shape;3281;p114"/>
          <p:cNvSpPr/>
          <p:nvPr/>
        </p:nvSpPr>
        <p:spPr>
          <a:xfrm>
            <a:off x="6388825" y="299128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2" name="Google Shape;3282;p114"/>
          <p:cNvSpPr txBox="1"/>
          <p:nvPr/>
        </p:nvSpPr>
        <p:spPr>
          <a:xfrm>
            <a:off x="6456025" y="2979450"/>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3283" name="Google Shape;3283;p114"/>
          <p:cNvSpPr/>
          <p:nvPr/>
        </p:nvSpPr>
        <p:spPr>
          <a:xfrm>
            <a:off x="5553238" y="2979438"/>
            <a:ext cx="689400" cy="6894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4" name="Google Shape;3284;p114"/>
          <p:cNvSpPr txBox="1"/>
          <p:nvPr>
            <p:ph idx="4294967295" type="subTitle"/>
          </p:nvPr>
        </p:nvSpPr>
        <p:spPr>
          <a:xfrm>
            <a:off x="6388825" y="3348825"/>
            <a:ext cx="1923600" cy="3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5:00 am - 11:00 am</a:t>
            </a:r>
            <a:endParaRPr/>
          </a:p>
        </p:txBody>
      </p:sp>
      <p:sp>
        <p:nvSpPr>
          <p:cNvPr id="3285" name="Google Shape;3285;p114"/>
          <p:cNvSpPr/>
          <p:nvPr/>
        </p:nvSpPr>
        <p:spPr>
          <a:xfrm>
            <a:off x="6388825" y="385101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6" name="Google Shape;3286;p114"/>
          <p:cNvSpPr txBox="1"/>
          <p:nvPr/>
        </p:nvSpPr>
        <p:spPr>
          <a:xfrm>
            <a:off x="6456025" y="3839175"/>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3287" name="Google Shape;3287;p114"/>
          <p:cNvSpPr/>
          <p:nvPr/>
        </p:nvSpPr>
        <p:spPr>
          <a:xfrm>
            <a:off x="5553238" y="3839163"/>
            <a:ext cx="689400" cy="689400"/>
          </a:xfrm>
          <a:prstGeom prst="ellipse">
            <a:avLst/>
          </a:prstGeom>
          <a:solidFill>
            <a:schemeClr val="accent6"/>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8" name="Google Shape;3288;p114"/>
          <p:cNvSpPr txBox="1"/>
          <p:nvPr>
            <p:ph idx="4294967295" type="subTitle"/>
          </p:nvPr>
        </p:nvSpPr>
        <p:spPr>
          <a:xfrm>
            <a:off x="6388825" y="4208550"/>
            <a:ext cx="1923600" cy="3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18:00 pm - 23:00 pm</a:t>
            </a:r>
            <a:endParaRPr/>
          </a:p>
        </p:txBody>
      </p:sp>
      <p:grpSp>
        <p:nvGrpSpPr>
          <p:cNvPr id="3289" name="Google Shape;3289;p114"/>
          <p:cNvGrpSpPr/>
          <p:nvPr/>
        </p:nvGrpSpPr>
        <p:grpSpPr>
          <a:xfrm>
            <a:off x="5723238" y="3149388"/>
            <a:ext cx="349425" cy="349500"/>
            <a:chOff x="5533113" y="3694075"/>
            <a:chExt cx="349425" cy="349500"/>
          </a:xfrm>
        </p:grpSpPr>
        <p:sp>
          <p:nvSpPr>
            <p:cNvPr id="3290" name="Google Shape;3290;p114"/>
            <p:cNvSpPr/>
            <p:nvPr/>
          </p:nvSpPr>
          <p:spPr>
            <a:xfrm>
              <a:off x="5641263" y="3796750"/>
              <a:ext cx="56475" cy="61950"/>
            </a:xfrm>
            <a:custGeom>
              <a:rect b="b" l="l" r="r" t="t"/>
              <a:pathLst>
                <a:path extrusionOk="0" h="2478" w="2259">
                  <a:moveTo>
                    <a:pt x="315" y="1"/>
                  </a:moveTo>
                  <a:cubicBezTo>
                    <a:pt x="129" y="764"/>
                    <a:pt x="26" y="1597"/>
                    <a:pt x="1" y="2478"/>
                  </a:cubicBezTo>
                  <a:lnTo>
                    <a:pt x="2259" y="2478"/>
                  </a:lnTo>
                  <a:lnTo>
                    <a:pt x="22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4"/>
            <p:cNvSpPr/>
            <p:nvPr/>
          </p:nvSpPr>
          <p:spPr>
            <a:xfrm>
              <a:off x="5718263" y="3796750"/>
              <a:ext cx="56400" cy="61950"/>
            </a:xfrm>
            <a:custGeom>
              <a:rect b="b" l="l" r="r" t="t"/>
              <a:pathLst>
                <a:path extrusionOk="0" h="2478" w="2256">
                  <a:moveTo>
                    <a:pt x="1" y="1"/>
                  </a:moveTo>
                  <a:lnTo>
                    <a:pt x="1" y="2478"/>
                  </a:lnTo>
                  <a:lnTo>
                    <a:pt x="2256" y="2478"/>
                  </a:lnTo>
                  <a:cubicBezTo>
                    <a:pt x="2233" y="1597"/>
                    <a:pt x="2117" y="764"/>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4"/>
            <p:cNvSpPr/>
            <p:nvPr/>
          </p:nvSpPr>
          <p:spPr>
            <a:xfrm>
              <a:off x="5787688" y="3796750"/>
              <a:ext cx="94575" cy="61950"/>
            </a:xfrm>
            <a:custGeom>
              <a:rect b="b" l="l" r="r" t="t"/>
              <a:pathLst>
                <a:path extrusionOk="0" h="2478" w="3783">
                  <a:moveTo>
                    <a:pt x="1" y="1"/>
                  </a:moveTo>
                  <a:cubicBezTo>
                    <a:pt x="173" y="778"/>
                    <a:pt x="278" y="1611"/>
                    <a:pt x="301" y="2478"/>
                  </a:cubicBezTo>
                  <a:lnTo>
                    <a:pt x="3783" y="2478"/>
                  </a:lnTo>
                  <a:cubicBezTo>
                    <a:pt x="3738" y="1611"/>
                    <a:pt x="3530" y="778"/>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4"/>
            <p:cNvSpPr/>
            <p:nvPr/>
          </p:nvSpPr>
          <p:spPr>
            <a:xfrm>
              <a:off x="5533388" y="3796750"/>
              <a:ext cx="94650" cy="61950"/>
            </a:xfrm>
            <a:custGeom>
              <a:rect b="b" l="l" r="r" t="t"/>
              <a:pathLst>
                <a:path extrusionOk="0" h="2478" w="3786">
                  <a:moveTo>
                    <a:pt x="614" y="1"/>
                  </a:moveTo>
                  <a:cubicBezTo>
                    <a:pt x="267" y="778"/>
                    <a:pt x="59" y="1611"/>
                    <a:pt x="0" y="2478"/>
                  </a:cubicBezTo>
                  <a:lnTo>
                    <a:pt x="3497" y="2478"/>
                  </a:lnTo>
                  <a:cubicBezTo>
                    <a:pt x="3519" y="1611"/>
                    <a:pt x="3622" y="778"/>
                    <a:pt x="37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4"/>
            <p:cNvSpPr/>
            <p:nvPr/>
          </p:nvSpPr>
          <p:spPr>
            <a:xfrm>
              <a:off x="5654888" y="3716625"/>
              <a:ext cx="42850" cy="59675"/>
            </a:xfrm>
            <a:custGeom>
              <a:rect b="b" l="l" r="r" t="t"/>
              <a:pathLst>
                <a:path extrusionOk="0" h="2387" w="1714">
                  <a:moveTo>
                    <a:pt x="1714" y="1"/>
                  </a:moveTo>
                  <a:cubicBezTo>
                    <a:pt x="1205" y="198"/>
                    <a:pt x="706" y="765"/>
                    <a:pt x="314" y="1609"/>
                  </a:cubicBezTo>
                  <a:cubicBezTo>
                    <a:pt x="197" y="1853"/>
                    <a:pt x="95" y="2120"/>
                    <a:pt x="0" y="2386"/>
                  </a:cubicBezTo>
                  <a:lnTo>
                    <a:pt x="1714" y="2386"/>
                  </a:lnTo>
                  <a:lnTo>
                    <a:pt x="1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4"/>
            <p:cNvSpPr/>
            <p:nvPr/>
          </p:nvSpPr>
          <p:spPr>
            <a:xfrm>
              <a:off x="5559688" y="3694075"/>
              <a:ext cx="148200" cy="82225"/>
            </a:xfrm>
            <a:custGeom>
              <a:rect b="b" l="l" r="r" t="t"/>
              <a:pathLst>
                <a:path extrusionOk="0" h="3289" w="5928">
                  <a:moveTo>
                    <a:pt x="5927" y="0"/>
                  </a:moveTo>
                  <a:cubicBezTo>
                    <a:pt x="4064" y="0"/>
                    <a:pt x="2306" y="731"/>
                    <a:pt x="987" y="2050"/>
                  </a:cubicBezTo>
                  <a:cubicBezTo>
                    <a:pt x="604" y="2430"/>
                    <a:pt x="279" y="2847"/>
                    <a:pt x="1" y="3288"/>
                  </a:cubicBezTo>
                  <a:lnTo>
                    <a:pt x="2953" y="3288"/>
                  </a:lnTo>
                  <a:cubicBezTo>
                    <a:pt x="3070" y="2894"/>
                    <a:pt x="3219" y="2511"/>
                    <a:pt x="3381" y="2164"/>
                  </a:cubicBezTo>
                  <a:cubicBezTo>
                    <a:pt x="4028" y="775"/>
                    <a:pt x="4944" y="0"/>
                    <a:pt x="59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4"/>
            <p:cNvSpPr/>
            <p:nvPr/>
          </p:nvSpPr>
          <p:spPr>
            <a:xfrm>
              <a:off x="5707863" y="3694075"/>
              <a:ext cx="148375" cy="82225"/>
            </a:xfrm>
            <a:custGeom>
              <a:rect b="b" l="l" r="r" t="t"/>
              <a:pathLst>
                <a:path extrusionOk="0" h="3289" w="5935">
                  <a:moveTo>
                    <a:pt x="0" y="0"/>
                  </a:moveTo>
                  <a:cubicBezTo>
                    <a:pt x="994" y="0"/>
                    <a:pt x="1897" y="775"/>
                    <a:pt x="2558" y="2164"/>
                  </a:cubicBezTo>
                  <a:cubicBezTo>
                    <a:pt x="2719" y="2511"/>
                    <a:pt x="2858" y="2894"/>
                    <a:pt x="2985" y="3288"/>
                  </a:cubicBezTo>
                  <a:lnTo>
                    <a:pt x="5934" y="3288"/>
                  </a:lnTo>
                  <a:cubicBezTo>
                    <a:pt x="5657" y="2847"/>
                    <a:pt x="5321" y="2430"/>
                    <a:pt x="4940" y="2050"/>
                  </a:cubicBezTo>
                  <a:cubicBezTo>
                    <a:pt x="3621" y="731"/>
                    <a:pt x="1875"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4"/>
            <p:cNvSpPr/>
            <p:nvPr/>
          </p:nvSpPr>
          <p:spPr>
            <a:xfrm>
              <a:off x="5718263" y="3716625"/>
              <a:ext cx="42800" cy="59675"/>
            </a:xfrm>
            <a:custGeom>
              <a:rect b="b" l="l" r="r" t="t"/>
              <a:pathLst>
                <a:path extrusionOk="0" h="2387" w="1712">
                  <a:moveTo>
                    <a:pt x="1" y="1"/>
                  </a:moveTo>
                  <a:lnTo>
                    <a:pt x="1" y="2386"/>
                  </a:lnTo>
                  <a:lnTo>
                    <a:pt x="1711" y="2386"/>
                  </a:lnTo>
                  <a:cubicBezTo>
                    <a:pt x="1620" y="2120"/>
                    <a:pt x="1517" y="1853"/>
                    <a:pt x="1400" y="1609"/>
                  </a:cubicBezTo>
                  <a:cubicBezTo>
                    <a:pt x="995" y="765"/>
                    <a:pt x="509" y="19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4"/>
            <p:cNvSpPr/>
            <p:nvPr/>
          </p:nvSpPr>
          <p:spPr>
            <a:xfrm>
              <a:off x="5533113" y="3879225"/>
              <a:ext cx="349425" cy="164350"/>
            </a:xfrm>
            <a:custGeom>
              <a:rect b="b" l="l" r="r" t="t"/>
              <a:pathLst>
                <a:path extrusionOk="0" h="6574" w="13977">
                  <a:moveTo>
                    <a:pt x="3658" y="1714"/>
                  </a:moveTo>
                  <a:cubicBezTo>
                    <a:pt x="3841" y="1714"/>
                    <a:pt x="3994" y="1864"/>
                    <a:pt x="3994" y="2047"/>
                  </a:cubicBezTo>
                  <a:lnTo>
                    <a:pt x="4016" y="4422"/>
                  </a:lnTo>
                  <a:lnTo>
                    <a:pt x="4016" y="4433"/>
                  </a:lnTo>
                  <a:cubicBezTo>
                    <a:pt x="4016" y="4605"/>
                    <a:pt x="3910" y="4755"/>
                    <a:pt x="3749" y="4813"/>
                  </a:cubicBezTo>
                  <a:cubicBezTo>
                    <a:pt x="3715" y="4824"/>
                    <a:pt x="3681" y="4829"/>
                    <a:pt x="3646" y="4829"/>
                  </a:cubicBezTo>
                  <a:cubicBezTo>
                    <a:pt x="3529" y="4829"/>
                    <a:pt x="3414" y="4768"/>
                    <a:pt x="3333" y="4652"/>
                  </a:cubicBezTo>
                  <a:lnTo>
                    <a:pt x="2291" y="3158"/>
                  </a:lnTo>
                  <a:lnTo>
                    <a:pt x="2291" y="4513"/>
                  </a:lnTo>
                  <a:cubicBezTo>
                    <a:pt x="2291" y="4699"/>
                    <a:pt x="2141" y="4849"/>
                    <a:pt x="1955" y="4849"/>
                  </a:cubicBezTo>
                  <a:cubicBezTo>
                    <a:pt x="1772" y="4849"/>
                    <a:pt x="1608" y="4699"/>
                    <a:pt x="1608" y="4513"/>
                  </a:cubicBezTo>
                  <a:lnTo>
                    <a:pt x="1608" y="2061"/>
                  </a:lnTo>
                  <a:cubicBezTo>
                    <a:pt x="1608" y="1908"/>
                    <a:pt x="1714" y="1783"/>
                    <a:pt x="1853" y="1736"/>
                  </a:cubicBezTo>
                  <a:cubicBezTo>
                    <a:pt x="1885" y="1725"/>
                    <a:pt x="1919" y="1720"/>
                    <a:pt x="1953" y="1720"/>
                  </a:cubicBezTo>
                  <a:cubicBezTo>
                    <a:pt x="2063" y="1720"/>
                    <a:pt x="2172" y="1775"/>
                    <a:pt x="2233" y="1864"/>
                  </a:cubicBezTo>
                  <a:lnTo>
                    <a:pt x="3322" y="3450"/>
                  </a:lnTo>
                  <a:lnTo>
                    <a:pt x="3311" y="2061"/>
                  </a:lnTo>
                  <a:cubicBezTo>
                    <a:pt x="3311" y="1875"/>
                    <a:pt x="3460" y="1714"/>
                    <a:pt x="3647" y="1714"/>
                  </a:cubicBezTo>
                  <a:close/>
                  <a:moveTo>
                    <a:pt x="5868" y="1714"/>
                  </a:moveTo>
                  <a:cubicBezTo>
                    <a:pt x="6063" y="1714"/>
                    <a:pt x="6215" y="1864"/>
                    <a:pt x="6215" y="2061"/>
                  </a:cubicBezTo>
                  <a:cubicBezTo>
                    <a:pt x="6215" y="2244"/>
                    <a:pt x="6063" y="2394"/>
                    <a:pt x="5868" y="2394"/>
                  </a:cubicBezTo>
                  <a:lnTo>
                    <a:pt x="5174" y="2394"/>
                  </a:lnTo>
                  <a:lnTo>
                    <a:pt x="5174" y="2939"/>
                  </a:lnTo>
                  <a:lnTo>
                    <a:pt x="5799" y="2939"/>
                  </a:lnTo>
                  <a:cubicBezTo>
                    <a:pt x="5982" y="2939"/>
                    <a:pt x="6132" y="3089"/>
                    <a:pt x="6132" y="3286"/>
                  </a:cubicBezTo>
                  <a:cubicBezTo>
                    <a:pt x="6132" y="3472"/>
                    <a:pt x="5982" y="3622"/>
                    <a:pt x="5799" y="3622"/>
                  </a:cubicBezTo>
                  <a:lnTo>
                    <a:pt x="5174" y="3622"/>
                  </a:lnTo>
                  <a:lnTo>
                    <a:pt x="5174" y="4166"/>
                  </a:lnTo>
                  <a:lnTo>
                    <a:pt x="5868" y="4166"/>
                  </a:lnTo>
                  <a:cubicBezTo>
                    <a:pt x="6063" y="4166"/>
                    <a:pt x="6215" y="4327"/>
                    <a:pt x="6215" y="4513"/>
                  </a:cubicBezTo>
                  <a:cubicBezTo>
                    <a:pt x="6215" y="4699"/>
                    <a:pt x="6063" y="4849"/>
                    <a:pt x="5868" y="4849"/>
                  </a:cubicBezTo>
                  <a:lnTo>
                    <a:pt x="4838" y="4849"/>
                  </a:lnTo>
                  <a:cubicBezTo>
                    <a:pt x="4652" y="4849"/>
                    <a:pt x="4491" y="4699"/>
                    <a:pt x="4491" y="4513"/>
                  </a:cubicBezTo>
                  <a:lnTo>
                    <a:pt x="4491" y="2061"/>
                  </a:lnTo>
                  <a:cubicBezTo>
                    <a:pt x="4491" y="1864"/>
                    <a:pt x="4652" y="1714"/>
                    <a:pt x="4838" y="1714"/>
                  </a:cubicBezTo>
                  <a:close/>
                  <a:moveTo>
                    <a:pt x="8266" y="1713"/>
                  </a:moveTo>
                  <a:cubicBezTo>
                    <a:pt x="8415" y="1713"/>
                    <a:pt x="8550" y="1802"/>
                    <a:pt x="8598" y="1956"/>
                  </a:cubicBezTo>
                  <a:lnTo>
                    <a:pt x="9014" y="3286"/>
                  </a:lnTo>
                  <a:lnTo>
                    <a:pt x="9270" y="1992"/>
                  </a:lnTo>
                  <a:cubicBezTo>
                    <a:pt x="9299" y="1828"/>
                    <a:pt x="9446" y="1719"/>
                    <a:pt x="9606" y="1719"/>
                  </a:cubicBezTo>
                  <a:cubicBezTo>
                    <a:pt x="9628" y="1719"/>
                    <a:pt x="9650" y="1721"/>
                    <a:pt x="9673" y="1725"/>
                  </a:cubicBezTo>
                  <a:cubicBezTo>
                    <a:pt x="9859" y="1758"/>
                    <a:pt x="9975" y="1944"/>
                    <a:pt x="9939" y="2131"/>
                  </a:cubicBezTo>
                  <a:lnTo>
                    <a:pt x="9453" y="4535"/>
                  </a:lnTo>
                  <a:cubicBezTo>
                    <a:pt x="9453" y="4560"/>
                    <a:pt x="9453" y="4571"/>
                    <a:pt x="9442" y="4583"/>
                  </a:cubicBezTo>
                  <a:cubicBezTo>
                    <a:pt x="9395" y="4744"/>
                    <a:pt x="9245" y="4849"/>
                    <a:pt x="9073" y="4849"/>
                  </a:cubicBezTo>
                  <a:cubicBezTo>
                    <a:pt x="8909" y="4849"/>
                    <a:pt x="8759" y="4744"/>
                    <a:pt x="8701" y="4594"/>
                  </a:cubicBezTo>
                  <a:cubicBezTo>
                    <a:pt x="8701" y="4583"/>
                    <a:pt x="8690" y="4583"/>
                    <a:pt x="8690" y="4571"/>
                  </a:cubicBezTo>
                  <a:lnTo>
                    <a:pt x="8273" y="3216"/>
                  </a:lnTo>
                  <a:lnTo>
                    <a:pt x="7856" y="4571"/>
                  </a:lnTo>
                  <a:cubicBezTo>
                    <a:pt x="7856" y="4583"/>
                    <a:pt x="7856" y="4583"/>
                    <a:pt x="7845" y="4583"/>
                  </a:cubicBezTo>
                  <a:cubicBezTo>
                    <a:pt x="7798" y="4744"/>
                    <a:pt x="7648" y="4849"/>
                    <a:pt x="7476" y="4849"/>
                  </a:cubicBezTo>
                  <a:cubicBezTo>
                    <a:pt x="7301" y="4849"/>
                    <a:pt x="7162" y="4744"/>
                    <a:pt x="7104" y="4594"/>
                  </a:cubicBezTo>
                  <a:cubicBezTo>
                    <a:pt x="7093" y="4571"/>
                    <a:pt x="7093" y="4560"/>
                    <a:pt x="7093" y="4535"/>
                  </a:cubicBezTo>
                  <a:lnTo>
                    <a:pt x="6607" y="2117"/>
                  </a:lnTo>
                  <a:cubicBezTo>
                    <a:pt x="6573" y="1933"/>
                    <a:pt x="6687" y="1758"/>
                    <a:pt x="6873" y="1725"/>
                  </a:cubicBezTo>
                  <a:cubicBezTo>
                    <a:pt x="6896" y="1721"/>
                    <a:pt x="6919" y="1719"/>
                    <a:pt x="6941" y="1719"/>
                  </a:cubicBezTo>
                  <a:cubicBezTo>
                    <a:pt x="7102" y="1719"/>
                    <a:pt x="7247" y="1828"/>
                    <a:pt x="7279" y="1992"/>
                  </a:cubicBezTo>
                  <a:lnTo>
                    <a:pt x="7534" y="3286"/>
                  </a:lnTo>
                  <a:lnTo>
                    <a:pt x="7937" y="1978"/>
                  </a:lnTo>
                  <a:cubicBezTo>
                    <a:pt x="7973" y="1864"/>
                    <a:pt x="8054" y="1770"/>
                    <a:pt x="8170" y="1725"/>
                  </a:cubicBezTo>
                  <a:cubicBezTo>
                    <a:pt x="8202" y="1717"/>
                    <a:pt x="8234" y="1713"/>
                    <a:pt x="8266" y="1713"/>
                  </a:cubicBezTo>
                  <a:close/>
                  <a:moveTo>
                    <a:pt x="11295" y="1717"/>
                  </a:moveTo>
                  <a:cubicBezTo>
                    <a:pt x="11775" y="1717"/>
                    <a:pt x="12143" y="1989"/>
                    <a:pt x="12208" y="2036"/>
                  </a:cubicBezTo>
                  <a:cubicBezTo>
                    <a:pt x="12289" y="2106"/>
                    <a:pt x="12336" y="2200"/>
                    <a:pt x="12336" y="2303"/>
                  </a:cubicBezTo>
                  <a:cubicBezTo>
                    <a:pt x="12336" y="2500"/>
                    <a:pt x="12186" y="2650"/>
                    <a:pt x="12000" y="2650"/>
                  </a:cubicBezTo>
                  <a:cubicBezTo>
                    <a:pt x="11908" y="2650"/>
                    <a:pt x="11839" y="2616"/>
                    <a:pt x="11780" y="2569"/>
                  </a:cubicBezTo>
                  <a:cubicBezTo>
                    <a:pt x="11771" y="2569"/>
                    <a:pt x="11557" y="2398"/>
                    <a:pt x="11290" y="2398"/>
                  </a:cubicBezTo>
                  <a:cubicBezTo>
                    <a:pt x="11238" y="2398"/>
                    <a:pt x="11185" y="2404"/>
                    <a:pt x="11131" y="2419"/>
                  </a:cubicBezTo>
                  <a:cubicBezTo>
                    <a:pt x="10992" y="2464"/>
                    <a:pt x="10969" y="2558"/>
                    <a:pt x="10958" y="2592"/>
                  </a:cubicBezTo>
                  <a:cubicBezTo>
                    <a:pt x="10958" y="2616"/>
                    <a:pt x="10958" y="2672"/>
                    <a:pt x="11006" y="2719"/>
                  </a:cubicBezTo>
                  <a:cubicBezTo>
                    <a:pt x="11097" y="2755"/>
                    <a:pt x="11375" y="2869"/>
                    <a:pt x="11664" y="2986"/>
                  </a:cubicBezTo>
                  <a:cubicBezTo>
                    <a:pt x="12311" y="3216"/>
                    <a:pt x="12464" y="3680"/>
                    <a:pt x="12405" y="4038"/>
                  </a:cubicBezTo>
                  <a:cubicBezTo>
                    <a:pt x="12325" y="4513"/>
                    <a:pt x="11872" y="4849"/>
                    <a:pt x="11339" y="4849"/>
                  </a:cubicBezTo>
                  <a:cubicBezTo>
                    <a:pt x="10900" y="4849"/>
                    <a:pt x="10495" y="4674"/>
                    <a:pt x="10228" y="4374"/>
                  </a:cubicBezTo>
                  <a:cubicBezTo>
                    <a:pt x="10103" y="4235"/>
                    <a:pt x="10114" y="4027"/>
                    <a:pt x="10253" y="3899"/>
                  </a:cubicBezTo>
                  <a:cubicBezTo>
                    <a:pt x="10318" y="3840"/>
                    <a:pt x="10401" y="3810"/>
                    <a:pt x="10483" y="3810"/>
                  </a:cubicBezTo>
                  <a:cubicBezTo>
                    <a:pt x="10575" y="3810"/>
                    <a:pt x="10666" y="3848"/>
                    <a:pt x="10728" y="3922"/>
                  </a:cubicBezTo>
                  <a:cubicBezTo>
                    <a:pt x="10878" y="4074"/>
                    <a:pt x="11097" y="4166"/>
                    <a:pt x="11339" y="4166"/>
                  </a:cubicBezTo>
                  <a:cubicBezTo>
                    <a:pt x="11561" y="4166"/>
                    <a:pt x="11711" y="4038"/>
                    <a:pt x="11733" y="3922"/>
                  </a:cubicBezTo>
                  <a:cubicBezTo>
                    <a:pt x="11755" y="3761"/>
                    <a:pt x="11514" y="3658"/>
                    <a:pt x="11433" y="3622"/>
                  </a:cubicBezTo>
                  <a:cubicBezTo>
                    <a:pt x="11050" y="3483"/>
                    <a:pt x="10714" y="3333"/>
                    <a:pt x="10692" y="3322"/>
                  </a:cubicBezTo>
                  <a:cubicBezTo>
                    <a:pt x="10681" y="3322"/>
                    <a:pt x="10658" y="3311"/>
                    <a:pt x="10645" y="3297"/>
                  </a:cubicBezTo>
                  <a:cubicBezTo>
                    <a:pt x="10381" y="3125"/>
                    <a:pt x="10242" y="2811"/>
                    <a:pt x="10286" y="2489"/>
                  </a:cubicBezTo>
                  <a:cubicBezTo>
                    <a:pt x="10334" y="2153"/>
                    <a:pt x="10589" y="1875"/>
                    <a:pt x="10936" y="1770"/>
                  </a:cubicBezTo>
                  <a:cubicBezTo>
                    <a:pt x="11060" y="1732"/>
                    <a:pt x="11181" y="1717"/>
                    <a:pt x="11295" y="1717"/>
                  </a:cubicBezTo>
                  <a:close/>
                  <a:moveTo>
                    <a:pt x="0" y="1"/>
                  </a:moveTo>
                  <a:lnTo>
                    <a:pt x="0" y="6168"/>
                  </a:lnTo>
                  <a:cubicBezTo>
                    <a:pt x="0" y="6388"/>
                    <a:pt x="186" y="6574"/>
                    <a:pt x="417" y="6574"/>
                  </a:cubicBezTo>
                  <a:lnTo>
                    <a:pt x="13574" y="6574"/>
                  </a:lnTo>
                  <a:cubicBezTo>
                    <a:pt x="13794" y="6574"/>
                    <a:pt x="13977" y="6388"/>
                    <a:pt x="13977" y="6168"/>
                  </a:cubicBezTo>
                  <a:lnTo>
                    <a:pt x="13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114"/>
          <p:cNvGrpSpPr/>
          <p:nvPr/>
        </p:nvGrpSpPr>
        <p:grpSpPr>
          <a:xfrm>
            <a:off x="5723176" y="4009838"/>
            <a:ext cx="349525" cy="348050"/>
            <a:chOff x="6290113" y="3132000"/>
            <a:chExt cx="349525" cy="348050"/>
          </a:xfrm>
        </p:grpSpPr>
        <p:sp>
          <p:nvSpPr>
            <p:cNvPr id="3300" name="Google Shape;3300;p114"/>
            <p:cNvSpPr/>
            <p:nvPr/>
          </p:nvSpPr>
          <p:spPr>
            <a:xfrm>
              <a:off x="6492913" y="3132000"/>
              <a:ext cx="136850" cy="102425"/>
            </a:xfrm>
            <a:custGeom>
              <a:rect b="b" l="l" r="r" t="t"/>
              <a:pathLst>
                <a:path extrusionOk="0" h="4097" w="5474">
                  <a:moveTo>
                    <a:pt x="2710" y="1"/>
                  </a:moveTo>
                  <a:cubicBezTo>
                    <a:pt x="1217" y="1"/>
                    <a:pt x="0" y="1224"/>
                    <a:pt x="0" y="2733"/>
                  </a:cubicBezTo>
                  <a:cubicBezTo>
                    <a:pt x="0" y="3125"/>
                    <a:pt x="81" y="3519"/>
                    <a:pt x="245" y="3866"/>
                  </a:cubicBezTo>
                  <a:cubicBezTo>
                    <a:pt x="314" y="4005"/>
                    <a:pt x="453" y="4097"/>
                    <a:pt x="614" y="4097"/>
                  </a:cubicBezTo>
                  <a:lnTo>
                    <a:pt x="4838" y="4097"/>
                  </a:lnTo>
                  <a:cubicBezTo>
                    <a:pt x="4999" y="4097"/>
                    <a:pt x="5149" y="4005"/>
                    <a:pt x="5207" y="3866"/>
                  </a:cubicBezTo>
                  <a:cubicBezTo>
                    <a:pt x="5382" y="3472"/>
                    <a:pt x="5474" y="3044"/>
                    <a:pt x="5452" y="2606"/>
                  </a:cubicBezTo>
                  <a:cubicBezTo>
                    <a:pt x="5393" y="1159"/>
                    <a:pt x="4188" y="1"/>
                    <a:pt x="2730" y="1"/>
                  </a:cubicBezTo>
                  <a:cubicBezTo>
                    <a:pt x="2723" y="1"/>
                    <a:pt x="2717" y="1"/>
                    <a:pt x="2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4"/>
            <p:cNvSpPr/>
            <p:nvPr/>
          </p:nvSpPr>
          <p:spPr>
            <a:xfrm>
              <a:off x="6290113" y="3281275"/>
              <a:ext cx="81875" cy="184350"/>
            </a:xfrm>
            <a:custGeom>
              <a:rect b="b" l="l" r="r" t="t"/>
              <a:pathLst>
                <a:path extrusionOk="0" h="7374" w="3275">
                  <a:moveTo>
                    <a:pt x="2189" y="1505"/>
                  </a:moveTo>
                  <a:cubicBezTo>
                    <a:pt x="2408" y="1505"/>
                    <a:pt x="2594" y="1692"/>
                    <a:pt x="2594" y="1911"/>
                  </a:cubicBezTo>
                  <a:cubicBezTo>
                    <a:pt x="2594" y="2141"/>
                    <a:pt x="2408" y="2327"/>
                    <a:pt x="2189" y="2327"/>
                  </a:cubicBezTo>
                  <a:cubicBezTo>
                    <a:pt x="1956" y="2327"/>
                    <a:pt x="1772" y="2141"/>
                    <a:pt x="1772" y="1911"/>
                  </a:cubicBezTo>
                  <a:cubicBezTo>
                    <a:pt x="1772" y="1692"/>
                    <a:pt x="1956" y="1505"/>
                    <a:pt x="2189" y="1505"/>
                  </a:cubicBezTo>
                  <a:close/>
                  <a:moveTo>
                    <a:pt x="417" y="0"/>
                  </a:moveTo>
                  <a:cubicBezTo>
                    <a:pt x="187" y="0"/>
                    <a:pt x="1" y="186"/>
                    <a:pt x="1" y="417"/>
                  </a:cubicBezTo>
                  <a:lnTo>
                    <a:pt x="1" y="6968"/>
                  </a:lnTo>
                  <a:cubicBezTo>
                    <a:pt x="1" y="7187"/>
                    <a:pt x="187" y="7373"/>
                    <a:pt x="417" y="7373"/>
                  </a:cubicBezTo>
                  <a:lnTo>
                    <a:pt x="2872" y="7373"/>
                  </a:lnTo>
                  <a:cubicBezTo>
                    <a:pt x="3091" y="7373"/>
                    <a:pt x="3275" y="7187"/>
                    <a:pt x="3275" y="6968"/>
                  </a:cubicBezTo>
                  <a:lnTo>
                    <a:pt x="3275" y="417"/>
                  </a:lnTo>
                  <a:cubicBezTo>
                    <a:pt x="3275" y="186"/>
                    <a:pt x="3091" y="0"/>
                    <a:pt x="2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4"/>
            <p:cNvSpPr/>
            <p:nvPr/>
          </p:nvSpPr>
          <p:spPr>
            <a:xfrm>
              <a:off x="6392513" y="3254125"/>
              <a:ext cx="247125" cy="225925"/>
            </a:xfrm>
            <a:custGeom>
              <a:rect b="b" l="l" r="r" t="t"/>
              <a:pathLst>
                <a:path extrusionOk="0" h="9037" w="9885">
                  <a:moveTo>
                    <a:pt x="3877" y="1"/>
                  </a:moveTo>
                  <a:cubicBezTo>
                    <a:pt x="3253" y="1"/>
                    <a:pt x="2639" y="173"/>
                    <a:pt x="2109" y="509"/>
                  </a:cubicBezTo>
                  <a:cubicBezTo>
                    <a:pt x="1645" y="786"/>
                    <a:pt x="1262" y="1181"/>
                    <a:pt x="984" y="1642"/>
                  </a:cubicBezTo>
                  <a:lnTo>
                    <a:pt x="1" y="1642"/>
                  </a:lnTo>
                  <a:lnTo>
                    <a:pt x="1" y="7915"/>
                  </a:lnTo>
                  <a:lnTo>
                    <a:pt x="1031" y="7915"/>
                  </a:lnTo>
                  <a:cubicBezTo>
                    <a:pt x="1623" y="8598"/>
                    <a:pt x="2500" y="9037"/>
                    <a:pt x="3414" y="9037"/>
                  </a:cubicBezTo>
                  <a:lnTo>
                    <a:pt x="8982" y="9037"/>
                  </a:lnTo>
                  <a:cubicBezTo>
                    <a:pt x="9479" y="9037"/>
                    <a:pt x="9884" y="8631"/>
                    <a:pt x="9884" y="8134"/>
                  </a:cubicBezTo>
                  <a:cubicBezTo>
                    <a:pt x="9884" y="7637"/>
                    <a:pt x="9479" y="7232"/>
                    <a:pt x="8982" y="7232"/>
                  </a:cubicBezTo>
                  <a:cubicBezTo>
                    <a:pt x="9479" y="7232"/>
                    <a:pt x="9884" y="6826"/>
                    <a:pt x="9884" y="6329"/>
                  </a:cubicBezTo>
                  <a:cubicBezTo>
                    <a:pt x="9884" y="5832"/>
                    <a:pt x="9479" y="5427"/>
                    <a:pt x="8982" y="5427"/>
                  </a:cubicBezTo>
                  <a:cubicBezTo>
                    <a:pt x="9479" y="5427"/>
                    <a:pt x="9884" y="5032"/>
                    <a:pt x="9884" y="4535"/>
                  </a:cubicBezTo>
                  <a:cubicBezTo>
                    <a:pt x="9884" y="4038"/>
                    <a:pt x="9479" y="3633"/>
                    <a:pt x="8982" y="3633"/>
                  </a:cubicBezTo>
                  <a:cubicBezTo>
                    <a:pt x="9479" y="3633"/>
                    <a:pt x="9884" y="3227"/>
                    <a:pt x="9884" y="2730"/>
                  </a:cubicBezTo>
                  <a:cubicBezTo>
                    <a:pt x="9884" y="2233"/>
                    <a:pt x="9479" y="1828"/>
                    <a:pt x="8982" y="1828"/>
                  </a:cubicBezTo>
                  <a:lnTo>
                    <a:pt x="5174" y="1828"/>
                  </a:lnTo>
                  <a:cubicBezTo>
                    <a:pt x="4747" y="1828"/>
                    <a:pt x="4386" y="1492"/>
                    <a:pt x="4363" y="1064"/>
                  </a:cubicBezTo>
                  <a:lnTo>
                    <a:pt x="4305" y="59"/>
                  </a:lnTo>
                  <a:cubicBezTo>
                    <a:pt x="4294" y="34"/>
                    <a:pt x="4294" y="23"/>
                    <a:pt x="4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4"/>
            <p:cNvSpPr/>
            <p:nvPr/>
          </p:nvSpPr>
          <p:spPr>
            <a:xfrm>
              <a:off x="6520388" y="3254950"/>
              <a:ext cx="81325" cy="24325"/>
            </a:xfrm>
            <a:custGeom>
              <a:rect b="b" l="l" r="r" t="t"/>
              <a:pathLst>
                <a:path extrusionOk="0" h="973" w="3253">
                  <a:moveTo>
                    <a:pt x="1" y="1"/>
                  </a:moveTo>
                  <a:lnTo>
                    <a:pt x="59" y="973"/>
                  </a:lnTo>
                  <a:lnTo>
                    <a:pt x="3195" y="973"/>
                  </a:lnTo>
                  <a:lnTo>
                    <a:pt x="32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114"/>
          <p:cNvGrpSpPr/>
          <p:nvPr/>
        </p:nvGrpSpPr>
        <p:grpSpPr>
          <a:xfrm>
            <a:off x="5723176" y="2372088"/>
            <a:ext cx="349525" cy="266125"/>
            <a:chOff x="3271863" y="3170825"/>
            <a:chExt cx="349525" cy="266125"/>
          </a:xfrm>
        </p:grpSpPr>
        <p:sp>
          <p:nvSpPr>
            <p:cNvPr id="3305" name="Google Shape;3305;p114"/>
            <p:cNvSpPr/>
            <p:nvPr/>
          </p:nvSpPr>
          <p:spPr>
            <a:xfrm>
              <a:off x="3366488" y="3278150"/>
              <a:ext cx="19950" cy="18500"/>
            </a:xfrm>
            <a:custGeom>
              <a:rect b="b" l="l" r="r" t="t"/>
              <a:pathLst>
                <a:path extrusionOk="0" h="740" w="798">
                  <a:moveTo>
                    <a:pt x="1" y="0"/>
                  </a:moveTo>
                  <a:cubicBezTo>
                    <a:pt x="1" y="150"/>
                    <a:pt x="1" y="600"/>
                    <a:pt x="12" y="739"/>
                  </a:cubicBezTo>
                  <a:lnTo>
                    <a:pt x="381" y="739"/>
                  </a:lnTo>
                  <a:cubicBezTo>
                    <a:pt x="615" y="739"/>
                    <a:pt x="798" y="578"/>
                    <a:pt x="798" y="370"/>
                  </a:cubicBezTo>
                  <a:cubicBezTo>
                    <a:pt x="798" y="173"/>
                    <a:pt x="615" y="0"/>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4"/>
            <p:cNvSpPr/>
            <p:nvPr/>
          </p:nvSpPr>
          <p:spPr>
            <a:xfrm>
              <a:off x="3271863" y="3170825"/>
              <a:ext cx="349525" cy="266125"/>
            </a:xfrm>
            <a:custGeom>
              <a:rect b="b" l="l" r="r" t="t"/>
              <a:pathLst>
                <a:path extrusionOk="0" h="10645" w="13981">
                  <a:moveTo>
                    <a:pt x="3691" y="1630"/>
                  </a:moveTo>
                  <a:cubicBezTo>
                    <a:pt x="3914" y="1630"/>
                    <a:pt x="4097" y="1816"/>
                    <a:pt x="4097" y="2047"/>
                  </a:cubicBezTo>
                  <a:cubicBezTo>
                    <a:pt x="4097" y="2266"/>
                    <a:pt x="3914" y="2452"/>
                    <a:pt x="3691" y="2452"/>
                  </a:cubicBezTo>
                  <a:lnTo>
                    <a:pt x="2467" y="2452"/>
                  </a:lnTo>
                  <a:lnTo>
                    <a:pt x="2467" y="3680"/>
                  </a:lnTo>
                  <a:cubicBezTo>
                    <a:pt x="2467" y="3910"/>
                    <a:pt x="2281" y="4096"/>
                    <a:pt x="2050" y="4096"/>
                  </a:cubicBezTo>
                  <a:cubicBezTo>
                    <a:pt x="1831" y="4096"/>
                    <a:pt x="1645" y="3910"/>
                    <a:pt x="1645" y="3680"/>
                  </a:cubicBezTo>
                  <a:lnTo>
                    <a:pt x="1645" y="2047"/>
                  </a:lnTo>
                  <a:cubicBezTo>
                    <a:pt x="1645" y="1816"/>
                    <a:pt x="1831" y="1630"/>
                    <a:pt x="2050" y="1630"/>
                  </a:cubicBezTo>
                  <a:close/>
                  <a:moveTo>
                    <a:pt x="11931" y="1630"/>
                  </a:moveTo>
                  <a:cubicBezTo>
                    <a:pt x="12161" y="1630"/>
                    <a:pt x="12347" y="1816"/>
                    <a:pt x="12347" y="2047"/>
                  </a:cubicBezTo>
                  <a:lnTo>
                    <a:pt x="12347" y="3680"/>
                  </a:lnTo>
                  <a:cubicBezTo>
                    <a:pt x="12347" y="3910"/>
                    <a:pt x="12161" y="4096"/>
                    <a:pt x="11931" y="4096"/>
                  </a:cubicBezTo>
                  <a:cubicBezTo>
                    <a:pt x="11711" y="4096"/>
                    <a:pt x="11525" y="3910"/>
                    <a:pt x="11525" y="3680"/>
                  </a:cubicBezTo>
                  <a:lnTo>
                    <a:pt x="11525" y="2452"/>
                  </a:lnTo>
                  <a:lnTo>
                    <a:pt x="10301" y="2452"/>
                  </a:lnTo>
                  <a:cubicBezTo>
                    <a:pt x="10067" y="2452"/>
                    <a:pt x="9884" y="2266"/>
                    <a:pt x="9884" y="2047"/>
                  </a:cubicBezTo>
                  <a:cubicBezTo>
                    <a:pt x="9884" y="1816"/>
                    <a:pt x="10067" y="1630"/>
                    <a:pt x="10301" y="1630"/>
                  </a:cubicBezTo>
                  <a:close/>
                  <a:moveTo>
                    <a:pt x="4166" y="3621"/>
                  </a:moveTo>
                  <a:cubicBezTo>
                    <a:pt x="4769" y="3621"/>
                    <a:pt x="5266" y="4085"/>
                    <a:pt x="5266" y="4663"/>
                  </a:cubicBezTo>
                  <a:cubicBezTo>
                    <a:pt x="5266" y="5138"/>
                    <a:pt x="4930" y="5543"/>
                    <a:pt x="4480" y="5668"/>
                  </a:cubicBezTo>
                  <a:lnTo>
                    <a:pt x="5174" y="6457"/>
                  </a:lnTo>
                  <a:cubicBezTo>
                    <a:pt x="5302" y="6607"/>
                    <a:pt x="5288" y="6815"/>
                    <a:pt x="5149" y="6943"/>
                  </a:cubicBezTo>
                  <a:cubicBezTo>
                    <a:pt x="5080" y="7001"/>
                    <a:pt x="4999" y="7023"/>
                    <a:pt x="4919" y="7023"/>
                  </a:cubicBezTo>
                  <a:cubicBezTo>
                    <a:pt x="4827" y="7023"/>
                    <a:pt x="4733" y="6987"/>
                    <a:pt x="4663" y="6907"/>
                  </a:cubicBezTo>
                  <a:lnTo>
                    <a:pt x="3786" y="5912"/>
                  </a:lnTo>
                  <a:lnTo>
                    <a:pt x="3786" y="6687"/>
                  </a:lnTo>
                  <a:cubicBezTo>
                    <a:pt x="3786" y="6873"/>
                    <a:pt x="3636" y="7023"/>
                    <a:pt x="3450" y="7023"/>
                  </a:cubicBezTo>
                  <a:cubicBezTo>
                    <a:pt x="3253" y="7023"/>
                    <a:pt x="3103" y="6873"/>
                    <a:pt x="3103" y="6687"/>
                  </a:cubicBezTo>
                  <a:lnTo>
                    <a:pt x="3103" y="3957"/>
                  </a:lnTo>
                  <a:cubicBezTo>
                    <a:pt x="3103" y="3771"/>
                    <a:pt x="3253" y="3621"/>
                    <a:pt x="3450" y="3621"/>
                  </a:cubicBezTo>
                  <a:close/>
                  <a:moveTo>
                    <a:pt x="7429" y="3621"/>
                  </a:moveTo>
                  <a:cubicBezTo>
                    <a:pt x="7626" y="3621"/>
                    <a:pt x="7776" y="3771"/>
                    <a:pt x="7776" y="3957"/>
                  </a:cubicBezTo>
                  <a:cubicBezTo>
                    <a:pt x="7776" y="4141"/>
                    <a:pt x="7626" y="4293"/>
                    <a:pt x="7429" y="4293"/>
                  </a:cubicBezTo>
                  <a:lnTo>
                    <a:pt x="6621" y="4293"/>
                  </a:lnTo>
                  <a:lnTo>
                    <a:pt x="6621" y="4974"/>
                  </a:lnTo>
                  <a:lnTo>
                    <a:pt x="7349" y="4974"/>
                  </a:lnTo>
                  <a:cubicBezTo>
                    <a:pt x="7535" y="4974"/>
                    <a:pt x="7685" y="5138"/>
                    <a:pt x="7685" y="5321"/>
                  </a:cubicBezTo>
                  <a:cubicBezTo>
                    <a:pt x="7685" y="5507"/>
                    <a:pt x="7535" y="5657"/>
                    <a:pt x="7349" y="5657"/>
                  </a:cubicBezTo>
                  <a:lnTo>
                    <a:pt x="6621" y="5657"/>
                  </a:lnTo>
                  <a:lnTo>
                    <a:pt x="6621" y="6340"/>
                  </a:lnTo>
                  <a:lnTo>
                    <a:pt x="7429" y="6340"/>
                  </a:lnTo>
                  <a:cubicBezTo>
                    <a:pt x="7626" y="6340"/>
                    <a:pt x="7776" y="6501"/>
                    <a:pt x="7776" y="6687"/>
                  </a:cubicBezTo>
                  <a:cubicBezTo>
                    <a:pt x="7776" y="6873"/>
                    <a:pt x="7626" y="7023"/>
                    <a:pt x="7429" y="7023"/>
                  </a:cubicBezTo>
                  <a:lnTo>
                    <a:pt x="6285" y="7023"/>
                  </a:lnTo>
                  <a:cubicBezTo>
                    <a:pt x="6099" y="7023"/>
                    <a:pt x="5938" y="6873"/>
                    <a:pt x="5938" y="6687"/>
                  </a:cubicBezTo>
                  <a:lnTo>
                    <a:pt x="5938" y="3957"/>
                  </a:lnTo>
                  <a:cubicBezTo>
                    <a:pt x="5938" y="3771"/>
                    <a:pt x="6099" y="3621"/>
                    <a:pt x="6285" y="3621"/>
                  </a:cubicBezTo>
                  <a:close/>
                  <a:moveTo>
                    <a:pt x="9954" y="3621"/>
                  </a:moveTo>
                  <a:cubicBezTo>
                    <a:pt x="10301" y="3621"/>
                    <a:pt x="10623" y="3713"/>
                    <a:pt x="10912" y="3910"/>
                  </a:cubicBezTo>
                  <a:cubicBezTo>
                    <a:pt x="11064" y="4016"/>
                    <a:pt x="11109" y="4224"/>
                    <a:pt x="11006" y="4385"/>
                  </a:cubicBezTo>
                  <a:cubicBezTo>
                    <a:pt x="10939" y="4480"/>
                    <a:pt x="10827" y="4534"/>
                    <a:pt x="10716" y="4534"/>
                  </a:cubicBezTo>
                  <a:cubicBezTo>
                    <a:pt x="10651" y="4534"/>
                    <a:pt x="10586" y="4515"/>
                    <a:pt x="10531" y="4477"/>
                  </a:cubicBezTo>
                  <a:cubicBezTo>
                    <a:pt x="10356" y="4363"/>
                    <a:pt x="10162" y="4293"/>
                    <a:pt x="9954" y="4293"/>
                  </a:cubicBezTo>
                  <a:cubicBezTo>
                    <a:pt x="9398" y="4293"/>
                    <a:pt x="8934" y="4754"/>
                    <a:pt x="8934" y="5321"/>
                  </a:cubicBezTo>
                  <a:cubicBezTo>
                    <a:pt x="8934" y="5890"/>
                    <a:pt x="9398" y="6340"/>
                    <a:pt x="9954" y="6340"/>
                  </a:cubicBezTo>
                  <a:cubicBezTo>
                    <a:pt x="10162" y="6340"/>
                    <a:pt x="10345" y="6282"/>
                    <a:pt x="10473" y="6154"/>
                  </a:cubicBezTo>
                  <a:cubicBezTo>
                    <a:pt x="10509" y="6132"/>
                    <a:pt x="10531" y="6110"/>
                    <a:pt x="10553" y="6085"/>
                  </a:cubicBezTo>
                  <a:cubicBezTo>
                    <a:pt x="10618" y="6002"/>
                    <a:pt x="10714" y="5961"/>
                    <a:pt x="10812" y="5961"/>
                  </a:cubicBezTo>
                  <a:cubicBezTo>
                    <a:pt x="10891" y="5961"/>
                    <a:pt x="10972" y="5988"/>
                    <a:pt x="11039" y="6040"/>
                  </a:cubicBezTo>
                  <a:cubicBezTo>
                    <a:pt x="11178" y="6154"/>
                    <a:pt x="11203" y="6376"/>
                    <a:pt x="11076" y="6526"/>
                  </a:cubicBezTo>
                  <a:cubicBezTo>
                    <a:pt x="11028" y="6571"/>
                    <a:pt x="10981" y="6629"/>
                    <a:pt x="10937" y="6665"/>
                  </a:cubicBezTo>
                  <a:cubicBezTo>
                    <a:pt x="10670" y="6907"/>
                    <a:pt x="10334" y="7023"/>
                    <a:pt x="9954" y="7023"/>
                  </a:cubicBezTo>
                  <a:cubicBezTo>
                    <a:pt x="9015" y="7023"/>
                    <a:pt x="8251" y="6260"/>
                    <a:pt x="8251" y="5321"/>
                  </a:cubicBezTo>
                  <a:cubicBezTo>
                    <a:pt x="8251" y="4385"/>
                    <a:pt x="9015" y="3621"/>
                    <a:pt x="9954" y="3621"/>
                  </a:cubicBezTo>
                  <a:close/>
                  <a:moveTo>
                    <a:pt x="2050" y="6548"/>
                  </a:moveTo>
                  <a:cubicBezTo>
                    <a:pt x="2281" y="6548"/>
                    <a:pt x="2467" y="6734"/>
                    <a:pt x="2467" y="6954"/>
                  </a:cubicBezTo>
                  <a:lnTo>
                    <a:pt x="2467" y="8192"/>
                  </a:lnTo>
                  <a:lnTo>
                    <a:pt x="3691" y="8192"/>
                  </a:lnTo>
                  <a:cubicBezTo>
                    <a:pt x="3914" y="8192"/>
                    <a:pt x="4097" y="8364"/>
                    <a:pt x="4097" y="8598"/>
                  </a:cubicBezTo>
                  <a:cubicBezTo>
                    <a:pt x="4097" y="8828"/>
                    <a:pt x="3914" y="9000"/>
                    <a:pt x="3691" y="9000"/>
                  </a:cubicBezTo>
                  <a:lnTo>
                    <a:pt x="2050" y="9000"/>
                  </a:lnTo>
                  <a:cubicBezTo>
                    <a:pt x="1831" y="9000"/>
                    <a:pt x="1645" y="8828"/>
                    <a:pt x="1645" y="8598"/>
                  </a:cubicBezTo>
                  <a:lnTo>
                    <a:pt x="1645" y="6954"/>
                  </a:lnTo>
                  <a:cubicBezTo>
                    <a:pt x="1645" y="6734"/>
                    <a:pt x="1831" y="6548"/>
                    <a:pt x="2050" y="6548"/>
                  </a:cubicBezTo>
                  <a:close/>
                  <a:moveTo>
                    <a:pt x="11931" y="6548"/>
                  </a:moveTo>
                  <a:cubicBezTo>
                    <a:pt x="12161" y="6548"/>
                    <a:pt x="12347" y="6734"/>
                    <a:pt x="12347" y="6954"/>
                  </a:cubicBezTo>
                  <a:lnTo>
                    <a:pt x="12347" y="8598"/>
                  </a:lnTo>
                  <a:cubicBezTo>
                    <a:pt x="12347" y="8828"/>
                    <a:pt x="12161" y="9000"/>
                    <a:pt x="11931" y="9000"/>
                  </a:cubicBezTo>
                  <a:lnTo>
                    <a:pt x="10301" y="9000"/>
                  </a:lnTo>
                  <a:cubicBezTo>
                    <a:pt x="10067" y="9000"/>
                    <a:pt x="9884" y="8828"/>
                    <a:pt x="9884" y="8598"/>
                  </a:cubicBezTo>
                  <a:cubicBezTo>
                    <a:pt x="9884" y="8364"/>
                    <a:pt x="10067" y="8192"/>
                    <a:pt x="10301" y="8192"/>
                  </a:cubicBezTo>
                  <a:lnTo>
                    <a:pt x="11525" y="8192"/>
                  </a:lnTo>
                  <a:lnTo>
                    <a:pt x="11525" y="6954"/>
                  </a:lnTo>
                  <a:cubicBezTo>
                    <a:pt x="11525" y="6734"/>
                    <a:pt x="11711" y="6548"/>
                    <a:pt x="11931" y="6548"/>
                  </a:cubicBezTo>
                  <a:close/>
                  <a:moveTo>
                    <a:pt x="1239" y="0"/>
                  </a:moveTo>
                  <a:cubicBezTo>
                    <a:pt x="556" y="0"/>
                    <a:pt x="1" y="556"/>
                    <a:pt x="1" y="1225"/>
                  </a:cubicBezTo>
                  <a:lnTo>
                    <a:pt x="1" y="9417"/>
                  </a:lnTo>
                  <a:cubicBezTo>
                    <a:pt x="1" y="10089"/>
                    <a:pt x="556" y="10644"/>
                    <a:pt x="1239" y="10644"/>
                  </a:cubicBezTo>
                  <a:lnTo>
                    <a:pt x="12753" y="10644"/>
                  </a:lnTo>
                  <a:cubicBezTo>
                    <a:pt x="13436" y="10644"/>
                    <a:pt x="13980" y="10089"/>
                    <a:pt x="13980" y="9417"/>
                  </a:cubicBezTo>
                  <a:lnTo>
                    <a:pt x="13980" y="1225"/>
                  </a:lnTo>
                  <a:cubicBezTo>
                    <a:pt x="13980" y="556"/>
                    <a:pt x="13436" y="0"/>
                    <a:pt x="127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114"/>
          <p:cNvGrpSpPr/>
          <p:nvPr/>
        </p:nvGrpSpPr>
        <p:grpSpPr>
          <a:xfrm>
            <a:off x="5723176" y="1511450"/>
            <a:ext cx="349525" cy="349350"/>
            <a:chOff x="6290113" y="2568375"/>
            <a:chExt cx="349525" cy="349350"/>
          </a:xfrm>
        </p:grpSpPr>
        <p:sp>
          <p:nvSpPr>
            <p:cNvPr id="3308" name="Google Shape;3308;p114"/>
            <p:cNvSpPr/>
            <p:nvPr/>
          </p:nvSpPr>
          <p:spPr>
            <a:xfrm>
              <a:off x="6541513" y="2568375"/>
              <a:ext cx="46325" cy="107525"/>
            </a:xfrm>
            <a:custGeom>
              <a:rect b="b" l="l" r="r" t="t"/>
              <a:pathLst>
                <a:path extrusionOk="0" h="4301" w="1853">
                  <a:moveTo>
                    <a:pt x="447" y="1"/>
                  </a:moveTo>
                  <a:cubicBezTo>
                    <a:pt x="342" y="1"/>
                    <a:pt x="238" y="41"/>
                    <a:pt x="161" y="122"/>
                  </a:cubicBezTo>
                  <a:cubicBezTo>
                    <a:pt x="0" y="285"/>
                    <a:pt x="0" y="538"/>
                    <a:pt x="161" y="702"/>
                  </a:cubicBezTo>
                  <a:cubicBezTo>
                    <a:pt x="961" y="1499"/>
                    <a:pt x="961" y="2796"/>
                    <a:pt x="161" y="3593"/>
                  </a:cubicBezTo>
                  <a:cubicBezTo>
                    <a:pt x="0" y="3757"/>
                    <a:pt x="0" y="4009"/>
                    <a:pt x="161" y="4173"/>
                  </a:cubicBezTo>
                  <a:cubicBezTo>
                    <a:pt x="231" y="4254"/>
                    <a:pt x="347" y="4301"/>
                    <a:pt x="453" y="4301"/>
                  </a:cubicBezTo>
                  <a:cubicBezTo>
                    <a:pt x="556" y="4301"/>
                    <a:pt x="661" y="4254"/>
                    <a:pt x="742" y="4173"/>
                  </a:cubicBezTo>
                  <a:cubicBezTo>
                    <a:pt x="1852" y="3062"/>
                    <a:pt x="1852" y="1246"/>
                    <a:pt x="742" y="122"/>
                  </a:cubicBezTo>
                  <a:cubicBezTo>
                    <a:pt x="660" y="41"/>
                    <a:pt x="553" y="1"/>
                    <a:pt x="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4"/>
            <p:cNvSpPr/>
            <p:nvPr/>
          </p:nvSpPr>
          <p:spPr>
            <a:xfrm>
              <a:off x="6512563" y="2597325"/>
              <a:ext cx="30425" cy="49625"/>
            </a:xfrm>
            <a:custGeom>
              <a:rect b="b" l="l" r="r" t="t"/>
              <a:pathLst>
                <a:path extrusionOk="0" h="1985" w="1217">
                  <a:moveTo>
                    <a:pt x="447" y="1"/>
                  </a:moveTo>
                  <a:cubicBezTo>
                    <a:pt x="340" y="1"/>
                    <a:pt x="233" y="41"/>
                    <a:pt x="153" y="122"/>
                  </a:cubicBezTo>
                  <a:cubicBezTo>
                    <a:pt x="0" y="283"/>
                    <a:pt x="0" y="538"/>
                    <a:pt x="153" y="699"/>
                  </a:cubicBezTo>
                  <a:cubicBezTo>
                    <a:pt x="314" y="863"/>
                    <a:pt x="314" y="1116"/>
                    <a:pt x="153" y="1280"/>
                  </a:cubicBezTo>
                  <a:cubicBezTo>
                    <a:pt x="0" y="1441"/>
                    <a:pt x="0" y="1696"/>
                    <a:pt x="153" y="1857"/>
                  </a:cubicBezTo>
                  <a:cubicBezTo>
                    <a:pt x="233" y="1938"/>
                    <a:pt x="336" y="1985"/>
                    <a:pt x="453" y="1985"/>
                  </a:cubicBezTo>
                  <a:cubicBezTo>
                    <a:pt x="556" y="1985"/>
                    <a:pt x="661" y="1938"/>
                    <a:pt x="742" y="1857"/>
                  </a:cubicBezTo>
                  <a:cubicBezTo>
                    <a:pt x="1217" y="1382"/>
                    <a:pt x="1217" y="597"/>
                    <a:pt x="742" y="122"/>
                  </a:cubicBezTo>
                  <a:cubicBezTo>
                    <a:pt x="661" y="41"/>
                    <a:pt x="554" y="1"/>
                    <a:pt x="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4"/>
            <p:cNvSpPr/>
            <p:nvPr/>
          </p:nvSpPr>
          <p:spPr>
            <a:xfrm>
              <a:off x="6341913" y="2568375"/>
              <a:ext cx="46325" cy="107525"/>
            </a:xfrm>
            <a:custGeom>
              <a:rect b="b" l="l" r="r" t="t"/>
              <a:pathLst>
                <a:path extrusionOk="0" h="4301" w="1853">
                  <a:moveTo>
                    <a:pt x="1406" y="1"/>
                  </a:moveTo>
                  <a:cubicBezTo>
                    <a:pt x="1299" y="1"/>
                    <a:pt x="1192" y="41"/>
                    <a:pt x="1111" y="122"/>
                  </a:cubicBezTo>
                  <a:cubicBezTo>
                    <a:pt x="0" y="1246"/>
                    <a:pt x="0" y="3062"/>
                    <a:pt x="1111" y="4173"/>
                  </a:cubicBezTo>
                  <a:cubicBezTo>
                    <a:pt x="1192" y="4254"/>
                    <a:pt x="1297" y="4301"/>
                    <a:pt x="1400" y="4301"/>
                  </a:cubicBezTo>
                  <a:cubicBezTo>
                    <a:pt x="1517" y="4301"/>
                    <a:pt x="1619" y="4254"/>
                    <a:pt x="1703" y="4173"/>
                  </a:cubicBezTo>
                  <a:cubicBezTo>
                    <a:pt x="1853" y="4009"/>
                    <a:pt x="1853" y="3757"/>
                    <a:pt x="1703" y="3593"/>
                  </a:cubicBezTo>
                  <a:cubicBezTo>
                    <a:pt x="903" y="2796"/>
                    <a:pt x="903" y="1499"/>
                    <a:pt x="1703" y="702"/>
                  </a:cubicBezTo>
                  <a:cubicBezTo>
                    <a:pt x="1853" y="538"/>
                    <a:pt x="1853" y="285"/>
                    <a:pt x="1703" y="122"/>
                  </a:cubicBezTo>
                  <a:cubicBezTo>
                    <a:pt x="1621" y="41"/>
                    <a:pt x="1513" y="1"/>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4"/>
            <p:cNvSpPr/>
            <p:nvPr/>
          </p:nvSpPr>
          <p:spPr>
            <a:xfrm>
              <a:off x="6386763" y="2597325"/>
              <a:ext cx="30350" cy="49625"/>
            </a:xfrm>
            <a:custGeom>
              <a:rect b="b" l="l" r="r" t="t"/>
              <a:pathLst>
                <a:path extrusionOk="0" h="1985" w="1214">
                  <a:moveTo>
                    <a:pt x="771" y="1"/>
                  </a:moveTo>
                  <a:cubicBezTo>
                    <a:pt x="665" y="1"/>
                    <a:pt x="561" y="41"/>
                    <a:pt x="486" y="122"/>
                  </a:cubicBezTo>
                  <a:cubicBezTo>
                    <a:pt x="0" y="597"/>
                    <a:pt x="0" y="1382"/>
                    <a:pt x="486" y="1857"/>
                  </a:cubicBezTo>
                  <a:cubicBezTo>
                    <a:pt x="556" y="1938"/>
                    <a:pt x="672" y="1985"/>
                    <a:pt x="775" y="1985"/>
                  </a:cubicBezTo>
                  <a:cubicBezTo>
                    <a:pt x="881" y="1985"/>
                    <a:pt x="983" y="1938"/>
                    <a:pt x="1064" y="1857"/>
                  </a:cubicBezTo>
                  <a:cubicBezTo>
                    <a:pt x="1214" y="1696"/>
                    <a:pt x="1214" y="1441"/>
                    <a:pt x="1064" y="1280"/>
                  </a:cubicBezTo>
                  <a:cubicBezTo>
                    <a:pt x="903" y="1116"/>
                    <a:pt x="903" y="863"/>
                    <a:pt x="1064" y="699"/>
                  </a:cubicBezTo>
                  <a:cubicBezTo>
                    <a:pt x="1214" y="538"/>
                    <a:pt x="1214" y="283"/>
                    <a:pt x="1064" y="122"/>
                  </a:cubicBezTo>
                  <a:cubicBezTo>
                    <a:pt x="983" y="41"/>
                    <a:pt x="876" y="1"/>
                    <a:pt x="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4"/>
            <p:cNvSpPr/>
            <p:nvPr/>
          </p:nvSpPr>
          <p:spPr>
            <a:xfrm>
              <a:off x="6440838" y="2598350"/>
              <a:ext cx="48075" cy="47700"/>
            </a:xfrm>
            <a:custGeom>
              <a:rect b="b" l="l" r="r" t="t"/>
              <a:pathLst>
                <a:path extrusionOk="0" h="1908" w="1923">
                  <a:moveTo>
                    <a:pt x="961" y="0"/>
                  </a:moveTo>
                  <a:cubicBezTo>
                    <a:pt x="428" y="0"/>
                    <a:pt x="1" y="417"/>
                    <a:pt x="1" y="950"/>
                  </a:cubicBezTo>
                  <a:cubicBezTo>
                    <a:pt x="1" y="1480"/>
                    <a:pt x="428" y="1908"/>
                    <a:pt x="961" y="1908"/>
                  </a:cubicBezTo>
                  <a:cubicBezTo>
                    <a:pt x="1495" y="1908"/>
                    <a:pt x="1922" y="1480"/>
                    <a:pt x="1922" y="950"/>
                  </a:cubicBezTo>
                  <a:cubicBezTo>
                    <a:pt x="1922" y="417"/>
                    <a:pt x="1495" y="0"/>
                    <a:pt x="9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4"/>
            <p:cNvSpPr/>
            <p:nvPr/>
          </p:nvSpPr>
          <p:spPr>
            <a:xfrm>
              <a:off x="6335863" y="2835850"/>
              <a:ext cx="41050" cy="41050"/>
            </a:xfrm>
            <a:custGeom>
              <a:rect b="b" l="l" r="r" t="t"/>
              <a:pathLst>
                <a:path extrusionOk="0" h="1642" w="1642">
                  <a:moveTo>
                    <a:pt x="820" y="0"/>
                  </a:moveTo>
                  <a:cubicBezTo>
                    <a:pt x="370" y="0"/>
                    <a:pt x="1" y="370"/>
                    <a:pt x="1" y="822"/>
                  </a:cubicBezTo>
                  <a:cubicBezTo>
                    <a:pt x="1" y="1272"/>
                    <a:pt x="370" y="1641"/>
                    <a:pt x="820" y="1641"/>
                  </a:cubicBezTo>
                  <a:cubicBezTo>
                    <a:pt x="1273" y="1641"/>
                    <a:pt x="1642" y="1272"/>
                    <a:pt x="1642" y="822"/>
                  </a:cubicBezTo>
                  <a:cubicBezTo>
                    <a:pt x="1642" y="370"/>
                    <a:pt x="1273" y="0"/>
                    <a:pt x="8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4"/>
            <p:cNvSpPr/>
            <p:nvPr/>
          </p:nvSpPr>
          <p:spPr>
            <a:xfrm>
              <a:off x="6490888" y="2845975"/>
              <a:ext cx="13025" cy="17375"/>
            </a:xfrm>
            <a:custGeom>
              <a:rect b="b" l="l" r="r" t="t"/>
              <a:pathLst>
                <a:path extrusionOk="0" h="695" w="521">
                  <a:moveTo>
                    <a:pt x="267" y="1"/>
                  </a:moveTo>
                  <a:lnTo>
                    <a:pt x="1" y="695"/>
                  </a:lnTo>
                  <a:lnTo>
                    <a:pt x="520" y="695"/>
                  </a:lnTo>
                  <a:lnTo>
                    <a:pt x="2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4"/>
            <p:cNvSpPr/>
            <p:nvPr/>
          </p:nvSpPr>
          <p:spPr>
            <a:xfrm>
              <a:off x="6290113" y="2659375"/>
              <a:ext cx="349525" cy="258350"/>
            </a:xfrm>
            <a:custGeom>
              <a:rect b="b" l="l" r="r" t="t"/>
              <a:pathLst>
                <a:path extrusionOk="0" h="10334" w="13981">
                  <a:moveTo>
                    <a:pt x="7674" y="1586"/>
                  </a:moveTo>
                  <a:lnTo>
                    <a:pt x="8576" y="4049"/>
                  </a:lnTo>
                  <a:lnTo>
                    <a:pt x="6227" y="2616"/>
                  </a:lnTo>
                  <a:lnTo>
                    <a:pt x="7674" y="1586"/>
                  </a:lnTo>
                  <a:close/>
                  <a:moveTo>
                    <a:pt x="5705" y="3252"/>
                  </a:moveTo>
                  <a:lnTo>
                    <a:pt x="9037" y="5287"/>
                  </a:lnTo>
                  <a:lnTo>
                    <a:pt x="9084" y="5426"/>
                  </a:lnTo>
                  <a:lnTo>
                    <a:pt x="4897" y="5426"/>
                  </a:lnTo>
                  <a:lnTo>
                    <a:pt x="5705" y="3252"/>
                  </a:lnTo>
                  <a:close/>
                  <a:moveTo>
                    <a:pt x="2650" y="6515"/>
                  </a:moveTo>
                  <a:cubicBezTo>
                    <a:pt x="3403" y="6515"/>
                    <a:pt x="4016" y="7129"/>
                    <a:pt x="4016" y="7881"/>
                  </a:cubicBezTo>
                  <a:cubicBezTo>
                    <a:pt x="4016" y="8631"/>
                    <a:pt x="3403" y="9245"/>
                    <a:pt x="2650" y="9245"/>
                  </a:cubicBezTo>
                  <a:cubicBezTo>
                    <a:pt x="1900" y="9245"/>
                    <a:pt x="1286" y="8631"/>
                    <a:pt x="1286" y="7881"/>
                  </a:cubicBezTo>
                  <a:cubicBezTo>
                    <a:pt x="1286" y="7129"/>
                    <a:pt x="1900" y="6515"/>
                    <a:pt x="2650" y="6515"/>
                  </a:cubicBezTo>
                  <a:close/>
                  <a:moveTo>
                    <a:pt x="6180" y="6515"/>
                  </a:moveTo>
                  <a:cubicBezTo>
                    <a:pt x="6329" y="6515"/>
                    <a:pt x="6446" y="6632"/>
                    <a:pt x="6446" y="6781"/>
                  </a:cubicBezTo>
                  <a:lnTo>
                    <a:pt x="6468" y="8898"/>
                  </a:lnTo>
                  <a:cubicBezTo>
                    <a:pt x="6468" y="9048"/>
                    <a:pt x="6388" y="9164"/>
                    <a:pt x="6260" y="9211"/>
                  </a:cubicBezTo>
                  <a:cubicBezTo>
                    <a:pt x="6233" y="9219"/>
                    <a:pt x="6205" y="9222"/>
                    <a:pt x="6178" y="9222"/>
                  </a:cubicBezTo>
                  <a:cubicBezTo>
                    <a:pt x="6078" y="9222"/>
                    <a:pt x="5978" y="9175"/>
                    <a:pt x="5913" y="9084"/>
                  </a:cubicBezTo>
                  <a:lnTo>
                    <a:pt x="4941" y="7673"/>
                  </a:lnTo>
                  <a:lnTo>
                    <a:pt x="4941" y="8967"/>
                  </a:lnTo>
                  <a:cubicBezTo>
                    <a:pt x="4941" y="9117"/>
                    <a:pt x="4816" y="9245"/>
                    <a:pt x="4663" y="9245"/>
                  </a:cubicBezTo>
                  <a:cubicBezTo>
                    <a:pt x="4513" y="9245"/>
                    <a:pt x="4399" y="9117"/>
                    <a:pt x="4399" y="8967"/>
                  </a:cubicBezTo>
                  <a:lnTo>
                    <a:pt x="4399" y="6793"/>
                  </a:lnTo>
                  <a:cubicBezTo>
                    <a:pt x="4399" y="6676"/>
                    <a:pt x="4480" y="6573"/>
                    <a:pt x="4583" y="6537"/>
                  </a:cubicBezTo>
                  <a:cubicBezTo>
                    <a:pt x="4613" y="6526"/>
                    <a:pt x="4644" y="6520"/>
                    <a:pt x="4675" y="6520"/>
                  </a:cubicBezTo>
                  <a:cubicBezTo>
                    <a:pt x="4762" y="6520"/>
                    <a:pt x="4845" y="6565"/>
                    <a:pt x="4897" y="6643"/>
                  </a:cubicBezTo>
                  <a:lnTo>
                    <a:pt x="5913" y="8123"/>
                  </a:lnTo>
                  <a:lnTo>
                    <a:pt x="5902" y="6793"/>
                  </a:lnTo>
                  <a:cubicBezTo>
                    <a:pt x="5902" y="6643"/>
                    <a:pt x="6030" y="6515"/>
                    <a:pt x="6180" y="6515"/>
                  </a:cubicBezTo>
                  <a:close/>
                  <a:moveTo>
                    <a:pt x="8298" y="6515"/>
                  </a:moveTo>
                  <a:cubicBezTo>
                    <a:pt x="8426" y="6515"/>
                    <a:pt x="8540" y="6595"/>
                    <a:pt x="8587" y="6712"/>
                  </a:cubicBezTo>
                  <a:cubicBezTo>
                    <a:pt x="8587" y="6723"/>
                    <a:pt x="8598" y="6723"/>
                    <a:pt x="8598" y="6723"/>
                  </a:cubicBezTo>
                  <a:lnTo>
                    <a:pt x="9409" y="8875"/>
                  </a:lnTo>
                  <a:cubicBezTo>
                    <a:pt x="9454" y="9014"/>
                    <a:pt x="9384" y="9175"/>
                    <a:pt x="9245" y="9222"/>
                  </a:cubicBezTo>
                  <a:cubicBezTo>
                    <a:pt x="9212" y="9234"/>
                    <a:pt x="9190" y="9245"/>
                    <a:pt x="9154" y="9245"/>
                  </a:cubicBezTo>
                  <a:cubicBezTo>
                    <a:pt x="9037" y="9245"/>
                    <a:pt x="8934" y="9175"/>
                    <a:pt x="8898" y="9073"/>
                  </a:cubicBezTo>
                  <a:lnTo>
                    <a:pt x="8759" y="8714"/>
                  </a:lnTo>
                  <a:lnTo>
                    <a:pt x="7823" y="8714"/>
                  </a:lnTo>
                  <a:lnTo>
                    <a:pt x="7685" y="9073"/>
                  </a:lnTo>
                  <a:cubicBezTo>
                    <a:pt x="7640" y="9178"/>
                    <a:pt x="7543" y="9243"/>
                    <a:pt x="7434" y="9243"/>
                  </a:cubicBezTo>
                  <a:cubicBezTo>
                    <a:pt x="7399" y="9243"/>
                    <a:pt x="7363" y="9237"/>
                    <a:pt x="7326" y="9222"/>
                  </a:cubicBezTo>
                  <a:cubicBezTo>
                    <a:pt x="7188" y="9175"/>
                    <a:pt x="7118" y="9014"/>
                    <a:pt x="7176" y="8875"/>
                  </a:cubicBezTo>
                  <a:lnTo>
                    <a:pt x="7996" y="6723"/>
                  </a:lnTo>
                  <a:lnTo>
                    <a:pt x="7996" y="6712"/>
                  </a:lnTo>
                  <a:cubicBezTo>
                    <a:pt x="8043" y="6595"/>
                    <a:pt x="8160" y="6515"/>
                    <a:pt x="8298" y="6515"/>
                  </a:cubicBezTo>
                  <a:close/>
                  <a:moveTo>
                    <a:pt x="10092" y="6515"/>
                  </a:moveTo>
                  <a:cubicBezTo>
                    <a:pt x="10242" y="6515"/>
                    <a:pt x="10370" y="6632"/>
                    <a:pt x="10381" y="6781"/>
                  </a:cubicBezTo>
                  <a:lnTo>
                    <a:pt x="10426" y="8967"/>
                  </a:lnTo>
                  <a:cubicBezTo>
                    <a:pt x="10439" y="9117"/>
                    <a:pt x="10312" y="9245"/>
                    <a:pt x="10162" y="9245"/>
                  </a:cubicBezTo>
                  <a:cubicBezTo>
                    <a:pt x="10009" y="9245"/>
                    <a:pt x="9884" y="9131"/>
                    <a:pt x="9884" y="8978"/>
                  </a:cubicBezTo>
                  <a:lnTo>
                    <a:pt x="9826" y="6793"/>
                  </a:lnTo>
                  <a:cubicBezTo>
                    <a:pt x="9826" y="6643"/>
                    <a:pt x="9940" y="6515"/>
                    <a:pt x="10092" y="6515"/>
                  </a:cubicBezTo>
                  <a:close/>
                  <a:moveTo>
                    <a:pt x="11745" y="6515"/>
                  </a:moveTo>
                  <a:cubicBezTo>
                    <a:pt x="12219" y="6515"/>
                    <a:pt x="12614" y="6895"/>
                    <a:pt x="12614" y="7359"/>
                  </a:cubicBezTo>
                  <a:cubicBezTo>
                    <a:pt x="12614" y="7742"/>
                    <a:pt x="12347" y="8053"/>
                    <a:pt x="11989" y="8159"/>
                  </a:cubicBezTo>
                  <a:lnTo>
                    <a:pt x="12544" y="8795"/>
                  </a:lnTo>
                  <a:cubicBezTo>
                    <a:pt x="12647" y="8909"/>
                    <a:pt x="12636" y="9073"/>
                    <a:pt x="12522" y="9175"/>
                  </a:cubicBezTo>
                  <a:cubicBezTo>
                    <a:pt x="12464" y="9222"/>
                    <a:pt x="12406" y="9245"/>
                    <a:pt x="12336" y="9245"/>
                  </a:cubicBezTo>
                  <a:cubicBezTo>
                    <a:pt x="12267" y="9245"/>
                    <a:pt x="12186" y="9211"/>
                    <a:pt x="12139" y="9153"/>
                  </a:cubicBezTo>
                  <a:lnTo>
                    <a:pt x="11434" y="8353"/>
                  </a:lnTo>
                  <a:lnTo>
                    <a:pt x="11434" y="8967"/>
                  </a:lnTo>
                  <a:cubicBezTo>
                    <a:pt x="11434" y="9117"/>
                    <a:pt x="11306" y="9245"/>
                    <a:pt x="11156" y="9245"/>
                  </a:cubicBezTo>
                  <a:cubicBezTo>
                    <a:pt x="11006" y="9245"/>
                    <a:pt x="10889" y="9117"/>
                    <a:pt x="10889" y="8967"/>
                  </a:cubicBezTo>
                  <a:lnTo>
                    <a:pt x="10889" y="6793"/>
                  </a:lnTo>
                  <a:cubicBezTo>
                    <a:pt x="10889" y="6643"/>
                    <a:pt x="11006" y="6515"/>
                    <a:pt x="11156" y="6515"/>
                  </a:cubicBezTo>
                  <a:close/>
                  <a:moveTo>
                    <a:pt x="6030" y="0"/>
                  </a:moveTo>
                  <a:lnTo>
                    <a:pt x="4027" y="5426"/>
                  </a:lnTo>
                  <a:lnTo>
                    <a:pt x="417" y="5426"/>
                  </a:lnTo>
                  <a:cubicBezTo>
                    <a:pt x="187" y="5426"/>
                    <a:pt x="1" y="5612"/>
                    <a:pt x="1" y="5832"/>
                  </a:cubicBezTo>
                  <a:lnTo>
                    <a:pt x="1" y="9928"/>
                  </a:lnTo>
                  <a:cubicBezTo>
                    <a:pt x="1" y="10147"/>
                    <a:pt x="187" y="10333"/>
                    <a:pt x="417" y="10333"/>
                  </a:cubicBezTo>
                  <a:lnTo>
                    <a:pt x="13575" y="10333"/>
                  </a:lnTo>
                  <a:cubicBezTo>
                    <a:pt x="13794" y="10333"/>
                    <a:pt x="13980" y="10147"/>
                    <a:pt x="13980" y="9928"/>
                  </a:cubicBezTo>
                  <a:lnTo>
                    <a:pt x="13980" y="5832"/>
                  </a:lnTo>
                  <a:cubicBezTo>
                    <a:pt x="13980" y="5612"/>
                    <a:pt x="13794" y="5426"/>
                    <a:pt x="13575" y="5426"/>
                  </a:cubicBezTo>
                  <a:lnTo>
                    <a:pt x="9953" y="5426"/>
                  </a:lnTo>
                  <a:lnTo>
                    <a:pt x="7951" y="0"/>
                  </a:lnTo>
                  <a:cubicBezTo>
                    <a:pt x="7732" y="139"/>
                    <a:pt x="7465" y="244"/>
                    <a:pt x="7188" y="267"/>
                  </a:cubicBezTo>
                  <a:lnTo>
                    <a:pt x="7371" y="786"/>
                  </a:lnTo>
                  <a:lnTo>
                    <a:pt x="6329" y="1527"/>
                  </a:lnTo>
                  <a:lnTo>
                    <a:pt x="6329" y="1527"/>
                  </a:lnTo>
                  <a:lnTo>
                    <a:pt x="6793" y="267"/>
                  </a:lnTo>
                  <a:cubicBezTo>
                    <a:pt x="6516" y="244"/>
                    <a:pt x="6249" y="139"/>
                    <a:pt x="60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4"/>
            <p:cNvSpPr/>
            <p:nvPr/>
          </p:nvSpPr>
          <p:spPr>
            <a:xfrm>
              <a:off x="6575938" y="2835850"/>
              <a:ext cx="15925" cy="14725"/>
            </a:xfrm>
            <a:custGeom>
              <a:rect b="b" l="l" r="r" t="t"/>
              <a:pathLst>
                <a:path extrusionOk="0" h="589" w="637">
                  <a:moveTo>
                    <a:pt x="1" y="0"/>
                  </a:moveTo>
                  <a:lnTo>
                    <a:pt x="1" y="589"/>
                  </a:lnTo>
                  <a:lnTo>
                    <a:pt x="312" y="589"/>
                  </a:lnTo>
                  <a:cubicBezTo>
                    <a:pt x="487" y="589"/>
                    <a:pt x="637" y="461"/>
                    <a:pt x="637" y="300"/>
                  </a:cubicBezTo>
                  <a:cubicBezTo>
                    <a:pt x="637" y="139"/>
                    <a:pt x="487" y="0"/>
                    <a:pt x="3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114"/>
          <p:cNvGrpSpPr/>
          <p:nvPr/>
        </p:nvGrpSpPr>
        <p:grpSpPr>
          <a:xfrm>
            <a:off x="7758112" y="622621"/>
            <a:ext cx="554304" cy="361790"/>
            <a:chOff x="4842900" y="2922987"/>
            <a:chExt cx="436632" cy="284986"/>
          </a:xfrm>
        </p:grpSpPr>
        <p:sp>
          <p:nvSpPr>
            <p:cNvPr id="3318" name="Google Shape;3318;p11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FFFFF"/>
                </a:gs>
                <a:gs pos="100000">
                  <a:srgbClr val="FC809B"/>
                </a:gs>
              </a:gsLst>
              <a:lin ang="5400700"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114"/>
          <p:cNvSpPr/>
          <p:nvPr/>
        </p:nvSpPr>
        <p:spPr>
          <a:xfrm rot="10800000">
            <a:off x="824250" y="435788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275"/>
                                        </p:tgtEl>
                                        <p:attrNameLst>
                                          <p:attrName>style.visibility</p:attrName>
                                        </p:attrNameLst>
                                      </p:cBhvr>
                                      <p:to>
                                        <p:strVal val="visible"/>
                                      </p:to>
                                    </p:set>
                                    <p:anim calcmode="lin" valueType="num">
                                      <p:cBhvr additive="base">
                                        <p:cTn dur="800"/>
                                        <p:tgtEl>
                                          <p:spTgt spid="3275"/>
                                        </p:tgtEl>
                                        <p:attrNameLst>
                                          <p:attrName>ppt_w</p:attrName>
                                        </p:attrNameLst>
                                      </p:cBhvr>
                                      <p:tavLst>
                                        <p:tav fmla="" tm="0">
                                          <p:val>
                                            <p:strVal val="0"/>
                                          </p:val>
                                        </p:tav>
                                        <p:tav fmla="" tm="100000">
                                          <p:val>
                                            <p:strVal val="#ppt_w"/>
                                          </p:val>
                                        </p:tav>
                                      </p:tavLst>
                                    </p:anim>
                                    <p:anim calcmode="lin" valueType="num">
                                      <p:cBhvr additive="base">
                                        <p:cTn dur="800"/>
                                        <p:tgtEl>
                                          <p:spTgt spid="32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69"/>
                                        </p:tgtEl>
                                        <p:attrNameLst>
                                          <p:attrName>style.visibility</p:attrName>
                                        </p:attrNameLst>
                                      </p:cBhvr>
                                      <p:to>
                                        <p:strVal val="visible"/>
                                      </p:to>
                                    </p:set>
                                    <p:anim calcmode="lin" valueType="num">
                                      <p:cBhvr additive="base">
                                        <p:cTn dur="800"/>
                                        <p:tgtEl>
                                          <p:spTgt spid="3269"/>
                                        </p:tgtEl>
                                        <p:attrNameLst>
                                          <p:attrName>ppt_w</p:attrName>
                                        </p:attrNameLst>
                                      </p:cBhvr>
                                      <p:tavLst>
                                        <p:tav fmla="" tm="0">
                                          <p:val>
                                            <p:strVal val="0"/>
                                          </p:val>
                                        </p:tav>
                                        <p:tav fmla="" tm="100000">
                                          <p:val>
                                            <p:strVal val="#ppt_w"/>
                                          </p:val>
                                        </p:tav>
                                      </p:tavLst>
                                    </p:anim>
                                    <p:anim calcmode="lin" valueType="num">
                                      <p:cBhvr additive="base">
                                        <p:cTn dur="800"/>
                                        <p:tgtEl>
                                          <p:spTgt spid="326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3270"/>
                                        </p:tgtEl>
                                        <p:attrNameLst>
                                          <p:attrName>style.visibility</p:attrName>
                                        </p:attrNameLst>
                                      </p:cBhvr>
                                      <p:to>
                                        <p:strVal val="visible"/>
                                      </p:to>
                                    </p:set>
                                    <p:anim calcmode="lin" valueType="num">
                                      <p:cBhvr additive="base">
                                        <p:cTn dur="800"/>
                                        <p:tgtEl>
                                          <p:spTgt spid="3270"/>
                                        </p:tgtEl>
                                        <p:attrNameLst>
                                          <p:attrName>ppt_w</p:attrName>
                                        </p:attrNameLst>
                                      </p:cBhvr>
                                      <p:tavLst>
                                        <p:tav fmla="" tm="0">
                                          <p:val>
                                            <p:strVal val="0"/>
                                          </p:val>
                                        </p:tav>
                                        <p:tav fmla="" tm="100000">
                                          <p:val>
                                            <p:strVal val="#ppt_w"/>
                                          </p:val>
                                        </p:tav>
                                      </p:tavLst>
                                    </p:anim>
                                    <p:anim calcmode="lin" valueType="num">
                                      <p:cBhvr additive="base">
                                        <p:cTn dur="800"/>
                                        <p:tgtEl>
                                          <p:spTgt spid="32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79"/>
                                        </p:tgtEl>
                                        <p:attrNameLst>
                                          <p:attrName>style.visibility</p:attrName>
                                        </p:attrNameLst>
                                      </p:cBhvr>
                                      <p:to>
                                        <p:strVal val="visible"/>
                                      </p:to>
                                    </p:set>
                                    <p:anim calcmode="lin" valueType="num">
                                      <p:cBhvr additive="base">
                                        <p:cTn dur="800"/>
                                        <p:tgtEl>
                                          <p:spTgt spid="3279"/>
                                        </p:tgtEl>
                                        <p:attrNameLst>
                                          <p:attrName>ppt_w</p:attrName>
                                        </p:attrNameLst>
                                      </p:cBhvr>
                                      <p:tavLst>
                                        <p:tav fmla="" tm="0">
                                          <p:val>
                                            <p:strVal val="0"/>
                                          </p:val>
                                        </p:tav>
                                        <p:tav fmla="" tm="100000">
                                          <p:val>
                                            <p:strVal val="#ppt_w"/>
                                          </p:val>
                                        </p:tav>
                                      </p:tavLst>
                                    </p:anim>
                                    <p:anim calcmode="lin" valueType="num">
                                      <p:cBhvr additive="base">
                                        <p:cTn dur="800"/>
                                        <p:tgtEl>
                                          <p:spTgt spid="3279"/>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3271"/>
                                        </p:tgtEl>
                                        <p:attrNameLst>
                                          <p:attrName>style.visibility</p:attrName>
                                        </p:attrNameLst>
                                      </p:cBhvr>
                                      <p:to>
                                        <p:strVal val="visible"/>
                                      </p:to>
                                    </p:set>
                                    <p:anim calcmode="lin" valueType="num">
                                      <p:cBhvr additive="base">
                                        <p:cTn dur="800"/>
                                        <p:tgtEl>
                                          <p:spTgt spid="3271"/>
                                        </p:tgtEl>
                                        <p:attrNameLst>
                                          <p:attrName>ppt_w</p:attrName>
                                        </p:attrNameLst>
                                      </p:cBhvr>
                                      <p:tavLst>
                                        <p:tav fmla="" tm="0">
                                          <p:val>
                                            <p:strVal val="0"/>
                                          </p:val>
                                        </p:tav>
                                        <p:tav fmla="" tm="100000">
                                          <p:val>
                                            <p:strVal val="#ppt_w"/>
                                          </p:val>
                                        </p:tav>
                                      </p:tavLst>
                                    </p:anim>
                                    <p:anim calcmode="lin" valueType="num">
                                      <p:cBhvr additive="base">
                                        <p:cTn dur="800"/>
                                        <p:tgtEl>
                                          <p:spTgt spid="32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83"/>
                                        </p:tgtEl>
                                        <p:attrNameLst>
                                          <p:attrName>style.visibility</p:attrName>
                                        </p:attrNameLst>
                                      </p:cBhvr>
                                      <p:to>
                                        <p:strVal val="visible"/>
                                      </p:to>
                                    </p:set>
                                    <p:anim calcmode="lin" valueType="num">
                                      <p:cBhvr additive="base">
                                        <p:cTn dur="800"/>
                                        <p:tgtEl>
                                          <p:spTgt spid="3283"/>
                                        </p:tgtEl>
                                        <p:attrNameLst>
                                          <p:attrName>ppt_w</p:attrName>
                                        </p:attrNameLst>
                                      </p:cBhvr>
                                      <p:tavLst>
                                        <p:tav fmla="" tm="0">
                                          <p:val>
                                            <p:strVal val="0"/>
                                          </p:val>
                                        </p:tav>
                                        <p:tav fmla="" tm="100000">
                                          <p:val>
                                            <p:strVal val="#ppt_w"/>
                                          </p:val>
                                        </p:tav>
                                      </p:tavLst>
                                    </p:anim>
                                    <p:anim calcmode="lin" valueType="num">
                                      <p:cBhvr additive="base">
                                        <p:cTn dur="800"/>
                                        <p:tgtEl>
                                          <p:spTgt spid="3283"/>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3272"/>
                                        </p:tgtEl>
                                        <p:attrNameLst>
                                          <p:attrName>style.visibility</p:attrName>
                                        </p:attrNameLst>
                                      </p:cBhvr>
                                      <p:to>
                                        <p:strVal val="visible"/>
                                      </p:to>
                                    </p:set>
                                    <p:anim calcmode="lin" valueType="num">
                                      <p:cBhvr additive="base">
                                        <p:cTn dur="800"/>
                                        <p:tgtEl>
                                          <p:spTgt spid="3272"/>
                                        </p:tgtEl>
                                        <p:attrNameLst>
                                          <p:attrName>ppt_w</p:attrName>
                                        </p:attrNameLst>
                                      </p:cBhvr>
                                      <p:tavLst>
                                        <p:tav fmla="" tm="0">
                                          <p:val>
                                            <p:strVal val="0"/>
                                          </p:val>
                                        </p:tav>
                                        <p:tav fmla="" tm="100000">
                                          <p:val>
                                            <p:strVal val="#ppt_w"/>
                                          </p:val>
                                        </p:tav>
                                      </p:tavLst>
                                    </p:anim>
                                    <p:anim calcmode="lin" valueType="num">
                                      <p:cBhvr additive="base">
                                        <p:cTn dur="800"/>
                                        <p:tgtEl>
                                          <p:spTgt spid="32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87"/>
                                        </p:tgtEl>
                                        <p:attrNameLst>
                                          <p:attrName>style.visibility</p:attrName>
                                        </p:attrNameLst>
                                      </p:cBhvr>
                                      <p:to>
                                        <p:strVal val="visible"/>
                                      </p:to>
                                    </p:set>
                                    <p:anim calcmode="lin" valueType="num">
                                      <p:cBhvr additive="base">
                                        <p:cTn dur="800"/>
                                        <p:tgtEl>
                                          <p:spTgt spid="3287"/>
                                        </p:tgtEl>
                                        <p:attrNameLst>
                                          <p:attrName>ppt_w</p:attrName>
                                        </p:attrNameLst>
                                      </p:cBhvr>
                                      <p:tavLst>
                                        <p:tav fmla="" tm="0">
                                          <p:val>
                                            <p:strVal val="0"/>
                                          </p:val>
                                        </p:tav>
                                        <p:tav fmla="" tm="100000">
                                          <p:val>
                                            <p:strVal val="#ppt_w"/>
                                          </p:val>
                                        </p:tav>
                                      </p:tavLst>
                                    </p:anim>
                                    <p:anim calcmode="lin" valueType="num">
                                      <p:cBhvr additive="base">
                                        <p:cTn dur="800"/>
                                        <p:tgtEl>
                                          <p:spTgt spid="32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115"/>
          <p:cNvSpPr/>
          <p:nvPr/>
        </p:nvSpPr>
        <p:spPr>
          <a:xfrm>
            <a:off x="486210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5"/>
          <p:cNvSpPr/>
          <p:nvPr/>
        </p:nvSpPr>
        <p:spPr>
          <a:xfrm>
            <a:off x="134032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28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5"/>
          <p:cNvSpPr/>
          <p:nvPr/>
        </p:nvSpPr>
        <p:spPr>
          <a:xfrm>
            <a:off x="486007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5"/>
          <p:cNvSpPr/>
          <p:nvPr/>
        </p:nvSpPr>
        <p:spPr>
          <a:xfrm>
            <a:off x="134235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5"/>
          <p:cNvSpPr/>
          <p:nvPr/>
        </p:nvSpPr>
        <p:spPr>
          <a:xfrm>
            <a:off x="16224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3331" name="Google Shape;3331;p115"/>
          <p:cNvSpPr txBox="1"/>
          <p:nvPr>
            <p:ph idx="2" type="title"/>
          </p:nvPr>
        </p:nvSpPr>
        <p:spPr>
          <a:xfrm>
            <a:off x="1691750" y="1468807"/>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NEPTUNE</a:t>
            </a:r>
            <a:endParaRPr/>
          </a:p>
        </p:txBody>
      </p:sp>
      <p:sp>
        <p:nvSpPr>
          <p:cNvPr id="3332" name="Google Shape;3332;p115"/>
          <p:cNvSpPr/>
          <p:nvPr/>
        </p:nvSpPr>
        <p:spPr>
          <a:xfrm>
            <a:off x="51357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5"/>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334" name="Google Shape;3334;p115"/>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335" name="Google Shape;3335;p115"/>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336" name="Google Shape;3336;p115"/>
          <p:cNvSpPr/>
          <p:nvPr/>
        </p:nvSpPr>
        <p:spPr>
          <a:xfrm>
            <a:off x="1620379"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5"/>
          <p:cNvSpPr/>
          <p:nvPr/>
        </p:nvSpPr>
        <p:spPr>
          <a:xfrm>
            <a:off x="5142154"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5"/>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339" name="Google Shape;3339;p115"/>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rgbClr val="000000"/>
              </a:buClr>
              <a:buSzPts val="990"/>
              <a:buFont typeface="Arial"/>
              <a:buNone/>
            </a:pPr>
            <a:r>
              <a:rPr lang="en"/>
              <a:t>Mars is a cold place full of iron oxide dust</a:t>
            </a:r>
            <a:endParaRPr/>
          </a:p>
        </p:txBody>
      </p:sp>
      <p:sp>
        <p:nvSpPr>
          <p:cNvPr id="3340" name="Google Shape;3340;p115"/>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341" name="Google Shape;3341;p115"/>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342" name="Google Shape;3342;p115"/>
          <p:cNvSpPr/>
          <p:nvPr/>
        </p:nvSpPr>
        <p:spPr>
          <a:xfrm>
            <a:off x="7837175" y="12405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5"/>
          <p:cNvSpPr/>
          <p:nvPr/>
        </p:nvSpPr>
        <p:spPr>
          <a:xfrm>
            <a:off x="801800" y="14996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115"/>
          <p:cNvGrpSpPr/>
          <p:nvPr/>
        </p:nvGrpSpPr>
        <p:grpSpPr>
          <a:xfrm>
            <a:off x="7680412" y="3244529"/>
            <a:ext cx="338134" cy="338134"/>
            <a:chOff x="5227225" y="2298750"/>
            <a:chExt cx="750575" cy="750575"/>
          </a:xfrm>
        </p:grpSpPr>
        <p:sp>
          <p:nvSpPr>
            <p:cNvPr id="3345" name="Google Shape;3345;p115"/>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5"/>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5"/>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115"/>
          <p:cNvGrpSpPr/>
          <p:nvPr/>
        </p:nvGrpSpPr>
        <p:grpSpPr>
          <a:xfrm>
            <a:off x="1174290" y="2879649"/>
            <a:ext cx="260710" cy="260710"/>
            <a:chOff x="1594650" y="976150"/>
            <a:chExt cx="411150" cy="411150"/>
          </a:xfrm>
        </p:grpSpPr>
        <p:sp>
          <p:nvSpPr>
            <p:cNvPr id="3349" name="Google Shape;3349;p115"/>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5"/>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5"/>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5"/>
          <p:cNvGrpSpPr/>
          <p:nvPr/>
        </p:nvGrpSpPr>
        <p:grpSpPr>
          <a:xfrm>
            <a:off x="843400" y="2720862"/>
            <a:ext cx="436632" cy="284986"/>
            <a:chOff x="4842900" y="2922987"/>
            <a:chExt cx="436632" cy="284986"/>
          </a:xfrm>
        </p:grpSpPr>
        <p:sp>
          <p:nvSpPr>
            <p:cNvPr id="3353" name="Google Shape;3353;p11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800" fill="hold"/>
                                        <p:tgtEl>
                                          <p:spTgt spid="3343"/>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34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116"/>
          <p:cNvSpPr/>
          <p:nvPr/>
        </p:nvSpPr>
        <p:spPr>
          <a:xfrm>
            <a:off x="4597885" y="345788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6"/>
          <p:cNvSpPr/>
          <p:nvPr/>
        </p:nvSpPr>
        <p:spPr>
          <a:xfrm>
            <a:off x="2750662" y="345788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6"/>
          <p:cNvSpPr/>
          <p:nvPr/>
        </p:nvSpPr>
        <p:spPr>
          <a:xfrm>
            <a:off x="4597885" y="2592463"/>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6"/>
          <p:cNvSpPr/>
          <p:nvPr/>
        </p:nvSpPr>
        <p:spPr>
          <a:xfrm>
            <a:off x="2750662" y="2592463"/>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6"/>
          <p:cNvSpPr/>
          <p:nvPr/>
        </p:nvSpPr>
        <p:spPr>
          <a:xfrm>
            <a:off x="4597885" y="171733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6"/>
          <p:cNvSpPr/>
          <p:nvPr/>
        </p:nvSpPr>
        <p:spPr>
          <a:xfrm>
            <a:off x="2750662" y="1717338"/>
            <a:ext cx="172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6"/>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CHARACTERISTICS</a:t>
            </a:r>
            <a:endParaRPr/>
          </a:p>
        </p:txBody>
      </p:sp>
      <p:sp>
        <p:nvSpPr>
          <p:cNvPr id="3366" name="Google Shape;3366;p116"/>
          <p:cNvSpPr txBox="1"/>
          <p:nvPr>
            <p:ph idx="6" type="subTitle"/>
          </p:nvPr>
        </p:nvSpPr>
        <p:spPr>
          <a:xfrm>
            <a:off x="6512563" y="2494263"/>
            <a:ext cx="1835700" cy="7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a:t>
            </a:r>
            <a:endParaRPr/>
          </a:p>
        </p:txBody>
      </p:sp>
      <p:sp>
        <p:nvSpPr>
          <p:cNvPr id="3367" name="Google Shape;3367;p116"/>
          <p:cNvSpPr txBox="1"/>
          <p:nvPr>
            <p:ph idx="5" type="title"/>
          </p:nvPr>
        </p:nvSpPr>
        <p:spPr>
          <a:xfrm>
            <a:off x="4704985" y="2633263"/>
            <a:ext cx="1513800" cy="2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368" name="Google Shape;3368;p116"/>
          <p:cNvSpPr txBox="1"/>
          <p:nvPr>
            <p:ph idx="2" type="title"/>
          </p:nvPr>
        </p:nvSpPr>
        <p:spPr>
          <a:xfrm>
            <a:off x="2857762" y="1758138"/>
            <a:ext cx="1513800" cy="25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3369" name="Google Shape;3369;p116"/>
          <p:cNvSpPr txBox="1"/>
          <p:nvPr>
            <p:ph idx="1" type="subTitle"/>
          </p:nvPr>
        </p:nvSpPr>
        <p:spPr>
          <a:xfrm>
            <a:off x="795725" y="1643213"/>
            <a:ext cx="1835700" cy="71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It’s the closest planet to the Sun</a:t>
            </a:r>
            <a:endParaRPr/>
          </a:p>
        </p:txBody>
      </p:sp>
      <p:sp>
        <p:nvSpPr>
          <p:cNvPr id="3370" name="Google Shape;3370;p116"/>
          <p:cNvSpPr txBox="1"/>
          <p:nvPr>
            <p:ph idx="3" type="title"/>
          </p:nvPr>
        </p:nvSpPr>
        <p:spPr>
          <a:xfrm>
            <a:off x="4704985" y="1758138"/>
            <a:ext cx="1513800" cy="2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371" name="Google Shape;3371;p116"/>
          <p:cNvSpPr txBox="1"/>
          <p:nvPr>
            <p:ph idx="4" type="subTitle"/>
          </p:nvPr>
        </p:nvSpPr>
        <p:spPr>
          <a:xfrm>
            <a:off x="6512550" y="1641263"/>
            <a:ext cx="1835700" cy="7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3372" name="Google Shape;3372;p116"/>
          <p:cNvSpPr txBox="1"/>
          <p:nvPr>
            <p:ph idx="7" type="title"/>
          </p:nvPr>
        </p:nvSpPr>
        <p:spPr>
          <a:xfrm>
            <a:off x="2857762" y="3498688"/>
            <a:ext cx="1513800" cy="25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PLUTO</a:t>
            </a:r>
            <a:endParaRPr/>
          </a:p>
        </p:txBody>
      </p:sp>
      <p:sp>
        <p:nvSpPr>
          <p:cNvPr id="3373" name="Google Shape;3373;p116"/>
          <p:cNvSpPr txBox="1"/>
          <p:nvPr>
            <p:ph idx="8" type="subTitle"/>
          </p:nvPr>
        </p:nvSpPr>
        <p:spPr>
          <a:xfrm>
            <a:off x="795737" y="3380313"/>
            <a:ext cx="1835700" cy="71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a:t>
            </a:r>
            <a:r>
              <a:rPr lang="en"/>
              <a:t>s now considered a dwarf planet</a:t>
            </a:r>
            <a:endParaRPr/>
          </a:p>
        </p:txBody>
      </p:sp>
      <p:sp>
        <p:nvSpPr>
          <p:cNvPr id="3374" name="Google Shape;3374;p116"/>
          <p:cNvSpPr txBox="1"/>
          <p:nvPr>
            <p:ph idx="9" type="title"/>
          </p:nvPr>
        </p:nvSpPr>
        <p:spPr>
          <a:xfrm>
            <a:off x="2857762" y="2633263"/>
            <a:ext cx="1513800" cy="25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3375" name="Google Shape;3375;p116"/>
          <p:cNvSpPr txBox="1"/>
          <p:nvPr>
            <p:ph idx="13" type="subTitle"/>
          </p:nvPr>
        </p:nvSpPr>
        <p:spPr>
          <a:xfrm>
            <a:off x="795736" y="2494263"/>
            <a:ext cx="1835700" cy="71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 is actually a very cold place</a:t>
            </a:r>
            <a:endParaRPr/>
          </a:p>
        </p:txBody>
      </p:sp>
      <p:sp>
        <p:nvSpPr>
          <p:cNvPr id="3376" name="Google Shape;3376;p116"/>
          <p:cNvSpPr txBox="1"/>
          <p:nvPr>
            <p:ph idx="14" type="title"/>
          </p:nvPr>
        </p:nvSpPr>
        <p:spPr>
          <a:xfrm>
            <a:off x="4704985" y="3498688"/>
            <a:ext cx="1513800" cy="2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3377" name="Google Shape;3377;p116"/>
          <p:cNvSpPr txBox="1"/>
          <p:nvPr>
            <p:ph idx="15" type="subTitle"/>
          </p:nvPr>
        </p:nvSpPr>
        <p:spPr>
          <a:xfrm>
            <a:off x="6512511" y="3378363"/>
            <a:ext cx="1835700" cy="71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3378" name="Google Shape;3378;p116"/>
          <p:cNvGrpSpPr/>
          <p:nvPr/>
        </p:nvGrpSpPr>
        <p:grpSpPr>
          <a:xfrm>
            <a:off x="7693015" y="986397"/>
            <a:ext cx="432017" cy="300890"/>
            <a:chOff x="607379" y="1306417"/>
            <a:chExt cx="588900" cy="410100"/>
          </a:xfrm>
        </p:grpSpPr>
        <p:sp>
          <p:nvSpPr>
            <p:cNvPr id="3379" name="Google Shape;3379;p116"/>
            <p:cNvSpPr/>
            <p:nvPr/>
          </p:nvSpPr>
          <p:spPr>
            <a:xfrm>
              <a:off x="607379" y="1306417"/>
              <a:ext cx="588900" cy="4101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6"/>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116"/>
          <p:cNvSpPr/>
          <p:nvPr/>
        </p:nvSpPr>
        <p:spPr>
          <a:xfrm>
            <a:off x="2750663" y="4264408"/>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6"/>
          <p:cNvSpPr/>
          <p:nvPr/>
        </p:nvSpPr>
        <p:spPr>
          <a:xfrm rot="10800000">
            <a:off x="1087286" y="1156289"/>
            <a:ext cx="320114" cy="320089"/>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116"/>
          <p:cNvGrpSpPr/>
          <p:nvPr/>
        </p:nvGrpSpPr>
        <p:grpSpPr>
          <a:xfrm>
            <a:off x="6026706" y="4264391"/>
            <a:ext cx="436632" cy="284986"/>
            <a:chOff x="4842900" y="2922987"/>
            <a:chExt cx="436632" cy="284986"/>
          </a:xfrm>
        </p:grpSpPr>
        <p:sp>
          <p:nvSpPr>
            <p:cNvPr id="3384" name="Google Shape;3384;p116"/>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FFFFF"/>
                </a:gs>
                <a:gs pos="100000">
                  <a:srgbClr val="FC809B"/>
                </a:gs>
              </a:gsLst>
              <a:lin ang="5400700"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6"/>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9" name="Shape 3389"/>
        <p:cNvGrpSpPr/>
        <p:nvPr/>
      </p:nvGrpSpPr>
      <p:grpSpPr>
        <a:xfrm>
          <a:off x="0" y="0"/>
          <a:ext cx="0" cy="0"/>
          <a:chOff x="0" y="0"/>
          <a:chExt cx="0" cy="0"/>
        </a:xfrm>
      </p:grpSpPr>
      <p:sp>
        <p:nvSpPr>
          <p:cNvPr id="3390" name="Google Shape;3390;p117"/>
          <p:cNvSpPr/>
          <p:nvPr/>
        </p:nvSpPr>
        <p:spPr>
          <a:xfrm>
            <a:off x="1369525" y="383443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7"/>
          <p:cNvSpPr/>
          <p:nvPr/>
        </p:nvSpPr>
        <p:spPr>
          <a:xfrm>
            <a:off x="1369525" y="296408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7"/>
          <p:cNvSpPr/>
          <p:nvPr/>
        </p:nvSpPr>
        <p:spPr>
          <a:xfrm>
            <a:off x="1369525" y="2058450"/>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7"/>
          <p:cNvSpPr txBox="1"/>
          <p:nvPr>
            <p:ph idx="6" type="title"/>
          </p:nvPr>
        </p:nvSpPr>
        <p:spPr>
          <a:xfrm>
            <a:off x="720000" y="692400"/>
            <a:ext cx="4372500" cy="10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SHOULD YOU USE OUR APP?</a:t>
            </a:r>
            <a:endParaRPr/>
          </a:p>
        </p:txBody>
      </p:sp>
      <p:sp>
        <p:nvSpPr>
          <p:cNvPr id="3394" name="Google Shape;3394;p117"/>
          <p:cNvSpPr txBox="1"/>
          <p:nvPr>
            <p:ph type="title"/>
          </p:nvPr>
        </p:nvSpPr>
        <p:spPr>
          <a:xfrm>
            <a:off x="1436725" y="3822600"/>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395" name="Google Shape;3395;p117"/>
          <p:cNvSpPr txBox="1"/>
          <p:nvPr>
            <p:ph idx="1" type="subTitle"/>
          </p:nvPr>
        </p:nvSpPr>
        <p:spPr>
          <a:xfrm>
            <a:off x="3314625" y="2770733"/>
            <a:ext cx="2586300" cy="72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a:t>
            </a:r>
            <a:endParaRPr/>
          </a:p>
        </p:txBody>
      </p:sp>
      <p:sp>
        <p:nvSpPr>
          <p:cNvPr id="3396" name="Google Shape;3396;p117"/>
          <p:cNvSpPr txBox="1"/>
          <p:nvPr>
            <p:ph idx="2" type="title"/>
          </p:nvPr>
        </p:nvSpPr>
        <p:spPr>
          <a:xfrm>
            <a:off x="1436725" y="2952225"/>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397" name="Google Shape;3397;p117"/>
          <p:cNvSpPr txBox="1"/>
          <p:nvPr>
            <p:ph idx="3" type="subTitle"/>
          </p:nvPr>
        </p:nvSpPr>
        <p:spPr>
          <a:xfrm>
            <a:off x="3314625" y="3676353"/>
            <a:ext cx="2586300" cy="6543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It’</a:t>
            </a:r>
            <a:r>
              <a:rPr lang="en"/>
              <a:t>s a gas giant and has several rings</a:t>
            </a:r>
            <a:endParaRPr/>
          </a:p>
        </p:txBody>
      </p:sp>
      <p:sp>
        <p:nvSpPr>
          <p:cNvPr id="3398" name="Google Shape;3398;p117"/>
          <p:cNvSpPr txBox="1"/>
          <p:nvPr>
            <p:ph idx="4" type="title"/>
          </p:nvPr>
        </p:nvSpPr>
        <p:spPr>
          <a:xfrm>
            <a:off x="1436725" y="2046588"/>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3399" name="Google Shape;3399;p117"/>
          <p:cNvSpPr txBox="1"/>
          <p:nvPr>
            <p:ph idx="5" type="subTitle"/>
          </p:nvPr>
        </p:nvSpPr>
        <p:spPr>
          <a:xfrm>
            <a:off x="3314625" y="1865100"/>
            <a:ext cx="2586300" cy="7248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It’</a:t>
            </a:r>
            <a:r>
              <a:rPr lang="en"/>
              <a:t>s the third planet from the Sun and where we live on</a:t>
            </a:r>
            <a:endParaRPr/>
          </a:p>
        </p:txBody>
      </p:sp>
      <p:grpSp>
        <p:nvGrpSpPr>
          <p:cNvPr id="3400" name="Google Shape;3400;p117"/>
          <p:cNvGrpSpPr/>
          <p:nvPr/>
        </p:nvGrpSpPr>
        <p:grpSpPr>
          <a:xfrm>
            <a:off x="891563" y="3829475"/>
            <a:ext cx="349450" cy="349175"/>
            <a:chOff x="7794338" y="2568550"/>
            <a:chExt cx="349450" cy="349175"/>
          </a:xfrm>
        </p:grpSpPr>
        <p:sp>
          <p:nvSpPr>
            <p:cNvPr id="3401" name="Google Shape;3401;p117"/>
            <p:cNvSpPr/>
            <p:nvPr/>
          </p:nvSpPr>
          <p:spPr>
            <a:xfrm>
              <a:off x="7884888" y="2650975"/>
              <a:ext cx="84225" cy="54725"/>
            </a:xfrm>
            <a:custGeom>
              <a:rect b="b" l="l" r="r" t="t"/>
              <a:pathLst>
                <a:path extrusionOk="0" h="2189" w="3369">
                  <a:moveTo>
                    <a:pt x="3369" y="0"/>
                  </a:moveTo>
                  <a:cubicBezTo>
                    <a:pt x="1875" y="0"/>
                    <a:pt x="578" y="903"/>
                    <a:pt x="0" y="2188"/>
                  </a:cubicBezTo>
                  <a:lnTo>
                    <a:pt x="1980" y="2188"/>
                  </a:lnTo>
                  <a:cubicBezTo>
                    <a:pt x="2174" y="972"/>
                    <a:pt x="2627" y="0"/>
                    <a:pt x="3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7"/>
            <p:cNvSpPr/>
            <p:nvPr/>
          </p:nvSpPr>
          <p:spPr>
            <a:xfrm>
              <a:off x="7955213" y="2780575"/>
              <a:ext cx="27775" cy="34175"/>
            </a:xfrm>
            <a:custGeom>
              <a:rect b="b" l="l" r="r" t="t"/>
              <a:pathLst>
                <a:path extrusionOk="0" h="1367" w="1111">
                  <a:moveTo>
                    <a:pt x="0" y="1"/>
                  </a:moveTo>
                  <a:cubicBezTo>
                    <a:pt x="33" y="209"/>
                    <a:pt x="92" y="406"/>
                    <a:pt x="139" y="589"/>
                  </a:cubicBezTo>
                  <a:cubicBezTo>
                    <a:pt x="311" y="1159"/>
                    <a:pt x="497" y="1342"/>
                    <a:pt x="556" y="1367"/>
                  </a:cubicBezTo>
                  <a:cubicBezTo>
                    <a:pt x="611" y="1342"/>
                    <a:pt x="797" y="1159"/>
                    <a:pt x="972" y="589"/>
                  </a:cubicBezTo>
                  <a:cubicBezTo>
                    <a:pt x="1028" y="406"/>
                    <a:pt x="1075" y="209"/>
                    <a:pt x="1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7"/>
            <p:cNvSpPr/>
            <p:nvPr/>
          </p:nvSpPr>
          <p:spPr>
            <a:xfrm>
              <a:off x="8006088" y="2725875"/>
              <a:ext cx="55300" cy="34175"/>
            </a:xfrm>
            <a:custGeom>
              <a:rect b="b" l="l" r="r" t="t"/>
              <a:pathLst>
                <a:path extrusionOk="0" h="1367" w="2212">
                  <a:moveTo>
                    <a:pt x="1" y="0"/>
                  </a:moveTo>
                  <a:cubicBezTo>
                    <a:pt x="12" y="234"/>
                    <a:pt x="23" y="464"/>
                    <a:pt x="23" y="684"/>
                  </a:cubicBezTo>
                  <a:cubicBezTo>
                    <a:pt x="23" y="917"/>
                    <a:pt x="12" y="1147"/>
                    <a:pt x="1" y="1367"/>
                  </a:cubicBezTo>
                  <a:lnTo>
                    <a:pt x="2142" y="1367"/>
                  </a:lnTo>
                  <a:cubicBezTo>
                    <a:pt x="2186" y="1147"/>
                    <a:pt x="2211" y="928"/>
                    <a:pt x="2211" y="684"/>
                  </a:cubicBezTo>
                  <a:cubicBezTo>
                    <a:pt x="2211" y="453"/>
                    <a:pt x="2186" y="234"/>
                    <a:pt x="2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7"/>
            <p:cNvSpPr/>
            <p:nvPr/>
          </p:nvSpPr>
          <p:spPr>
            <a:xfrm>
              <a:off x="7969088" y="2650975"/>
              <a:ext cx="84175" cy="54725"/>
            </a:xfrm>
            <a:custGeom>
              <a:rect b="b" l="l" r="r" t="t"/>
              <a:pathLst>
                <a:path extrusionOk="0" h="2189" w="3367">
                  <a:moveTo>
                    <a:pt x="1" y="0"/>
                  </a:moveTo>
                  <a:cubicBezTo>
                    <a:pt x="739" y="0"/>
                    <a:pt x="1192" y="972"/>
                    <a:pt x="1389" y="2188"/>
                  </a:cubicBezTo>
                  <a:lnTo>
                    <a:pt x="3366" y="2188"/>
                  </a:lnTo>
                  <a:cubicBezTo>
                    <a:pt x="2789" y="903"/>
                    <a:pt x="150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7"/>
            <p:cNvSpPr/>
            <p:nvPr/>
          </p:nvSpPr>
          <p:spPr>
            <a:xfrm>
              <a:off x="7952013" y="2725875"/>
              <a:ext cx="34100" cy="34175"/>
            </a:xfrm>
            <a:custGeom>
              <a:rect b="b" l="l" r="r" t="t"/>
              <a:pathLst>
                <a:path extrusionOk="0" h="1367" w="1364">
                  <a:moveTo>
                    <a:pt x="23" y="0"/>
                  </a:moveTo>
                  <a:cubicBezTo>
                    <a:pt x="12" y="234"/>
                    <a:pt x="0" y="453"/>
                    <a:pt x="0" y="684"/>
                  </a:cubicBezTo>
                  <a:cubicBezTo>
                    <a:pt x="0" y="928"/>
                    <a:pt x="12" y="1147"/>
                    <a:pt x="23" y="1367"/>
                  </a:cubicBezTo>
                  <a:lnTo>
                    <a:pt x="1342" y="1367"/>
                  </a:lnTo>
                  <a:cubicBezTo>
                    <a:pt x="1353" y="1147"/>
                    <a:pt x="1364" y="928"/>
                    <a:pt x="1364" y="684"/>
                  </a:cubicBezTo>
                  <a:cubicBezTo>
                    <a:pt x="1364" y="453"/>
                    <a:pt x="1353" y="234"/>
                    <a:pt x="1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7"/>
            <p:cNvSpPr/>
            <p:nvPr/>
          </p:nvSpPr>
          <p:spPr>
            <a:xfrm>
              <a:off x="7955213" y="2671525"/>
              <a:ext cx="27775" cy="34175"/>
            </a:xfrm>
            <a:custGeom>
              <a:rect b="b" l="l" r="r" t="t"/>
              <a:pathLst>
                <a:path extrusionOk="0" h="1367" w="1111">
                  <a:moveTo>
                    <a:pt x="556" y="0"/>
                  </a:moveTo>
                  <a:cubicBezTo>
                    <a:pt x="497" y="22"/>
                    <a:pt x="311" y="208"/>
                    <a:pt x="139" y="775"/>
                  </a:cubicBezTo>
                  <a:cubicBezTo>
                    <a:pt x="92" y="961"/>
                    <a:pt x="33" y="1158"/>
                    <a:pt x="0" y="1366"/>
                  </a:cubicBezTo>
                  <a:lnTo>
                    <a:pt x="1111" y="1366"/>
                  </a:lnTo>
                  <a:cubicBezTo>
                    <a:pt x="1075" y="1158"/>
                    <a:pt x="1028" y="961"/>
                    <a:pt x="972" y="775"/>
                  </a:cubicBezTo>
                  <a:cubicBezTo>
                    <a:pt x="797" y="208"/>
                    <a:pt x="611" y="2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7"/>
            <p:cNvSpPr/>
            <p:nvPr/>
          </p:nvSpPr>
          <p:spPr>
            <a:xfrm>
              <a:off x="7969088" y="2780575"/>
              <a:ext cx="84175" cy="54675"/>
            </a:xfrm>
            <a:custGeom>
              <a:rect b="b" l="l" r="r" t="t"/>
              <a:pathLst>
                <a:path extrusionOk="0" h="2187" w="3367">
                  <a:moveTo>
                    <a:pt x="1389" y="1"/>
                  </a:moveTo>
                  <a:cubicBezTo>
                    <a:pt x="1192" y="1203"/>
                    <a:pt x="739" y="2186"/>
                    <a:pt x="1" y="2186"/>
                  </a:cubicBezTo>
                  <a:cubicBezTo>
                    <a:pt x="1503" y="2186"/>
                    <a:pt x="2789" y="1284"/>
                    <a:pt x="3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7"/>
            <p:cNvSpPr/>
            <p:nvPr/>
          </p:nvSpPr>
          <p:spPr>
            <a:xfrm>
              <a:off x="7884888" y="2780575"/>
              <a:ext cx="84225" cy="54675"/>
            </a:xfrm>
            <a:custGeom>
              <a:rect b="b" l="l" r="r" t="t"/>
              <a:pathLst>
                <a:path extrusionOk="0" h="2187" w="3369">
                  <a:moveTo>
                    <a:pt x="0" y="1"/>
                  </a:moveTo>
                  <a:cubicBezTo>
                    <a:pt x="578" y="1284"/>
                    <a:pt x="1875" y="2186"/>
                    <a:pt x="3369" y="2186"/>
                  </a:cubicBezTo>
                  <a:cubicBezTo>
                    <a:pt x="2627" y="2186"/>
                    <a:pt x="2174" y="1203"/>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7"/>
            <p:cNvSpPr/>
            <p:nvPr/>
          </p:nvSpPr>
          <p:spPr>
            <a:xfrm>
              <a:off x="7877113" y="2725875"/>
              <a:ext cx="54925" cy="34175"/>
            </a:xfrm>
            <a:custGeom>
              <a:rect b="b" l="l" r="r" t="t"/>
              <a:pathLst>
                <a:path extrusionOk="0" h="1367" w="2197">
                  <a:moveTo>
                    <a:pt x="56" y="0"/>
                  </a:moveTo>
                  <a:cubicBezTo>
                    <a:pt x="22" y="234"/>
                    <a:pt x="0" y="453"/>
                    <a:pt x="0" y="684"/>
                  </a:cubicBezTo>
                  <a:cubicBezTo>
                    <a:pt x="0" y="928"/>
                    <a:pt x="22" y="1147"/>
                    <a:pt x="56" y="1367"/>
                  </a:cubicBezTo>
                  <a:lnTo>
                    <a:pt x="2197" y="1367"/>
                  </a:lnTo>
                  <a:cubicBezTo>
                    <a:pt x="2186" y="1147"/>
                    <a:pt x="2174" y="917"/>
                    <a:pt x="2174" y="684"/>
                  </a:cubicBezTo>
                  <a:cubicBezTo>
                    <a:pt x="2174" y="464"/>
                    <a:pt x="2186" y="234"/>
                    <a:pt x="2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7"/>
            <p:cNvSpPr/>
            <p:nvPr/>
          </p:nvSpPr>
          <p:spPr>
            <a:xfrm>
              <a:off x="7893563" y="2590500"/>
              <a:ext cx="32725" cy="28975"/>
            </a:xfrm>
            <a:custGeom>
              <a:rect b="b" l="l" r="r" t="t"/>
              <a:pathLst>
                <a:path extrusionOk="0" h="1159" w="1309">
                  <a:moveTo>
                    <a:pt x="1180" y="0"/>
                  </a:moveTo>
                  <a:cubicBezTo>
                    <a:pt x="775" y="117"/>
                    <a:pt x="383" y="292"/>
                    <a:pt x="0" y="486"/>
                  </a:cubicBezTo>
                  <a:cubicBezTo>
                    <a:pt x="36" y="522"/>
                    <a:pt x="70" y="545"/>
                    <a:pt x="106" y="581"/>
                  </a:cubicBezTo>
                  <a:cubicBezTo>
                    <a:pt x="278" y="753"/>
                    <a:pt x="406" y="950"/>
                    <a:pt x="497" y="1158"/>
                  </a:cubicBezTo>
                  <a:cubicBezTo>
                    <a:pt x="753" y="1019"/>
                    <a:pt x="1030" y="917"/>
                    <a:pt x="1308" y="822"/>
                  </a:cubicBezTo>
                  <a:cubicBezTo>
                    <a:pt x="1228" y="614"/>
                    <a:pt x="1180" y="384"/>
                    <a:pt x="1180" y="139"/>
                  </a:cubicBezTo>
                  <a:lnTo>
                    <a:pt x="11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7"/>
            <p:cNvSpPr/>
            <p:nvPr/>
          </p:nvSpPr>
          <p:spPr>
            <a:xfrm>
              <a:off x="7816363" y="2785775"/>
              <a:ext cx="29175" cy="32725"/>
            </a:xfrm>
            <a:custGeom>
              <a:rect b="b" l="l" r="r" t="t"/>
              <a:pathLst>
                <a:path extrusionOk="0" h="1309" w="1167">
                  <a:moveTo>
                    <a:pt x="819" y="1"/>
                  </a:moveTo>
                  <a:cubicBezTo>
                    <a:pt x="611" y="93"/>
                    <a:pt x="381" y="140"/>
                    <a:pt x="150" y="140"/>
                  </a:cubicBezTo>
                  <a:cubicBezTo>
                    <a:pt x="103" y="140"/>
                    <a:pt x="45" y="129"/>
                    <a:pt x="0" y="129"/>
                  </a:cubicBezTo>
                  <a:cubicBezTo>
                    <a:pt x="125" y="545"/>
                    <a:pt x="289" y="937"/>
                    <a:pt x="497" y="1309"/>
                  </a:cubicBezTo>
                  <a:cubicBezTo>
                    <a:pt x="519" y="1273"/>
                    <a:pt x="556" y="1240"/>
                    <a:pt x="589" y="1203"/>
                  </a:cubicBezTo>
                  <a:cubicBezTo>
                    <a:pt x="764" y="1042"/>
                    <a:pt x="958" y="903"/>
                    <a:pt x="1167" y="823"/>
                  </a:cubicBezTo>
                  <a:cubicBezTo>
                    <a:pt x="1028" y="556"/>
                    <a:pt x="914" y="290"/>
                    <a:pt x="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7"/>
            <p:cNvSpPr/>
            <p:nvPr/>
          </p:nvSpPr>
          <p:spPr>
            <a:xfrm>
              <a:off x="7816363" y="2667775"/>
              <a:ext cx="29175" cy="32425"/>
            </a:xfrm>
            <a:custGeom>
              <a:rect b="b" l="l" r="r" t="t"/>
              <a:pathLst>
                <a:path extrusionOk="0" h="1297" w="1167">
                  <a:moveTo>
                    <a:pt x="497" y="0"/>
                  </a:moveTo>
                  <a:cubicBezTo>
                    <a:pt x="289" y="369"/>
                    <a:pt x="125" y="764"/>
                    <a:pt x="0" y="1180"/>
                  </a:cubicBezTo>
                  <a:cubicBezTo>
                    <a:pt x="45" y="1169"/>
                    <a:pt x="103" y="1169"/>
                    <a:pt x="150" y="1169"/>
                  </a:cubicBezTo>
                  <a:cubicBezTo>
                    <a:pt x="381" y="1169"/>
                    <a:pt x="611" y="1214"/>
                    <a:pt x="819" y="1297"/>
                  </a:cubicBezTo>
                  <a:cubicBezTo>
                    <a:pt x="914" y="1019"/>
                    <a:pt x="1028" y="753"/>
                    <a:pt x="1167" y="486"/>
                  </a:cubicBezTo>
                  <a:cubicBezTo>
                    <a:pt x="958" y="394"/>
                    <a:pt x="764" y="267"/>
                    <a:pt x="589" y="103"/>
                  </a:cubicBezTo>
                  <a:cubicBezTo>
                    <a:pt x="556" y="70"/>
                    <a:pt x="519" y="33"/>
                    <a:pt x="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7"/>
            <p:cNvSpPr/>
            <p:nvPr/>
          </p:nvSpPr>
          <p:spPr>
            <a:xfrm>
              <a:off x="8011863" y="2590500"/>
              <a:ext cx="32725" cy="28975"/>
            </a:xfrm>
            <a:custGeom>
              <a:rect b="b" l="l" r="r" t="t"/>
              <a:pathLst>
                <a:path extrusionOk="0" h="1159" w="1309">
                  <a:moveTo>
                    <a:pt x="128" y="0"/>
                  </a:moveTo>
                  <a:lnTo>
                    <a:pt x="128" y="139"/>
                  </a:lnTo>
                  <a:cubicBezTo>
                    <a:pt x="128" y="384"/>
                    <a:pt x="81" y="614"/>
                    <a:pt x="0" y="822"/>
                  </a:cubicBezTo>
                  <a:cubicBezTo>
                    <a:pt x="278" y="917"/>
                    <a:pt x="556" y="1019"/>
                    <a:pt x="811" y="1158"/>
                  </a:cubicBezTo>
                  <a:cubicBezTo>
                    <a:pt x="903" y="950"/>
                    <a:pt x="1030" y="753"/>
                    <a:pt x="1205" y="581"/>
                  </a:cubicBezTo>
                  <a:cubicBezTo>
                    <a:pt x="1239" y="545"/>
                    <a:pt x="1275" y="522"/>
                    <a:pt x="1308" y="486"/>
                  </a:cubicBezTo>
                  <a:cubicBezTo>
                    <a:pt x="928" y="292"/>
                    <a:pt x="533" y="117"/>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7"/>
            <p:cNvSpPr/>
            <p:nvPr/>
          </p:nvSpPr>
          <p:spPr>
            <a:xfrm>
              <a:off x="8092863" y="2785775"/>
              <a:ext cx="28975" cy="32725"/>
            </a:xfrm>
            <a:custGeom>
              <a:rect b="b" l="l" r="r" t="t"/>
              <a:pathLst>
                <a:path extrusionOk="0" h="1309" w="1159">
                  <a:moveTo>
                    <a:pt x="337" y="1"/>
                  </a:moveTo>
                  <a:cubicBezTo>
                    <a:pt x="243" y="290"/>
                    <a:pt x="129" y="556"/>
                    <a:pt x="1" y="823"/>
                  </a:cubicBezTo>
                  <a:cubicBezTo>
                    <a:pt x="209" y="903"/>
                    <a:pt x="395" y="1042"/>
                    <a:pt x="567" y="1203"/>
                  </a:cubicBezTo>
                  <a:cubicBezTo>
                    <a:pt x="604" y="1240"/>
                    <a:pt x="637" y="1273"/>
                    <a:pt x="659" y="1309"/>
                  </a:cubicBezTo>
                  <a:cubicBezTo>
                    <a:pt x="867" y="937"/>
                    <a:pt x="1031" y="545"/>
                    <a:pt x="1159" y="129"/>
                  </a:cubicBezTo>
                  <a:cubicBezTo>
                    <a:pt x="1112" y="129"/>
                    <a:pt x="1065" y="140"/>
                    <a:pt x="1020" y="140"/>
                  </a:cubicBezTo>
                  <a:cubicBezTo>
                    <a:pt x="776" y="140"/>
                    <a:pt x="545" y="93"/>
                    <a:pt x="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7"/>
            <p:cNvSpPr/>
            <p:nvPr/>
          </p:nvSpPr>
          <p:spPr>
            <a:xfrm>
              <a:off x="8092863" y="2667775"/>
              <a:ext cx="28975" cy="32425"/>
            </a:xfrm>
            <a:custGeom>
              <a:rect b="b" l="l" r="r" t="t"/>
              <a:pathLst>
                <a:path extrusionOk="0" h="1297" w="1159">
                  <a:moveTo>
                    <a:pt x="659" y="0"/>
                  </a:moveTo>
                  <a:cubicBezTo>
                    <a:pt x="637" y="33"/>
                    <a:pt x="604" y="70"/>
                    <a:pt x="567" y="103"/>
                  </a:cubicBezTo>
                  <a:cubicBezTo>
                    <a:pt x="395" y="267"/>
                    <a:pt x="209" y="394"/>
                    <a:pt x="1" y="486"/>
                  </a:cubicBezTo>
                  <a:cubicBezTo>
                    <a:pt x="129" y="753"/>
                    <a:pt x="243" y="1019"/>
                    <a:pt x="337" y="1297"/>
                  </a:cubicBezTo>
                  <a:cubicBezTo>
                    <a:pt x="545" y="1214"/>
                    <a:pt x="776" y="1169"/>
                    <a:pt x="1020" y="1169"/>
                  </a:cubicBezTo>
                  <a:cubicBezTo>
                    <a:pt x="1065" y="1169"/>
                    <a:pt x="1112" y="1169"/>
                    <a:pt x="1159" y="1180"/>
                  </a:cubicBezTo>
                  <a:cubicBezTo>
                    <a:pt x="1031" y="764"/>
                    <a:pt x="867" y="369"/>
                    <a:pt x="6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7"/>
            <p:cNvSpPr/>
            <p:nvPr/>
          </p:nvSpPr>
          <p:spPr>
            <a:xfrm>
              <a:off x="8011863" y="2866800"/>
              <a:ext cx="32725" cy="28900"/>
            </a:xfrm>
            <a:custGeom>
              <a:rect b="b" l="l" r="r" t="t"/>
              <a:pathLst>
                <a:path extrusionOk="0" h="1156" w="1309">
                  <a:moveTo>
                    <a:pt x="811" y="1"/>
                  </a:moveTo>
                  <a:cubicBezTo>
                    <a:pt x="556" y="126"/>
                    <a:pt x="278" y="242"/>
                    <a:pt x="0" y="334"/>
                  </a:cubicBezTo>
                  <a:cubicBezTo>
                    <a:pt x="81" y="542"/>
                    <a:pt x="128" y="776"/>
                    <a:pt x="128" y="1017"/>
                  </a:cubicBezTo>
                  <a:lnTo>
                    <a:pt x="128" y="1156"/>
                  </a:lnTo>
                  <a:cubicBezTo>
                    <a:pt x="533" y="1042"/>
                    <a:pt x="928" y="867"/>
                    <a:pt x="1308" y="670"/>
                  </a:cubicBezTo>
                  <a:cubicBezTo>
                    <a:pt x="1275" y="637"/>
                    <a:pt x="1239" y="601"/>
                    <a:pt x="1205" y="578"/>
                  </a:cubicBezTo>
                  <a:cubicBezTo>
                    <a:pt x="1030" y="403"/>
                    <a:pt x="903" y="209"/>
                    <a:pt x="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7"/>
            <p:cNvSpPr/>
            <p:nvPr/>
          </p:nvSpPr>
          <p:spPr>
            <a:xfrm>
              <a:off x="7893563" y="2866800"/>
              <a:ext cx="32725" cy="28900"/>
            </a:xfrm>
            <a:custGeom>
              <a:rect b="b" l="l" r="r" t="t"/>
              <a:pathLst>
                <a:path extrusionOk="0" h="1156" w="1309">
                  <a:moveTo>
                    <a:pt x="497" y="1"/>
                  </a:moveTo>
                  <a:cubicBezTo>
                    <a:pt x="406" y="209"/>
                    <a:pt x="278" y="403"/>
                    <a:pt x="106" y="578"/>
                  </a:cubicBezTo>
                  <a:cubicBezTo>
                    <a:pt x="70" y="601"/>
                    <a:pt x="36" y="637"/>
                    <a:pt x="0" y="670"/>
                  </a:cubicBezTo>
                  <a:cubicBezTo>
                    <a:pt x="383" y="867"/>
                    <a:pt x="775" y="1042"/>
                    <a:pt x="1180" y="1156"/>
                  </a:cubicBezTo>
                  <a:lnTo>
                    <a:pt x="1180" y="1017"/>
                  </a:lnTo>
                  <a:cubicBezTo>
                    <a:pt x="1180" y="776"/>
                    <a:pt x="1228" y="542"/>
                    <a:pt x="1308" y="334"/>
                  </a:cubicBezTo>
                  <a:cubicBezTo>
                    <a:pt x="1030" y="242"/>
                    <a:pt x="753" y="126"/>
                    <a:pt x="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7"/>
            <p:cNvSpPr/>
            <p:nvPr/>
          </p:nvSpPr>
          <p:spPr>
            <a:xfrm>
              <a:off x="7943613" y="2568550"/>
              <a:ext cx="51200" cy="50925"/>
            </a:xfrm>
            <a:custGeom>
              <a:rect b="b" l="l" r="r" t="t"/>
              <a:pathLst>
                <a:path extrusionOk="0" h="2037" w="2048">
                  <a:moveTo>
                    <a:pt x="1020" y="1"/>
                  </a:moveTo>
                  <a:cubicBezTo>
                    <a:pt x="450" y="1"/>
                    <a:pt x="0" y="451"/>
                    <a:pt x="0" y="1017"/>
                  </a:cubicBezTo>
                  <a:cubicBezTo>
                    <a:pt x="0" y="1586"/>
                    <a:pt x="450" y="2036"/>
                    <a:pt x="1020" y="2036"/>
                  </a:cubicBezTo>
                  <a:cubicBezTo>
                    <a:pt x="1586" y="2036"/>
                    <a:pt x="2047" y="1586"/>
                    <a:pt x="2047" y="1017"/>
                  </a:cubicBezTo>
                  <a:cubicBezTo>
                    <a:pt x="2047" y="451"/>
                    <a:pt x="1586" y="1"/>
                    <a:pt x="10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7"/>
            <p:cNvSpPr/>
            <p:nvPr/>
          </p:nvSpPr>
          <p:spPr>
            <a:xfrm>
              <a:off x="7943613" y="2866450"/>
              <a:ext cx="51200" cy="51275"/>
            </a:xfrm>
            <a:custGeom>
              <a:rect b="b" l="l" r="r" t="t"/>
              <a:pathLst>
                <a:path extrusionOk="0" h="2051" w="2048">
                  <a:moveTo>
                    <a:pt x="1020" y="1"/>
                  </a:moveTo>
                  <a:cubicBezTo>
                    <a:pt x="450" y="1"/>
                    <a:pt x="0" y="465"/>
                    <a:pt x="0" y="1031"/>
                  </a:cubicBezTo>
                  <a:cubicBezTo>
                    <a:pt x="0" y="1598"/>
                    <a:pt x="450" y="2050"/>
                    <a:pt x="1020" y="2050"/>
                  </a:cubicBezTo>
                  <a:cubicBezTo>
                    <a:pt x="1586" y="2050"/>
                    <a:pt x="2047" y="1598"/>
                    <a:pt x="2047" y="1031"/>
                  </a:cubicBezTo>
                  <a:cubicBezTo>
                    <a:pt x="2047" y="465"/>
                    <a:pt x="1586" y="1"/>
                    <a:pt x="10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7"/>
            <p:cNvSpPr/>
            <p:nvPr/>
          </p:nvSpPr>
          <p:spPr>
            <a:xfrm>
              <a:off x="7794338" y="2717550"/>
              <a:ext cx="51200" cy="51175"/>
            </a:xfrm>
            <a:custGeom>
              <a:rect b="b" l="l" r="r" t="t"/>
              <a:pathLst>
                <a:path extrusionOk="0" h="2047" w="2048">
                  <a:moveTo>
                    <a:pt x="1031" y="0"/>
                  </a:moveTo>
                  <a:cubicBezTo>
                    <a:pt x="465" y="0"/>
                    <a:pt x="1" y="461"/>
                    <a:pt x="1" y="1017"/>
                  </a:cubicBezTo>
                  <a:cubicBezTo>
                    <a:pt x="1" y="1583"/>
                    <a:pt x="465" y="2047"/>
                    <a:pt x="1031" y="2047"/>
                  </a:cubicBezTo>
                  <a:cubicBezTo>
                    <a:pt x="1598" y="2047"/>
                    <a:pt x="2048" y="1583"/>
                    <a:pt x="2048" y="1017"/>
                  </a:cubicBezTo>
                  <a:cubicBezTo>
                    <a:pt x="2048" y="461"/>
                    <a:pt x="1598"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7"/>
            <p:cNvSpPr/>
            <p:nvPr/>
          </p:nvSpPr>
          <p:spPr>
            <a:xfrm>
              <a:off x="8092588" y="2717550"/>
              <a:ext cx="51200" cy="51175"/>
            </a:xfrm>
            <a:custGeom>
              <a:rect b="b" l="l" r="r" t="t"/>
              <a:pathLst>
                <a:path extrusionOk="0" h="2047" w="2048">
                  <a:moveTo>
                    <a:pt x="1031" y="0"/>
                  </a:moveTo>
                  <a:cubicBezTo>
                    <a:pt x="462" y="0"/>
                    <a:pt x="1" y="461"/>
                    <a:pt x="1" y="1017"/>
                  </a:cubicBezTo>
                  <a:cubicBezTo>
                    <a:pt x="1" y="1583"/>
                    <a:pt x="462" y="2047"/>
                    <a:pt x="1031" y="2047"/>
                  </a:cubicBezTo>
                  <a:cubicBezTo>
                    <a:pt x="1586" y="2047"/>
                    <a:pt x="2047" y="1583"/>
                    <a:pt x="2047" y="1017"/>
                  </a:cubicBezTo>
                  <a:cubicBezTo>
                    <a:pt x="2047" y="461"/>
                    <a:pt x="1586"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7"/>
            <p:cNvSpPr/>
            <p:nvPr/>
          </p:nvSpPr>
          <p:spPr>
            <a:xfrm>
              <a:off x="8048938" y="2612225"/>
              <a:ext cx="51175" cy="50925"/>
            </a:xfrm>
            <a:custGeom>
              <a:rect b="b" l="l" r="r" t="t"/>
              <a:pathLst>
                <a:path extrusionOk="0" h="2037" w="2047">
                  <a:moveTo>
                    <a:pt x="1028" y="1"/>
                  </a:moveTo>
                  <a:cubicBezTo>
                    <a:pt x="461" y="1"/>
                    <a:pt x="0" y="450"/>
                    <a:pt x="0" y="1020"/>
                  </a:cubicBezTo>
                  <a:cubicBezTo>
                    <a:pt x="0" y="1586"/>
                    <a:pt x="461" y="2036"/>
                    <a:pt x="1028" y="2036"/>
                  </a:cubicBezTo>
                  <a:cubicBezTo>
                    <a:pt x="1583" y="2036"/>
                    <a:pt x="2047" y="1586"/>
                    <a:pt x="2047" y="1020"/>
                  </a:cubicBezTo>
                  <a:cubicBezTo>
                    <a:pt x="2047" y="450"/>
                    <a:pt x="1583" y="1"/>
                    <a:pt x="1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7"/>
            <p:cNvSpPr/>
            <p:nvPr/>
          </p:nvSpPr>
          <p:spPr>
            <a:xfrm>
              <a:off x="7834538" y="2822975"/>
              <a:ext cx="58475" cy="51200"/>
            </a:xfrm>
            <a:custGeom>
              <a:rect b="b" l="l" r="r" t="t"/>
              <a:pathLst>
                <a:path extrusionOk="0" h="2048" w="2339">
                  <a:moveTo>
                    <a:pt x="1170" y="0"/>
                  </a:moveTo>
                  <a:cubicBezTo>
                    <a:pt x="984" y="0"/>
                    <a:pt x="796" y="51"/>
                    <a:pt x="626" y="157"/>
                  </a:cubicBezTo>
                  <a:cubicBezTo>
                    <a:pt x="151" y="457"/>
                    <a:pt x="1" y="1082"/>
                    <a:pt x="301" y="1568"/>
                  </a:cubicBezTo>
                  <a:cubicBezTo>
                    <a:pt x="490" y="1876"/>
                    <a:pt x="825" y="2048"/>
                    <a:pt x="1169" y="2048"/>
                  </a:cubicBezTo>
                  <a:cubicBezTo>
                    <a:pt x="1355" y="2048"/>
                    <a:pt x="1544" y="1998"/>
                    <a:pt x="1714" y="1893"/>
                  </a:cubicBezTo>
                  <a:cubicBezTo>
                    <a:pt x="2189" y="1601"/>
                    <a:pt x="2339" y="965"/>
                    <a:pt x="2036" y="490"/>
                  </a:cubicBezTo>
                  <a:cubicBezTo>
                    <a:pt x="1849" y="174"/>
                    <a:pt x="1514"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7"/>
            <p:cNvSpPr/>
            <p:nvPr/>
          </p:nvSpPr>
          <p:spPr>
            <a:xfrm>
              <a:off x="7834538" y="2612150"/>
              <a:ext cx="58200" cy="51225"/>
            </a:xfrm>
            <a:custGeom>
              <a:rect b="b" l="l" r="r" t="t"/>
              <a:pathLst>
                <a:path extrusionOk="0" h="2049" w="2328">
                  <a:moveTo>
                    <a:pt x="1165" y="1"/>
                  </a:moveTo>
                  <a:cubicBezTo>
                    <a:pt x="847" y="1"/>
                    <a:pt x="534" y="149"/>
                    <a:pt x="337" y="431"/>
                  </a:cubicBezTo>
                  <a:cubicBezTo>
                    <a:pt x="1" y="895"/>
                    <a:pt x="117" y="1531"/>
                    <a:pt x="567" y="1856"/>
                  </a:cubicBezTo>
                  <a:cubicBezTo>
                    <a:pt x="749" y="1986"/>
                    <a:pt x="956" y="2048"/>
                    <a:pt x="1162" y="2048"/>
                  </a:cubicBezTo>
                  <a:cubicBezTo>
                    <a:pt x="1483" y="2048"/>
                    <a:pt x="1798" y="1898"/>
                    <a:pt x="2003" y="1622"/>
                  </a:cubicBezTo>
                  <a:cubicBezTo>
                    <a:pt x="2328" y="1162"/>
                    <a:pt x="2222" y="523"/>
                    <a:pt x="1759" y="190"/>
                  </a:cubicBezTo>
                  <a:cubicBezTo>
                    <a:pt x="1578" y="62"/>
                    <a:pt x="1370"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7"/>
            <p:cNvSpPr/>
            <p:nvPr/>
          </p:nvSpPr>
          <p:spPr>
            <a:xfrm>
              <a:off x="8045463" y="2822950"/>
              <a:ext cx="58400" cy="51225"/>
            </a:xfrm>
            <a:custGeom>
              <a:rect b="b" l="l" r="r" t="t"/>
              <a:pathLst>
                <a:path extrusionOk="0" h="2049" w="2336">
                  <a:moveTo>
                    <a:pt x="1175" y="1"/>
                  </a:moveTo>
                  <a:cubicBezTo>
                    <a:pt x="990" y="1"/>
                    <a:pt x="803" y="51"/>
                    <a:pt x="636" y="158"/>
                  </a:cubicBezTo>
                  <a:cubicBezTo>
                    <a:pt x="150" y="447"/>
                    <a:pt x="0" y="1083"/>
                    <a:pt x="300" y="1569"/>
                  </a:cubicBezTo>
                  <a:cubicBezTo>
                    <a:pt x="495" y="1877"/>
                    <a:pt x="827" y="2049"/>
                    <a:pt x="1169" y="2049"/>
                  </a:cubicBezTo>
                  <a:cubicBezTo>
                    <a:pt x="1353" y="2049"/>
                    <a:pt x="1541" y="1999"/>
                    <a:pt x="1711" y="1894"/>
                  </a:cubicBezTo>
                  <a:cubicBezTo>
                    <a:pt x="2186" y="1602"/>
                    <a:pt x="2336" y="966"/>
                    <a:pt x="2036" y="480"/>
                  </a:cubicBezTo>
                  <a:cubicBezTo>
                    <a:pt x="1849" y="172"/>
                    <a:pt x="1516" y="1"/>
                    <a:pt x="1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117"/>
          <p:cNvGrpSpPr/>
          <p:nvPr/>
        </p:nvGrpSpPr>
        <p:grpSpPr>
          <a:xfrm>
            <a:off x="891575" y="2986463"/>
            <a:ext cx="349425" cy="293325"/>
            <a:chOff x="5533113" y="2598350"/>
            <a:chExt cx="349425" cy="293325"/>
          </a:xfrm>
        </p:grpSpPr>
        <p:sp>
          <p:nvSpPr>
            <p:cNvPr id="3427" name="Google Shape;3427;p117"/>
            <p:cNvSpPr/>
            <p:nvPr/>
          </p:nvSpPr>
          <p:spPr>
            <a:xfrm>
              <a:off x="5636963" y="2598350"/>
              <a:ext cx="197900" cy="67975"/>
            </a:xfrm>
            <a:custGeom>
              <a:rect b="b" l="l" r="r" t="t"/>
              <a:pathLst>
                <a:path extrusionOk="0" h="2719" w="7916">
                  <a:moveTo>
                    <a:pt x="406" y="0"/>
                  </a:moveTo>
                  <a:cubicBezTo>
                    <a:pt x="187" y="0"/>
                    <a:pt x="1" y="172"/>
                    <a:pt x="1" y="406"/>
                  </a:cubicBezTo>
                  <a:cubicBezTo>
                    <a:pt x="1" y="636"/>
                    <a:pt x="187" y="811"/>
                    <a:pt x="406" y="811"/>
                  </a:cubicBezTo>
                  <a:lnTo>
                    <a:pt x="3553" y="811"/>
                  </a:lnTo>
                  <a:lnTo>
                    <a:pt x="3553" y="1908"/>
                  </a:lnTo>
                  <a:lnTo>
                    <a:pt x="3414" y="1908"/>
                  </a:lnTo>
                  <a:cubicBezTo>
                    <a:pt x="3183" y="1908"/>
                    <a:pt x="2997" y="2094"/>
                    <a:pt x="2997" y="2313"/>
                  </a:cubicBezTo>
                  <a:lnTo>
                    <a:pt x="2997" y="2719"/>
                  </a:lnTo>
                  <a:lnTo>
                    <a:pt x="4919" y="2719"/>
                  </a:lnTo>
                  <a:lnTo>
                    <a:pt x="4919" y="2313"/>
                  </a:lnTo>
                  <a:cubicBezTo>
                    <a:pt x="4919" y="2094"/>
                    <a:pt x="4733" y="1908"/>
                    <a:pt x="4502" y="1908"/>
                  </a:cubicBezTo>
                  <a:lnTo>
                    <a:pt x="4363" y="1908"/>
                  </a:lnTo>
                  <a:lnTo>
                    <a:pt x="4363" y="811"/>
                  </a:lnTo>
                  <a:lnTo>
                    <a:pt x="7510" y="811"/>
                  </a:lnTo>
                  <a:cubicBezTo>
                    <a:pt x="7729" y="811"/>
                    <a:pt x="7915" y="636"/>
                    <a:pt x="7915" y="406"/>
                  </a:cubicBezTo>
                  <a:cubicBezTo>
                    <a:pt x="7915" y="172"/>
                    <a:pt x="7729" y="0"/>
                    <a:pt x="7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7"/>
            <p:cNvSpPr/>
            <p:nvPr/>
          </p:nvSpPr>
          <p:spPr>
            <a:xfrm>
              <a:off x="5533113" y="2652700"/>
              <a:ext cx="69725" cy="87075"/>
            </a:xfrm>
            <a:custGeom>
              <a:rect b="b" l="l" r="r" t="t"/>
              <a:pathLst>
                <a:path extrusionOk="0" h="3483" w="2789">
                  <a:moveTo>
                    <a:pt x="417" y="0"/>
                  </a:moveTo>
                  <a:cubicBezTo>
                    <a:pt x="186" y="0"/>
                    <a:pt x="0" y="187"/>
                    <a:pt x="0" y="417"/>
                  </a:cubicBezTo>
                  <a:lnTo>
                    <a:pt x="0" y="2872"/>
                  </a:lnTo>
                  <a:cubicBezTo>
                    <a:pt x="0" y="3102"/>
                    <a:pt x="186" y="3275"/>
                    <a:pt x="417" y="3275"/>
                  </a:cubicBezTo>
                  <a:lnTo>
                    <a:pt x="1828" y="3275"/>
                  </a:lnTo>
                  <a:lnTo>
                    <a:pt x="2788" y="3483"/>
                  </a:lnTo>
                  <a:lnTo>
                    <a:pt x="2788" y="1367"/>
                  </a:lnTo>
                  <a:lnTo>
                    <a:pt x="1828" y="1367"/>
                  </a:lnTo>
                  <a:lnTo>
                    <a:pt x="1389" y="256"/>
                  </a:lnTo>
                  <a:cubicBezTo>
                    <a:pt x="1319" y="106"/>
                    <a:pt x="1169" y="0"/>
                    <a:pt x="1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7"/>
            <p:cNvSpPr/>
            <p:nvPr/>
          </p:nvSpPr>
          <p:spPr>
            <a:xfrm>
              <a:off x="5623363" y="2686850"/>
              <a:ext cx="259175" cy="204825"/>
            </a:xfrm>
            <a:custGeom>
              <a:rect b="b" l="l" r="r" t="t"/>
              <a:pathLst>
                <a:path extrusionOk="0" h="8193" w="10367">
                  <a:moveTo>
                    <a:pt x="7915" y="6282"/>
                  </a:moveTo>
                  <a:lnTo>
                    <a:pt x="7915" y="7371"/>
                  </a:lnTo>
                  <a:lnTo>
                    <a:pt x="4907" y="7371"/>
                  </a:lnTo>
                  <a:lnTo>
                    <a:pt x="4907" y="6282"/>
                  </a:lnTo>
                  <a:close/>
                  <a:moveTo>
                    <a:pt x="0" y="1"/>
                  </a:moveTo>
                  <a:lnTo>
                    <a:pt x="0" y="2292"/>
                  </a:lnTo>
                  <a:lnTo>
                    <a:pt x="1633" y="2650"/>
                  </a:lnTo>
                  <a:lnTo>
                    <a:pt x="1633" y="3958"/>
                  </a:lnTo>
                  <a:cubicBezTo>
                    <a:pt x="1633" y="5241"/>
                    <a:pt x="2675" y="6282"/>
                    <a:pt x="3958" y="6282"/>
                  </a:cubicBezTo>
                  <a:lnTo>
                    <a:pt x="4097" y="6282"/>
                  </a:lnTo>
                  <a:lnTo>
                    <a:pt x="4097" y="7371"/>
                  </a:lnTo>
                  <a:lnTo>
                    <a:pt x="3136" y="7371"/>
                  </a:lnTo>
                  <a:cubicBezTo>
                    <a:pt x="2905" y="7371"/>
                    <a:pt x="2730" y="7557"/>
                    <a:pt x="2730" y="7787"/>
                  </a:cubicBezTo>
                  <a:cubicBezTo>
                    <a:pt x="2730" y="8007"/>
                    <a:pt x="2905" y="8193"/>
                    <a:pt x="3136" y="8193"/>
                  </a:cubicBezTo>
                  <a:lnTo>
                    <a:pt x="9142" y="8193"/>
                  </a:lnTo>
                  <a:cubicBezTo>
                    <a:pt x="9812" y="8193"/>
                    <a:pt x="10367" y="7637"/>
                    <a:pt x="10367" y="6965"/>
                  </a:cubicBezTo>
                  <a:cubicBezTo>
                    <a:pt x="10367" y="6735"/>
                    <a:pt x="10184" y="6549"/>
                    <a:pt x="9964" y="6549"/>
                  </a:cubicBezTo>
                  <a:cubicBezTo>
                    <a:pt x="9731" y="6549"/>
                    <a:pt x="9548" y="6735"/>
                    <a:pt x="9548" y="6965"/>
                  </a:cubicBezTo>
                  <a:cubicBezTo>
                    <a:pt x="9548" y="7185"/>
                    <a:pt x="9362" y="7371"/>
                    <a:pt x="9142" y="7371"/>
                  </a:cubicBezTo>
                  <a:lnTo>
                    <a:pt x="8737" y="7371"/>
                  </a:lnTo>
                  <a:lnTo>
                    <a:pt x="8737" y="6282"/>
                  </a:lnTo>
                  <a:lnTo>
                    <a:pt x="9548" y="6282"/>
                  </a:lnTo>
                  <a:cubicBezTo>
                    <a:pt x="9998" y="6282"/>
                    <a:pt x="10367" y="5913"/>
                    <a:pt x="10367" y="5463"/>
                  </a:cubicBezTo>
                  <a:cubicBezTo>
                    <a:pt x="10367" y="5010"/>
                    <a:pt x="9998" y="4641"/>
                    <a:pt x="9548" y="4641"/>
                  </a:cubicBezTo>
                  <a:lnTo>
                    <a:pt x="5324" y="4641"/>
                  </a:lnTo>
                  <a:cubicBezTo>
                    <a:pt x="4641" y="4641"/>
                    <a:pt x="4097" y="4097"/>
                    <a:pt x="4097" y="3414"/>
                  </a:cubicBezTo>
                  <a:lnTo>
                    <a:pt x="4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7"/>
            <p:cNvSpPr/>
            <p:nvPr/>
          </p:nvSpPr>
          <p:spPr>
            <a:xfrm>
              <a:off x="5746038" y="2686850"/>
              <a:ext cx="20575" cy="95500"/>
            </a:xfrm>
            <a:custGeom>
              <a:rect b="b" l="l" r="r" t="t"/>
              <a:pathLst>
                <a:path extrusionOk="0" h="3820" w="823">
                  <a:moveTo>
                    <a:pt x="0" y="1"/>
                  </a:moveTo>
                  <a:lnTo>
                    <a:pt x="0" y="3414"/>
                  </a:lnTo>
                  <a:cubicBezTo>
                    <a:pt x="0" y="3644"/>
                    <a:pt x="184" y="3819"/>
                    <a:pt x="417" y="3819"/>
                  </a:cubicBezTo>
                  <a:lnTo>
                    <a:pt x="822" y="3819"/>
                  </a:lnTo>
                  <a:lnTo>
                    <a:pt x="8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7"/>
            <p:cNvSpPr/>
            <p:nvPr/>
          </p:nvSpPr>
          <p:spPr>
            <a:xfrm>
              <a:off x="5787063" y="2687400"/>
              <a:ext cx="75000" cy="94950"/>
            </a:xfrm>
            <a:custGeom>
              <a:rect b="b" l="l" r="r" t="t"/>
              <a:pathLst>
                <a:path extrusionOk="0" h="3798" w="3000">
                  <a:moveTo>
                    <a:pt x="1" y="1"/>
                  </a:moveTo>
                  <a:lnTo>
                    <a:pt x="1" y="3797"/>
                  </a:lnTo>
                  <a:lnTo>
                    <a:pt x="3000" y="3797"/>
                  </a:lnTo>
                  <a:lnTo>
                    <a:pt x="3000" y="3392"/>
                  </a:lnTo>
                  <a:cubicBezTo>
                    <a:pt x="3000" y="1645"/>
                    <a:pt x="1692" y="20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117"/>
          <p:cNvGrpSpPr/>
          <p:nvPr/>
        </p:nvGrpSpPr>
        <p:grpSpPr>
          <a:xfrm>
            <a:off x="891713" y="2053438"/>
            <a:ext cx="349150" cy="348075"/>
            <a:chOff x="4776388" y="2569100"/>
            <a:chExt cx="349150" cy="348075"/>
          </a:xfrm>
        </p:grpSpPr>
        <p:sp>
          <p:nvSpPr>
            <p:cNvPr id="3433" name="Google Shape;3433;p117"/>
            <p:cNvSpPr/>
            <p:nvPr/>
          </p:nvSpPr>
          <p:spPr>
            <a:xfrm>
              <a:off x="4844338" y="2630425"/>
              <a:ext cx="212950" cy="225375"/>
            </a:xfrm>
            <a:custGeom>
              <a:rect b="b" l="l" r="r" t="t"/>
              <a:pathLst>
                <a:path extrusionOk="0" h="9015" w="8518">
                  <a:moveTo>
                    <a:pt x="4261" y="1100"/>
                  </a:moveTo>
                  <a:cubicBezTo>
                    <a:pt x="6146" y="1100"/>
                    <a:pt x="7674" y="2627"/>
                    <a:pt x="7674" y="4502"/>
                  </a:cubicBezTo>
                  <a:cubicBezTo>
                    <a:pt x="7674" y="6387"/>
                    <a:pt x="6146" y="7914"/>
                    <a:pt x="4261" y="7914"/>
                  </a:cubicBezTo>
                  <a:cubicBezTo>
                    <a:pt x="2386" y="7914"/>
                    <a:pt x="859" y="6387"/>
                    <a:pt x="859" y="4502"/>
                  </a:cubicBezTo>
                  <a:cubicBezTo>
                    <a:pt x="859" y="2627"/>
                    <a:pt x="2386" y="1100"/>
                    <a:pt x="4261" y="1100"/>
                  </a:cubicBezTo>
                  <a:close/>
                  <a:moveTo>
                    <a:pt x="1" y="0"/>
                  </a:moveTo>
                  <a:lnTo>
                    <a:pt x="1" y="9014"/>
                  </a:lnTo>
                  <a:lnTo>
                    <a:pt x="8518" y="9014"/>
                  </a:lnTo>
                  <a:lnTo>
                    <a:pt x="8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7"/>
            <p:cNvSpPr/>
            <p:nvPr/>
          </p:nvSpPr>
          <p:spPr>
            <a:xfrm>
              <a:off x="4776388" y="28352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7"/>
            <p:cNvSpPr/>
            <p:nvPr/>
          </p:nvSpPr>
          <p:spPr>
            <a:xfrm>
              <a:off x="4944188" y="2731075"/>
              <a:ext cx="18475" cy="24050"/>
            </a:xfrm>
            <a:custGeom>
              <a:rect b="b" l="l" r="r" t="t"/>
              <a:pathLst>
                <a:path extrusionOk="0" h="962" w="739">
                  <a:moveTo>
                    <a:pt x="0" y="1"/>
                  </a:moveTo>
                  <a:lnTo>
                    <a:pt x="0" y="962"/>
                  </a:lnTo>
                  <a:lnTo>
                    <a:pt x="739" y="476"/>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7"/>
            <p:cNvSpPr/>
            <p:nvPr/>
          </p:nvSpPr>
          <p:spPr>
            <a:xfrm>
              <a:off x="4885988" y="2678175"/>
              <a:ext cx="129925" cy="129925"/>
            </a:xfrm>
            <a:custGeom>
              <a:rect b="b" l="l" r="r" t="t"/>
              <a:pathLst>
                <a:path extrusionOk="0" h="5197" w="5197">
                  <a:moveTo>
                    <a:pt x="1904" y="961"/>
                  </a:moveTo>
                  <a:cubicBezTo>
                    <a:pt x="1987" y="961"/>
                    <a:pt x="2070" y="985"/>
                    <a:pt x="2142" y="1031"/>
                  </a:cubicBezTo>
                  <a:lnTo>
                    <a:pt x="4053" y="2256"/>
                  </a:lnTo>
                  <a:cubicBezTo>
                    <a:pt x="4166" y="2325"/>
                    <a:pt x="4236" y="2453"/>
                    <a:pt x="4236" y="2592"/>
                  </a:cubicBezTo>
                  <a:cubicBezTo>
                    <a:pt x="4236" y="2730"/>
                    <a:pt x="4166" y="2869"/>
                    <a:pt x="4053" y="2939"/>
                  </a:cubicBezTo>
                  <a:lnTo>
                    <a:pt x="2142" y="4166"/>
                  </a:lnTo>
                  <a:cubicBezTo>
                    <a:pt x="2073" y="4213"/>
                    <a:pt x="1992" y="4236"/>
                    <a:pt x="1912" y="4236"/>
                  </a:cubicBezTo>
                  <a:cubicBezTo>
                    <a:pt x="1853" y="4236"/>
                    <a:pt x="1784" y="4224"/>
                    <a:pt x="1714" y="4188"/>
                  </a:cubicBezTo>
                  <a:cubicBezTo>
                    <a:pt x="1587" y="4108"/>
                    <a:pt x="1506" y="3980"/>
                    <a:pt x="1506" y="3830"/>
                  </a:cubicBezTo>
                  <a:lnTo>
                    <a:pt x="1506" y="1367"/>
                  </a:lnTo>
                  <a:cubicBezTo>
                    <a:pt x="1506" y="1214"/>
                    <a:pt x="1587" y="1075"/>
                    <a:pt x="1714" y="1006"/>
                  </a:cubicBezTo>
                  <a:cubicBezTo>
                    <a:pt x="1775" y="976"/>
                    <a:pt x="1840" y="961"/>
                    <a:pt x="1904" y="961"/>
                  </a:cubicBezTo>
                  <a:close/>
                  <a:moveTo>
                    <a:pt x="2595" y="1"/>
                  </a:moveTo>
                  <a:cubicBezTo>
                    <a:pt x="1170" y="1"/>
                    <a:pt x="1" y="1170"/>
                    <a:pt x="1" y="2592"/>
                  </a:cubicBezTo>
                  <a:cubicBezTo>
                    <a:pt x="1" y="4027"/>
                    <a:pt x="1170" y="5196"/>
                    <a:pt x="2595" y="5196"/>
                  </a:cubicBezTo>
                  <a:cubicBezTo>
                    <a:pt x="4028" y="5196"/>
                    <a:pt x="5197" y="4027"/>
                    <a:pt x="5197" y="2592"/>
                  </a:cubicBezTo>
                  <a:cubicBezTo>
                    <a:pt x="5197" y="1170"/>
                    <a:pt x="4028" y="1"/>
                    <a:pt x="2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7"/>
            <p:cNvSpPr/>
            <p:nvPr/>
          </p:nvSpPr>
          <p:spPr>
            <a:xfrm>
              <a:off x="4844338" y="2876050"/>
              <a:ext cx="212950" cy="41125"/>
            </a:xfrm>
            <a:custGeom>
              <a:rect b="b" l="l" r="r" t="t"/>
              <a:pathLst>
                <a:path extrusionOk="0" h="1645" w="8518">
                  <a:moveTo>
                    <a:pt x="1" y="0"/>
                  </a:moveTo>
                  <a:lnTo>
                    <a:pt x="1" y="1644"/>
                  </a:lnTo>
                  <a:lnTo>
                    <a:pt x="8518" y="1644"/>
                  </a:lnTo>
                  <a:lnTo>
                    <a:pt x="8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7"/>
            <p:cNvSpPr/>
            <p:nvPr/>
          </p:nvSpPr>
          <p:spPr>
            <a:xfrm>
              <a:off x="4776388" y="2794175"/>
              <a:ext cx="47775" cy="20575"/>
            </a:xfrm>
            <a:custGeom>
              <a:rect b="b" l="l" r="r" t="t"/>
              <a:pathLst>
                <a:path extrusionOk="0" h="823" w="1911">
                  <a:moveTo>
                    <a:pt x="0" y="1"/>
                  </a:moveTo>
                  <a:lnTo>
                    <a:pt x="0" y="823"/>
                  </a:lnTo>
                  <a:lnTo>
                    <a:pt x="1911" y="823"/>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7"/>
            <p:cNvSpPr/>
            <p:nvPr/>
          </p:nvSpPr>
          <p:spPr>
            <a:xfrm>
              <a:off x="4776388" y="26304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7"/>
            <p:cNvSpPr/>
            <p:nvPr/>
          </p:nvSpPr>
          <p:spPr>
            <a:xfrm>
              <a:off x="4776388" y="275337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7"/>
            <p:cNvSpPr/>
            <p:nvPr/>
          </p:nvSpPr>
          <p:spPr>
            <a:xfrm>
              <a:off x="4776388" y="2712325"/>
              <a:ext cx="47775" cy="20525"/>
            </a:xfrm>
            <a:custGeom>
              <a:rect b="b" l="l" r="r" t="t"/>
              <a:pathLst>
                <a:path extrusionOk="0" h="821" w="1911">
                  <a:moveTo>
                    <a:pt x="0" y="1"/>
                  </a:moveTo>
                  <a:lnTo>
                    <a:pt x="0" y="820"/>
                  </a:lnTo>
                  <a:lnTo>
                    <a:pt x="1911" y="820"/>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7"/>
            <p:cNvSpPr/>
            <p:nvPr/>
          </p:nvSpPr>
          <p:spPr>
            <a:xfrm>
              <a:off x="4776388" y="26715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7"/>
            <p:cNvSpPr/>
            <p:nvPr/>
          </p:nvSpPr>
          <p:spPr>
            <a:xfrm>
              <a:off x="5077813" y="26304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7"/>
            <p:cNvSpPr/>
            <p:nvPr/>
          </p:nvSpPr>
          <p:spPr>
            <a:xfrm>
              <a:off x="4776388" y="2569100"/>
              <a:ext cx="47775" cy="40850"/>
            </a:xfrm>
            <a:custGeom>
              <a:rect b="b" l="l" r="r" t="t"/>
              <a:pathLst>
                <a:path extrusionOk="0" h="1634" w="1911">
                  <a:moveTo>
                    <a:pt x="406" y="1"/>
                  </a:moveTo>
                  <a:cubicBezTo>
                    <a:pt x="175" y="1"/>
                    <a:pt x="0" y="187"/>
                    <a:pt x="0" y="406"/>
                  </a:cubicBezTo>
                  <a:lnTo>
                    <a:pt x="0" y="1634"/>
                  </a:lnTo>
                  <a:lnTo>
                    <a:pt x="1911" y="1634"/>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7"/>
            <p:cNvSpPr/>
            <p:nvPr/>
          </p:nvSpPr>
          <p:spPr>
            <a:xfrm>
              <a:off x="5077813" y="2569100"/>
              <a:ext cx="47725" cy="40850"/>
            </a:xfrm>
            <a:custGeom>
              <a:rect b="b" l="l" r="r" t="t"/>
              <a:pathLst>
                <a:path extrusionOk="0" h="1634" w="1909">
                  <a:moveTo>
                    <a:pt x="1" y="1"/>
                  </a:moveTo>
                  <a:lnTo>
                    <a:pt x="1" y="1634"/>
                  </a:lnTo>
                  <a:lnTo>
                    <a:pt x="1909" y="1634"/>
                  </a:lnTo>
                  <a:lnTo>
                    <a:pt x="1909" y="406"/>
                  </a:lnTo>
                  <a:cubicBezTo>
                    <a:pt x="1909" y="187"/>
                    <a:pt x="1725" y="1"/>
                    <a:pt x="15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7"/>
            <p:cNvSpPr/>
            <p:nvPr/>
          </p:nvSpPr>
          <p:spPr>
            <a:xfrm>
              <a:off x="5077813" y="28352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7"/>
            <p:cNvSpPr/>
            <p:nvPr/>
          </p:nvSpPr>
          <p:spPr>
            <a:xfrm>
              <a:off x="4776388" y="2876050"/>
              <a:ext cx="47775" cy="41125"/>
            </a:xfrm>
            <a:custGeom>
              <a:rect b="b" l="l" r="r" t="t"/>
              <a:pathLst>
                <a:path extrusionOk="0" h="1645" w="1911">
                  <a:moveTo>
                    <a:pt x="0" y="0"/>
                  </a:moveTo>
                  <a:lnTo>
                    <a:pt x="0" y="1239"/>
                  </a:lnTo>
                  <a:cubicBezTo>
                    <a:pt x="0" y="1458"/>
                    <a:pt x="175" y="1644"/>
                    <a:pt x="406" y="1644"/>
                  </a:cubicBezTo>
                  <a:lnTo>
                    <a:pt x="1911" y="1644"/>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7"/>
            <p:cNvSpPr/>
            <p:nvPr/>
          </p:nvSpPr>
          <p:spPr>
            <a:xfrm>
              <a:off x="5077813" y="2876050"/>
              <a:ext cx="47725" cy="41125"/>
            </a:xfrm>
            <a:custGeom>
              <a:rect b="b" l="l" r="r" t="t"/>
              <a:pathLst>
                <a:path extrusionOk="0" h="1645" w="1909">
                  <a:moveTo>
                    <a:pt x="1" y="0"/>
                  </a:moveTo>
                  <a:lnTo>
                    <a:pt x="1" y="1644"/>
                  </a:lnTo>
                  <a:lnTo>
                    <a:pt x="1503" y="1644"/>
                  </a:lnTo>
                  <a:cubicBezTo>
                    <a:pt x="1725" y="1644"/>
                    <a:pt x="1909" y="1458"/>
                    <a:pt x="1909" y="1239"/>
                  </a:cubicBez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7"/>
            <p:cNvSpPr/>
            <p:nvPr/>
          </p:nvSpPr>
          <p:spPr>
            <a:xfrm>
              <a:off x="4844338" y="2569100"/>
              <a:ext cx="212950" cy="40850"/>
            </a:xfrm>
            <a:custGeom>
              <a:rect b="b" l="l" r="r" t="t"/>
              <a:pathLst>
                <a:path extrusionOk="0" h="1634" w="8518">
                  <a:moveTo>
                    <a:pt x="1" y="1"/>
                  </a:moveTo>
                  <a:lnTo>
                    <a:pt x="1" y="1634"/>
                  </a:lnTo>
                  <a:lnTo>
                    <a:pt x="8518" y="1634"/>
                  </a:lnTo>
                  <a:lnTo>
                    <a:pt x="85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7"/>
            <p:cNvSpPr/>
            <p:nvPr/>
          </p:nvSpPr>
          <p:spPr>
            <a:xfrm>
              <a:off x="5077813" y="2794175"/>
              <a:ext cx="47725" cy="20575"/>
            </a:xfrm>
            <a:custGeom>
              <a:rect b="b" l="l" r="r" t="t"/>
              <a:pathLst>
                <a:path extrusionOk="0" h="823" w="1909">
                  <a:moveTo>
                    <a:pt x="1" y="1"/>
                  </a:moveTo>
                  <a:lnTo>
                    <a:pt x="1" y="823"/>
                  </a:lnTo>
                  <a:lnTo>
                    <a:pt x="1909" y="823"/>
                  </a:lnTo>
                  <a:lnTo>
                    <a:pt x="1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7"/>
            <p:cNvSpPr/>
            <p:nvPr/>
          </p:nvSpPr>
          <p:spPr>
            <a:xfrm>
              <a:off x="5077813" y="2712325"/>
              <a:ext cx="47725" cy="20525"/>
            </a:xfrm>
            <a:custGeom>
              <a:rect b="b" l="l" r="r" t="t"/>
              <a:pathLst>
                <a:path extrusionOk="0" h="821" w="1909">
                  <a:moveTo>
                    <a:pt x="1" y="1"/>
                  </a:moveTo>
                  <a:lnTo>
                    <a:pt x="1" y="820"/>
                  </a:lnTo>
                  <a:lnTo>
                    <a:pt x="1909" y="820"/>
                  </a:lnTo>
                  <a:lnTo>
                    <a:pt x="1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7"/>
            <p:cNvSpPr/>
            <p:nvPr/>
          </p:nvSpPr>
          <p:spPr>
            <a:xfrm>
              <a:off x="5077813" y="275337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7"/>
            <p:cNvSpPr/>
            <p:nvPr/>
          </p:nvSpPr>
          <p:spPr>
            <a:xfrm>
              <a:off x="5077813" y="26715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7"/>
          <p:cNvGrpSpPr/>
          <p:nvPr/>
        </p:nvGrpSpPr>
        <p:grpSpPr>
          <a:xfrm>
            <a:off x="6095226" y="1135676"/>
            <a:ext cx="2385741" cy="3194964"/>
            <a:chOff x="6095226" y="1135676"/>
            <a:chExt cx="2385741" cy="3194964"/>
          </a:xfrm>
        </p:grpSpPr>
        <p:sp>
          <p:nvSpPr>
            <p:cNvPr id="3455" name="Google Shape;3455;p117"/>
            <p:cNvSpPr/>
            <p:nvPr/>
          </p:nvSpPr>
          <p:spPr>
            <a:xfrm>
              <a:off x="6581964" y="1311047"/>
              <a:ext cx="1458246" cy="2728401"/>
            </a:xfrm>
            <a:custGeom>
              <a:rect b="b" l="l" r="r" t="t"/>
              <a:pathLst>
                <a:path extrusionOk="0" h="22310" w="11924">
                  <a:moveTo>
                    <a:pt x="664" y="0"/>
                  </a:moveTo>
                  <a:cubicBezTo>
                    <a:pt x="302" y="0"/>
                    <a:pt x="0" y="292"/>
                    <a:pt x="0" y="667"/>
                  </a:cubicBezTo>
                  <a:lnTo>
                    <a:pt x="0" y="21644"/>
                  </a:lnTo>
                  <a:cubicBezTo>
                    <a:pt x="0" y="22019"/>
                    <a:pt x="302" y="22310"/>
                    <a:pt x="664" y="22310"/>
                  </a:cubicBezTo>
                  <a:lnTo>
                    <a:pt x="11271" y="22310"/>
                  </a:lnTo>
                  <a:cubicBezTo>
                    <a:pt x="11632" y="22310"/>
                    <a:pt x="11923" y="22019"/>
                    <a:pt x="11923" y="21644"/>
                  </a:cubicBezTo>
                  <a:lnTo>
                    <a:pt x="11923" y="667"/>
                  </a:lnTo>
                  <a:cubicBezTo>
                    <a:pt x="11923" y="292"/>
                    <a:pt x="11632" y="0"/>
                    <a:pt x="11271"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7"/>
            <p:cNvSpPr/>
            <p:nvPr/>
          </p:nvSpPr>
          <p:spPr>
            <a:xfrm>
              <a:off x="6582652" y="1311060"/>
              <a:ext cx="1458246" cy="2728401"/>
            </a:xfrm>
            <a:custGeom>
              <a:rect b="b" l="l" r="r" t="t"/>
              <a:pathLst>
                <a:path extrusionOk="0" h="22310" w="11924">
                  <a:moveTo>
                    <a:pt x="664" y="0"/>
                  </a:moveTo>
                  <a:cubicBezTo>
                    <a:pt x="302" y="0"/>
                    <a:pt x="0" y="292"/>
                    <a:pt x="0" y="667"/>
                  </a:cubicBezTo>
                  <a:lnTo>
                    <a:pt x="0" y="21644"/>
                  </a:lnTo>
                  <a:cubicBezTo>
                    <a:pt x="0" y="22019"/>
                    <a:pt x="302" y="22310"/>
                    <a:pt x="664" y="22310"/>
                  </a:cubicBezTo>
                  <a:lnTo>
                    <a:pt x="11271" y="22310"/>
                  </a:lnTo>
                  <a:cubicBezTo>
                    <a:pt x="11632" y="22310"/>
                    <a:pt x="11923" y="22019"/>
                    <a:pt x="11923" y="21644"/>
                  </a:cubicBezTo>
                  <a:lnTo>
                    <a:pt x="11923" y="667"/>
                  </a:lnTo>
                  <a:cubicBezTo>
                    <a:pt x="11923" y="292"/>
                    <a:pt x="11632" y="0"/>
                    <a:pt x="11271" y="0"/>
                  </a:cubicBezTo>
                  <a:close/>
                </a:path>
              </a:pathLst>
            </a:custGeom>
            <a:gradFill>
              <a:gsLst>
                <a:gs pos="0">
                  <a:schemeClr val="lt1"/>
                </a:gs>
                <a:gs pos="100000">
                  <a:srgbClr val="66BEE9">
                    <a:alpha val="34509"/>
                  </a:srgbClr>
                </a:gs>
              </a:gsLst>
              <a:lin ang="10801400" scaled="0"/>
            </a:gradFill>
            <a:ln cap="flat" cmpd="sng" w="28575">
              <a:solidFill>
                <a:schemeClr val="lt1"/>
              </a:solidFill>
              <a:prstDash val="solid"/>
              <a:round/>
              <a:headEnd len="sm" w="sm" type="none"/>
              <a:tailEnd len="sm" w="sm" type="none"/>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7"/>
            <p:cNvSpPr/>
            <p:nvPr/>
          </p:nvSpPr>
          <p:spPr>
            <a:xfrm>
              <a:off x="7830116" y="1135676"/>
              <a:ext cx="96002" cy="95757"/>
            </a:xfrm>
            <a:custGeom>
              <a:rect b="b" l="l" r="r" t="t"/>
              <a:pathLst>
                <a:path extrusionOk="0" h="783" w="785">
                  <a:moveTo>
                    <a:pt x="118" y="1"/>
                  </a:moveTo>
                  <a:cubicBezTo>
                    <a:pt x="48" y="1"/>
                    <a:pt x="1" y="46"/>
                    <a:pt x="1" y="116"/>
                  </a:cubicBezTo>
                  <a:lnTo>
                    <a:pt x="1" y="664"/>
                  </a:lnTo>
                  <a:cubicBezTo>
                    <a:pt x="1" y="723"/>
                    <a:pt x="48" y="782"/>
                    <a:pt x="118" y="782"/>
                  </a:cubicBezTo>
                  <a:lnTo>
                    <a:pt x="667" y="782"/>
                  </a:lnTo>
                  <a:cubicBezTo>
                    <a:pt x="737" y="782"/>
                    <a:pt x="785" y="723"/>
                    <a:pt x="785" y="664"/>
                  </a:cubicBezTo>
                  <a:lnTo>
                    <a:pt x="785" y="116"/>
                  </a:lnTo>
                  <a:cubicBezTo>
                    <a:pt x="785" y="46"/>
                    <a:pt x="737" y="1"/>
                    <a:pt x="667" y="1"/>
                  </a:cubicBezTo>
                  <a:close/>
                </a:path>
              </a:pathLst>
            </a:custGeom>
            <a:solidFill>
              <a:schemeClr val="accent4"/>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7"/>
            <p:cNvSpPr/>
            <p:nvPr/>
          </p:nvSpPr>
          <p:spPr>
            <a:xfrm>
              <a:off x="7667462" y="1135676"/>
              <a:ext cx="97469" cy="95757"/>
            </a:xfrm>
            <a:custGeom>
              <a:rect b="b" l="l" r="r" t="t"/>
              <a:pathLst>
                <a:path extrusionOk="0" h="783" w="797">
                  <a:moveTo>
                    <a:pt x="130" y="1"/>
                  </a:moveTo>
                  <a:cubicBezTo>
                    <a:pt x="60" y="1"/>
                    <a:pt x="1" y="46"/>
                    <a:pt x="1" y="116"/>
                  </a:cubicBezTo>
                  <a:lnTo>
                    <a:pt x="1" y="664"/>
                  </a:lnTo>
                  <a:cubicBezTo>
                    <a:pt x="1" y="723"/>
                    <a:pt x="60" y="782"/>
                    <a:pt x="130" y="782"/>
                  </a:cubicBezTo>
                  <a:lnTo>
                    <a:pt x="667" y="782"/>
                  </a:lnTo>
                  <a:cubicBezTo>
                    <a:pt x="737" y="782"/>
                    <a:pt x="796" y="723"/>
                    <a:pt x="796" y="664"/>
                  </a:cubicBezTo>
                  <a:lnTo>
                    <a:pt x="796" y="116"/>
                  </a:lnTo>
                  <a:cubicBezTo>
                    <a:pt x="796" y="46"/>
                    <a:pt x="737" y="1"/>
                    <a:pt x="667" y="1"/>
                  </a:cubicBezTo>
                  <a:close/>
                </a:path>
              </a:pathLst>
            </a:custGeom>
            <a:solidFill>
              <a:schemeClr val="accen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7"/>
            <p:cNvSpPr/>
            <p:nvPr/>
          </p:nvSpPr>
          <p:spPr>
            <a:xfrm>
              <a:off x="7504809" y="1135676"/>
              <a:ext cx="97347" cy="95757"/>
            </a:xfrm>
            <a:custGeom>
              <a:rect b="b" l="l" r="r" t="t"/>
              <a:pathLst>
                <a:path extrusionOk="0" h="783" w="796">
                  <a:moveTo>
                    <a:pt x="129" y="1"/>
                  </a:moveTo>
                  <a:cubicBezTo>
                    <a:pt x="59" y="1"/>
                    <a:pt x="1" y="46"/>
                    <a:pt x="1" y="116"/>
                  </a:cubicBezTo>
                  <a:lnTo>
                    <a:pt x="1" y="664"/>
                  </a:lnTo>
                  <a:cubicBezTo>
                    <a:pt x="1" y="723"/>
                    <a:pt x="59" y="782"/>
                    <a:pt x="129" y="782"/>
                  </a:cubicBezTo>
                  <a:lnTo>
                    <a:pt x="667" y="782"/>
                  </a:lnTo>
                  <a:cubicBezTo>
                    <a:pt x="737" y="782"/>
                    <a:pt x="796" y="723"/>
                    <a:pt x="796" y="664"/>
                  </a:cubicBezTo>
                  <a:lnTo>
                    <a:pt x="796" y="116"/>
                  </a:lnTo>
                  <a:cubicBezTo>
                    <a:pt x="796" y="46"/>
                    <a:pt x="737" y="1"/>
                    <a:pt x="667" y="1"/>
                  </a:cubicBezTo>
                  <a:close/>
                </a:path>
              </a:pathLst>
            </a:custGeom>
            <a:solidFill>
              <a:schemeClr val="accent2"/>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7"/>
            <p:cNvSpPr/>
            <p:nvPr/>
          </p:nvSpPr>
          <p:spPr>
            <a:xfrm>
              <a:off x="6955578" y="1747642"/>
              <a:ext cx="712001" cy="712124"/>
            </a:xfrm>
            <a:custGeom>
              <a:rect b="b" l="l" r="r" t="t"/>
              <a:pathLst>
                <a:path extrusionOk="0" h="5823" w="5822">
                  <a:moveTo>
                    <a:pt x="641" y="1"/>
                  </a:moveTo>
                  <a:cubicBezTo>
                    <a:pt x="291" y="1"/>
                    <a:pt x="0" y="292"/>
                    <a:pt x="0" y="642"/>
                  </a:cubicBezTo>
                  <a:lnTo>
                    <a:pt x="0" y="5181"/>
                  </a:lnTo>
                  <a:cubicBezTo>
                    <a:pt x="0" y="5531"/>
                    <a:pt x="291" y="5822"/>
                    <a:pt x="641" y="5822"/>
                  </a:cubicBezTo>
                  <a:lnTo>
                    <a:pt x="5181" y="5822"/>
                  </a:lnTo>
                  <a:cubicBezTo>
                    <a:pt x="5531" y="5822"/>
                    <a:pt x="5822" y="5531"/>
                    <a:pt x="5822" y="5181"/>
                  </a:cubicBezTo>
                  <a:lnTo>
                    <a:pt x="5822" y="642"/>
                  </a:lnTo>
                  <a:cubicBezTo>
                    <a:pt x="5822" y="292"/>
                    <a:pt x="5531" y="1"/>
                    <a:pt x="5181" y="1"/>
                  </a:cubicBezTo>
                  <a:close/>
                </a:path>
              </a:pathLst>
            </a:custGeom>
            <a:solidFill>
              <a:srgbClr val="E8595A"/>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7"/>
            <p:cNvSpPr/>
            <p:nvPr/>
          </p:nvSpPr>
          <p:spPr>
            <a:xfrm>
              <a:off x="6955578" y="1747642"/>
              <a:ext cx="712001" cy="712124"/>
            </a:xfrm>
            <a:custGeom>
              <a:rect b="b" l="l" r="r" t="t"/>
              <a:pathLst>
                <a:path extrusionOk="0" h="5823" w="5822">
                  <a:moveTo>
                    <a:pt x="641" y="1"/>
                  </a:moveTo>
                  <a:cubicBezTo>
                    <a:pt x="291" y="1"/>
                    <a:pt x="0" y="292"/>
                    <a:pt x="0" y="642"/>
                  </a:cubicBezTo>
                  <a:lnTo>
                    <a:pt x="0" y="5181"/>
                  </a:lnTo>
                  <a:cubicBezTo>
                    <a:pt x="0" y="5531"/>
                    <a:pt x="291" y="5822"/>
                    <a:pt x="641" y="5822"/>
                  </a:cubicBezTo>
                  <a:lnTo>
                    <a:pt x="5181" y="5822"/>
                  </a:lnTo>
                  <a:cubicBezTo>
                    <a:pt x="5531" y="5822"/>
                    <a:pt x="5822" y="5531"/>
                    <a:pt x="5822" y="5181"/>
                  </a:cubicBezTo>
                  <a:lnTo>
                    <a:pt x="5822" y="642"/>
                  </a:lnTo>
                  <a:cubicBezTo>
                    <a:pt x="5822" y="292"/>
                    <a:pt x="5531" y="1"/>
                    <a:pt x="5181" y="1"/>
                  </a:cubicBezTo>
                  <a:close/>
                </a:path>
              </a:pathLst>
            </a:custGeom>
            <a:solidFill>
              <a:schemeClr val="accent3"/>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7"/>
            <p:cNvSpPr/>
            <p:nvPr/>
          </p:nvSpPr>
          <p:spPr>
            <a:xfrm>
              <a:off x="7178157" y="2008987"/>
              <a:ext cx="77168" cy="75823"/>
            </a:xfrm>
            <a:custGeom>
              <a:rect b="b" l="l" r="r" t="t"/>
              <a:pathLst>
                <a:path extrusionOk="0" h="620" w="631">
                  <a:moveTo>
                    <a:pt x="317" y="0"/>
                  </a:moveTo>
                  <a:cubicBezTo>
                    <a:pt x="140" y="0"/>
                    <a:pt x="0" y="140"/>
                    <a:pt x="0" y="303"/>
                  </a:cubicBezTo>
                  <a:cubicBezTo>
                    <a:pt x="0" y="479"/>
                    <a:pt x="140" y="619"/>
                    <a:pt x="317" y="619"/>
                  </a:cubicBezTo>
                  <a:cubicBezTo>
                    <a:pt x="490" y="619"/>
                    <a:pt x="630" y="479"/>
                    <a:pt x="630" y="303"/>
                  </a:cubicBezTo>
                  <a:cubicBezTo>
                    <a:pt x="630" y="140"/>
                    <a:pt x="490" y="0"/>
                    <a:pt x="317"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7"/>
            <p:cNvSpPr/>
            <p:nvPr/>
          </p:nvSpPr>
          <p:spPr>
            <a:xfrm>
              <a:off x="7121289" y="1951753"/>
              <a:ext cx="380949" cy="304270"/>
            </a:xfrm>
            <a:custGeom>
              <a:rect b="b" l="l" r="r" t="t"/>
              <a:pathLst>
                <a:path extrusionOk="0" h="2488" w="3115">
                  <a:moveTo>
                    <a:pt x="2731" y="303"/>
                  </a:moveTo>
                  <a:cubicBezTo>
                    <a:pt x="2764" y="303"/>
                    <a:pt x="2801" y="340"/>
                    <a:pt x="2801" y="387"/>
                  </a:cubicBezTo>
                  <a:lnTo>
                    <a:pt x="2801" y="1493"/>
                  </a:lnTo>
                  <a:lnTo>
                    <a:pt x="2311" y="922"/>
                  </a:lnTo>
                  <a:cubicBezTo>
                    <a:pt x="2263" y="852"/>
                    <a:pt x="2182" y="830"/>
                    <a:pt x="2101" y="818"/>
                  </a:cubicBezTo>
                  <a:cubicBezTo>
                    <a:pt x="2017" y="818"/>
                    <a:pt x="1947" y="852"/>
                    <a:pt x="1891" y="922"/>
                  </a:cubicBezTo>
                  <a:lnTo>
                    <a:pt x="1317" y="1611"/>
                  </a:lnTo>
                  <a:lnTo>
                    <a:pt x="1132" y="1423"/>
                  </a:lnTo>
                  <a:cubicBezTo>
                    <a:pt x="1078" y="1371"/>
                    <a:pt x="1008" y="1346"/>
                    <a:pt x="938" y="1346"/>
                  </a:cubicBezTo>
                  <a:cubicBezTo>
                    <a:pt x="868" y="1346"/>
                    <a:pt x="798" y="1371"/>
                    <a:pt x="745" y="1423"/>
                  </a:cubicBezTo>
                  <a:lnTo>
                    <a:pt x="314" y="1857"/>
                  </a:lnTo>
                  <a:lnTo>
                    <a:pt x="314" y="387"/>
                  </a:lnTo>
                  <a:cubicBezTo>
                    <a:pt x="314" y="340"/>
                    <a:pt x="350" y="303"/>
                    <a:pt x="395" y="303"/>
                  </a:cubicBezTo>
                  <a:close/>
                  <a:moveTo>
                    <a:pt x="395" y="1"/>
                  </a:moveTo>
                  <a:cubicBezTo>
                    <a:pt x="174" y="1"/>
                    <a:pt x="0" y="177"/>
                    <a:pt x="0" y="387"/>
                  </a:cubicBezTo>
                  <a:lnTo>
                    <a:pt x="0" y="2101"/>
                  </a:lnTo>
                  <a:cubicBezTo>
                    <a:pt x="0" y="2311"/>
                    <a:pt x="174" y="2487"/>
                    <a:pt x="395" y="2487"/>
                  </a:cubicBezTo>
                  <a:lnTo>
                    <a:pt x="2731" y="2487"/>
                  </a:lnTo>
                  <a:cubicBezTo>
                    <a:pt x="2941" y="2487"/>
                    <a:pt x="3114" y="2311"/>
                    <a:pt x="3114" y="2101"/>
                  </a:cubicBezTo>
                  <a:lnTo>
                    <a:pt x="3114" y="387"/>
                  </a:lnTo>
                  <a:cubicBezTo>
                    <a:pt x="3114" y="177"/>
                    <a:pt x="2941" y="1"/>
                    <a:pt x="2731"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7"/>
            <p:cNvSpPr/>
            <p:nvPr/>
          </p:nvSpPr>
          <p:spPr>
            <a:xfrm>
              <a:off x="6817139" y="2735300"/>
              <a:ext cx="989122" cy="339491"/>
            </a:xfrm>
            <a:custGeom>
              <a:rect b="b" l="l" r="r" t="t"/>
              <a:pathLst>
                <a:path extrusionOk="0" h="2776" w="8088">
                  <a:moveTo>
                    <a:pt x="513" y="1"/>
                  </a:moveTo>
                  <a:cubicBezTo>
                    <a:pt x="233" y="1"/>
                    <a:pt x="1" y="222"/>
                    <a:pt x="1" y="513"/>
                  </a:cubicBezTo>
                  <a:lnTo>
                    <a:pt x="1" y="2263"/>
                  </a:lnTo>
                  <a:cubicBezTo>
                    <a:pt x="1" y="2543"/>
                    <a:pt x="233" y="2776"/>
                    <a:pt x="513" y="2776"/>
                  </a:cubicBezTo>
                  <a:lnTo>
                    <a:pt x="7573" y="2776"/>
                  </a:lnTo>
                  <a:cubicBezTo>
                    <a:pt x="7864" y="2776"/>
                    <a:pt x="8088" y="2543"/>
                    <a:pt x="8088" y="2263"/>
                  </a:cubicBezTo>
                  <a:lnTo>
                    <a:pt x="8088" y="513"/>
                  </a:lnTo>
                  <a:cubicBezTo>
                    <a:pt x="8088" y="222"/>
                    <a:pt x="7864" y="1"/>
                    <a:pt x="7573" y="1"/>
                  </a:cubicBezTo>
                  <a:close/>
                </a:path>
              </a:pathLst>
            </a:custGeom>
            <a:solidFill>
              <a:schemeClr val="accen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7"/>
            <p:cNvSpPr/>
            <p:nvPr/>
          </p:nvSpPr>
          <p:spPr>
            <a:xfrm>
              <a:off x="7460660" y="2586222"/>
              <a:ext cx="1020307" cy="460685"/>
            </a:xfrm>
            <a:custGeom>
              <a:rect b="b" l="l" r="r" t="t"/>
              <a:pathLst>
                <a:path extrusionOk="0" h="3767" w="8343">
                  <a:moveTo>
                    <a:pt x="811" y="0"/>
                  </a:moveTo>
                  <a:cubicBezTo>
                    <a:pt x="558" y="0"/>
                    <a:pt x="336" y="178"/>
                    <a:pt x="292" y="436"/>
                  </a:cubicBezTo>
                  <a:lnTo>
                    <a:pt x="48" y="2175"/>
                  </a:lnTo>
                  <a:cubicBezTo>
                    <a:pt x="0" y="2455"/>
                    <a:pt x="199" y="2712"/>
                    <a:pt x="479" y="2760"/>
                  </a:cubicBezTo>
                  <a:lnTo>
                    <a:pt x="7469" y="3762"/>
                  </a:lnTo>
                  <a:cubicBezTo>
                    <a:pt x="7490" y="3765"/>
                    <a:pt x="7511" y="3766"/>
                    <a:pt x="7531" y="3766"/>
                  </a:cubicBezTo>
                  <a:cubicBezTo>
                    <a:pt x="7788" y="3766"/>
                    <a:pt x="8020" y="3579"/>
                    <a:pt x="8051" y="3320"/>
                  </a:cubicBezTo>
                  <a:lnTo>
                    <a:pt x="8298" y="1592"/>
                  </a:lnTo>
                  <a:cubicBezTo>
                    <a:pt x="8342" y="1312"/>
                    <a:pt x="8146" y="1054"/>
                    <a:pt x="7866" y="1010"/>
                  </a:cubicBezTo>
                  <a:lnTo>
                    <a:pt x="877" y="4"/>
                  </a:lnTo>
                  <a:cubicBezTo>
                    <a:pt x="855" y="2"/>
                    <a:pt x="833" y="0"/>
                    <a:pt x="811" y="0"/>
                  </a:cubicBezTo>
                  <a:close/>
                </a:path>
              </a:pathLst>
            </a:custGeom>
            <a:solidFill>
              <a:schemeClr val="accent5"/>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7"/>
            <p:cNvSpPr/>
            <p:nvPr/>
          </p:nvSpPr>
          <p:spPr>
            <a:xfrm>
              <a:off x="7587725" y="2682101"/>
              <a:ext cx="767890" cy="150423"/>
            </a:xfrm>
            <a:custGeom>
              <a:rect b="b" l="l" r="r" t="t"/>
              <a:pathLst>
                <a:path extrusionOk="0" h="1230" w="6279">
                  <a:moveTo>
                    <a:pt x="211" y="0"/>
                  </a:moveTo>
                  <a:cubicBezTo>
                    <a:pt x="116" y="0"/>
                    <a:pt x="35" y="68"/>
                    <a:pt x="12" y="167"/>
                  </a:cubicBezTo>
                  <a:cubicBezTo>
                    <a:pt x="0" y="270"/>
                    <a:pt x="70" y="377"/>
                    <a:pt x="177" y="388"/>
                  </a:cubicBezTo>
                  <a:lnTo>
                    <a:pt x="6043" y="1228"/>
                  </a:lnTo>
                  <a:cubicBezTo>
                    <a:pt x="6051" y="1229"/>
                    <a:pt x="6058" y="1229"/>
                    <a:pt x="6065" y="1229"/>
                  </a:cubicBezTo>
                  <a:cubicBezTo>
                    <a:pt x="6162" y="1229"/>
                    <a:pt x="6243" y="1162"/>
                    <a:pt x="6253" y="1066"/>
                  </a:cubicBezTo>
                  <a:cubicBezTo>
                    <a:pt x="6278" y="959"/>
                    <a:pt x="6197" y="867"/>
                    <a:pt x="6091" y="856"/>
                  </a:cubicBezTo>
                  <a:lnTo>
                    <a:pt x="233" y="2"/>
                  </a:lnTo>
                  <a:cubicBezTo>
                    <a:pt x="225" y="1"/>
                    <a:pt x="218" y="0"/>
                    <a:pt x="211"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7"/>
            <p:cNvSpPr/>
            <p:nvPr/>
          </p:nvSpPr>
          <p:spPr>
            <a:xfrm>
              <a:off x="7573295" y="2784829"/>
              <a:ext cx="306960" cy="83650"/>
            </a:xfrm>
            <a:custGeom>
              <a:rect b="b" l="l" r="r" t="t"/>
              <a:pathLst>
                <a:path extrusionOk="0" h="684" w="2510">
                  <a:moveTo>
                    <a:pt x="214" y="1"/>
                  </a:moveTo>
                  <a:cubicBezTo>
                    <a:pt x="115" y="1"/>
                    <a:pt x="25" y="68"/>
                    <a:pt x="15" y="167"/>
                  </a:cubicBezTo>
                  <a:cubicBezTo>
                    <a:pt x="1" y="271"/>
                    <a:pt x="71" y="366"/>
                    <a:pt x="177" y="377"/>
                  </a:cubicBezTo>
                  <a:lnTo>
                    <a:pt x="2277" y="679"/>
                  </a:lnTo>
                  <a:cubicBezTo>
                    <a:pt x="2289" y="682"/>
                    <a:pt x="2301" y="683"/>
                    <a:pt x="2312" y="683"/>
                  </a:cubicBezTo>
                  <a:cubicBezTo>
                    <a:pt x="2401" y="683"/>
                    <a:pt x="2477" y="609"/>
                    <a:pt x="2487" y="517"/>
                  </a:cubicBezTo>
                  <a:cubicBezTo>
                    <a:pt x="2510" y="411"/>
                    <a:pt x="2429" y="318"/>
                    <a:pt x="2325" y="307"/>
                  </a:cubicBezTo>
                  <a:lnTo>
                    <a:pt x="236" y="2"/>
                  </a:lnTo>
                  <a:cubicBezTo>
                    <a:pt x="228" y="1"/>
                    <a:pt x="221" y="1"/>
                    <a:pt x="214"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7"/>
            <p:cNvSpPr/>
            <p:nvPr/>
          </p:nvSpPr>
          <p:spPr>
            <a:xfrm>
              <a:off x="6430562" y="1923381"/>
              <a:ext cx="362360" cy="362360"/>
            </a:xfrm>
            <a:custGeom>
              <a:rect b="b" l="l" r="r" t="t"/>
              <a:pathLst>
                <a:path extrusionOk="0" h="2963" w="2963">
                  <a:moveTo>
                    <a:pt x="409" y="0"/>
                  </a:moveTo>
                  <a:cubicBezTo>
                    <a:pt x="188" y="0"/>
                    <a:pt x="0" y="185"/>
                    <a:pt x="0" y="409"/>
                  </a:cubicBezTo>
                  <a:lnTo>
                    <a:pt x="0" y="2554"/>
                  </a:lnTo>
                  <a:cubicBezTo>
                    <a:pt x="0" y="2775"/>
                    <a:pt x="188" y="2963"/>
                    <a:pt x="409" y="2963"/>
                  </a:cubicBezTo>
                  <a:lnTo>
                    <a:pt x="2554" y="2963"/>
                  </a:lnTo>
                  <a:cubicBezTo>
                    <a:pt x="2778" y="2963"/>
                    <a:pt x="2963" y="2775"/>
                    <a:pt x="2963" y="2554"/>
                  </a:cubicBezTo>
                  <a:lnTo>
                    <a:pt x="2963" y="409"/>
                  </a:lnTo>
                  <a:cubicBezTo>
                    <a:pt x="2963" y="185"/>
                    <a:pt x="2778" y="0"/>
                    <a:pt x="2554" y="0"/>
                  </a:cubicBezTo>
                  <a:close/>
                </a:path>
              </a:pathLst>
            </a:custGeom>
            <a:solidFill>
              <a:schemeClr val="accent5"/>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7"/>
            <p:cNvSpPr/>
            <p:nvPr/>
          </p:nvSpPr>
          <p:spPr>
            <a:xfrm>
              <a:off x="6524730" y="2013023"/>
              <a:ext cx="165465" cy="181363"/>
            </a:xfrm>
            <a:custGeom>
              <a:rect b="b" l="l" r="r" t="t"/>
              <a:pathLst>
                <a:path extrusionOk="0" h="1483" w="1353">
                  <a:moveTo>
                    <a:pt x="1109" y="1"/>
                  </a:moveTo>
                  <a:cubicBezTo>
                    <a:pt x="969" y="1"/>
                    <a:pt x="863" y="107"/>
                    <a:pt x="863" y="247"/>
                  </a:cubicBezTo>
                  <a:lnTo>
                    <a:pt x="863" y="306"/>
                  </a:lnTo>
                  <a:lnTo>
                    <a:pt x="420" y="561"/>
                  </a:lnTo>
                  <a:cubicBezTo>
                    <a:pt x="373" y="516"/>
                    <a:pt x="314" y="491"/>
                    <a:pt x="244" y="491"/>
                  </a:cubicBezTo>
                  <a:cubicBezTo>
                    <a:pt x="104" y="491"/>
                    <a:pt x="0" y="609"/>
                    <a:pt x="0" y="737"/>
                  </a:cubicBezTo>
                  <a:cubicBezTo>
                    <a:pt x="0" y="877"/>
                    <a:pt x="104" y="981"/>
                    <a:pt x="244" y="981"/>
                  </a:cubicBezTo>
                  <a:cubicBezTo>
                    <a:pt x="314" y="981"/>
                    <a:pt x="373" y="959"/>
                    <a:pt x="420" y="922"/>
                  </a:cubicBezTo>
                  <a:lnTo>
                    <a:pt x="863" y="1180"/>
                  </a:lnTo>
                  <a:lnTo>
                    <a:pt x="863" y="1239"/>
                  </a:lnTo>
                  <a:cubicBezTo>
                    <a:pt x="863" y="1367"/>
                    <a:pt x="969" y="1482"/>
                    <a:pt x="1109" y="1482"/>
                  </a:cubicBezTo>
                  <a:cubicBezTo>
                    <a:pt x="1238" y="1482"/>
                    <a:pt x="1353" y="1367"/>
                    <a:pt x="1353" y="1239"/>
                  </a:cubicBezTo>
                  <a:cubicBezTo>
                    <a:pt x="1353" y="1099"/>
                    <a:pt x="1238" y="981"/>
                    <a:pt x="1109" y="981"/>
                  </a:cubicBezTo>
                  <a:cubicBezTo>
                    <a:pt x="1039" y="981"/>
                    <a:pt x="969" y="1017"/>
                    <a:pt x="922" y="1062"/>
                  </a:cubicBezTo>
                  <a:lnTo>
                    <a:pt x="479" y="819"/>
                  </a:lnTo>
                  <a:cubicBezTo>
                    <a:pt x="490" y="796"/>
                    <a:pt x="490" y="760"/>
                    <a:pt x="490" y="737"/>
                  </a:cubicBezTo>
                  <a:cubicBezTo>
                    <a:pt x="490" y="712"/>
                    <a:pt x="490" y="690"/>
                    <a:pt x="479" y="667"/>
                  </a:cubicBezTo>
                  <a:lnTo>
                    <a:pt x="922" y="410"/>
                  </a:lnTo>
                  <a:cubicBezTo>
                    <a:pt x="969" y="469"/>
                    <a:pt x="1039" y="491"/>
                    <a:pt x="1109" y="491"/>
                  </a:cubicBezTo>
                  <a:cubicBezTo>
                    <a:pt x="1238" y="491"/>
                    <a:pt x="1353" y="387"/>
                    <a:pt x="1353" y="247"/>
                  </a:cubicBezTo>
                  <a:cubicBezTo>
                    <a:pt x="1353" y="107"/>
                    <a:pt x="1238" y="1"/>
                    <a:pt x="1109"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7"/>
            <p:cNvSpPr/>
            <p:nvPr/>
          </p:nvSpPr>
          <p:spPr>
            <a:xfrm>
              <a:off x="6095226" y="2425403"/>
              <a:ext cx="388164" cy="28862"/>
            </a:xfrm>
            <a:custGeom>
              <a:rect b="b" l="l" r="r" t="t"/>
              <a:pathLst>
                <a:path extrusionOk="0" h="236" w="3174">
                  <a:moveTo>
                    <a:pt x="130" y="0"/>
                  </a:moveTo>
                  <a:cubicBezTo>
                    <a:pt x="60" y="0"/>
                    <a:pt x="1" y="48"/>
                    <a:pt x="1" y="118"/>
                  </a:cubicBezTo>
                  <a:cubicBezTo>
                    <a:pt x="1" y="188"/>
                    <a:pt x="60" y="236"/>
                    <a:pt x="130" y="236"/>
                  </a:cubicBezTo>
                  <a:lnTo>
                    <a:pt x="3056" y="236"/>
                  </a:lnTo>
                  <a:cubicBezTo>
                    <a:pt x="3126" y="236"/>
                    <a:pt x="3174" y="188"/>
                    <a:pt x="3174" y="118"/>
                  </a:cubicBezTo>
                  <a:cubicBezTo>
                    <a:pt x="3174" y="48"/>
                    <a:pt x="3126" y="0"/>
                    <a:pt x="3056"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7"/>
            <p:cNvSpPr/>
            <p:nvPr/>
          </p:nvSpPr>
          <p:spPr>
            <a:xfrm>
              <a:off x="6179488" y="2487040"/>
              <a:ext cx="303903" cy="29962"/>
            </a:xfrm>
            <a:custGeom>
              <a:rect b="b" l="l" r="r" t="t"/>
              <a:pathLst>
                <a:path extrusionOk="0" h="245" w="2485">
                  <a:moveTo>
                    <a:pt x="127" y="0"/>
                  </a:moveTo>
                  <a:cubicBezTo>
                    <a:pt x="57" y="0"/>
                    <a:pt x="1" y="57"/>
                    <a:pt x="1" y="127"/>
                  </a:cubicBezTo>
                  <a:cubicBezTo>
                    <a:pt x="1" y="185"/>
                    <a:pt x="57" y="244"/>
                    <a:pt x="127" y="244"/>
                  </a:cubicBezTo>
                  <a:lnTo>
                    <a:pt x="2367" y="244"/>
                  </a:lnTo>
                  <a:cubicBezTo>
                    <a:pt x="2437" y="244"/>
                    <a:pt x="2485" y="185"/>
                    <a:pt x="2485" y="127"/>
                  </a:cubicBezTo>
                  <a:cubicBezTo>
                    <a:pt x="2485" y="57"/>
                    <a:pt x="2437" y="0"/>
                    <a:pt x="2367"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7"/>
            <p:cNvSpPr/>
            <p:nvPr/>
          </p:nvSpPr>
          <p:spPr>
            <a:xfrm>
              <a:off x="6371982" y="2553813"/>
              <a:ext cx="111411" cy="30207"/>
            </a:xfrm>
            <a:custGeom>
              <a:rect b="b" l="l" r="r" t="t"/>
              <a:pathLst>
                <a:path extrusionOk="0" h="247" w="911">
                  <a:moveTo>
                    <a:pt x="118" y="1"/>
                  </a:moveTo>
                  <a:cubicBezTo>
                    <a:pt x="59" y="1"/>
                    <a:pt x="0" y="59"/>
                    <a:pt x="0" y="118"/>
                  </a:cubicBezTo>
                  <a:cubicBezTo>
                    <a:pt x="0" y="188"/>
                    <a:pt x="59" y="247"/>
                    <a:pt x="118" y="247"/>
                  </a:cubicBezTo>
                  <a:lnTo>
                    <a:pt x="793" y="247"/>
                  </a:lnTo>
                  <a:cubicBezTo>
                    <a:pt x="863" y="247"/>
                    <a:pt x="911" y="188"/>
                    <a:pt x="911" y="118"/>
                  </a:cubicBezTo>
                  <a:cubicBezTo>
                    <a:pt x="911" y="59"/>
                    <a:pt x="863" y="1"/>
                    <a:pt x="793"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7"/>
            <p:cNvSpPr/>
            <p:nvPr/>
          </p:nvSpPr>
          <p:spPr>
            <a:xfrm>
              <a:off x="6896998" y="3214698"/>
              <a:ext cx="314176" cy="1115942"/>
            </a:xfrm>
            <a:custGeom>
              <a:rect b="b" l="l" r="r" t="t"/>
              <a:pathLst>
                <a:path extrusionOk="0" h="9125" w="2569">
                  <a:moveTo>
                    <a:pt x="317" y="1"/>
                  </a:moveTo>
                  <a:cubicBezTo>
                    <a:pt x="140" y="1"/>
                    <a:pt x="0" y="141"/>
                    <a:pt x="0" y="315"/>
                  </a:cubicBezTo>
                  <a:lnTo>
                    <a:pt x="0" y="8822"/>
                  </a:lnTo>
                  <a:cubicBezTo>
                    <a:pt x="0" y="8984"/>
                    <a:pt x="140" y="9124"/>
                    <a:pt x="317" y="9124"/>
                  </a:cubicBezTo>
                  <a:lnTo>
                    <a:pt x="2254" y="9124"/>
                  </a:lnTo>
                  <a:cubicBezTo>
                    <a:pt x="2428" y="9124"/>
                    <a:pt x="2568" y="8984"/>
                    <a:pt x="2568" y="8822"/>
                  </a:cubicBezTo>
                  <a:lnTo>
                    <a:pt x="2568" y="315"/>
                  </a:lnTo>
                  <a:cubicBezTo>
                    <a:pt x="2568" y="141"/>
                    <a:pt x="2428" y="1"/>
                    <a:pt x="2254" y="1"/>
                  </a:cubicBezTo>
                  <a:close/>
                </a:path>
              </a:pathLst>
            </a:custGeom>
            <a:solidFill>
              <a:schemeClr val="lt2"/>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7"/>
            <p:cNvSpPr/>
            <p:nvPr/>
          </p:nvSpPr>
          <p:spPr>
            <a:xfrm>
              <a:off x="6999727" y="3331490"/>
              <a:ext cx="114468" cy="123151"/>
            </a:xfrm>
            <a:custGeom>
              <a:rect b="b" l="l" r="r" t="t"/>
              <a:pathLst>
                <a:path extrusionOk="0" h="1007" w="936">
                  <a:moveTo>
                    <a:pt x="446" y="1"/>
                  </a:moveTo>
                  <a:lnTo>
                    <a:pt x="26" y="211"/>
                  </a:lnTo>
                  <a:cubicBezTo>
                    <a:pt x="14" y="222"/>
                    <a:pt x="0" y="236"/>
                    <a:pt x="0" y="247"/>
                  </a:cubicBezTo>
                  <a:lnTo>
                    <a:pt x="0" y="970"/>
                  </a:lnTo>
                  <a:cubicBezTo>
                    <a:pt x="0" y="992"/>
                    <a:pt x="14" y="1006"/>
                    <a:pt x="37" y="1006"/>
                  </a:cubicBezTo>
                  <a:lnTo>
                    <a:pt x="236" y="1006"/>
                  </a:lnTo>
                  <a:cubicBezTo>
                    <a:pt x="258" y="1006"/>
                    <a:pt x="280" y="992"/>
                    <a:pt x="280" y="970"/>
                  </a:cubicBezTo>
                  <a:lnTo>
                    <a:pt x="280" y="609"/>
                  </a:lnTo>
                  <a:cubicBezTo>
                    <a:pt x="280" y="586"/>
                    <a:pt x="294" y="572"/>
                    <a:pt x="317" y="572"/>
                  </a:cubicBezTo>
                  <a:lnTo>
                    <a:pt x="619" y="572"/>
                  </a:lnTo>
                  <a:cubicBezTo>
                    <a:pt x="644" y="572"/>
                    <a:pt x="656" y="586"/>
                    <a:pt x="656" y="609"/>
                  </a:cubicBezTo>
                  <a:lnTo>
                    <a:pt x="656" y="970"/>
                  </a:lnTo>
                  <a:cubicBezTo>
                    <a:pt x="656" y="992"/>
                    <a:pt x="678" y="1006"/>
                    <a:pt x="700" y="1006"/>
                  </a:cubicBezTo>
                  <a:lnTo>
                    <a:pt x="888" y="1006"/>
                  </a:lnTo>
                  <a:cubicBezTo>
                    <a:pt x="910" y="1006"/>
                    <a:pt x="936" y="992"/>
                    <a:pt x="936" y="970"/>
                  </a:cubicBezTo>
                  <a:lnTo>
                    <a:pt x="936" y="247"/>
                  </a:lnTo>
                  <a:cubicBezTo>
                    <a:pt x="936" y="236"/>
                    <a:pt x="924" y="222"/>
                    <a:pt x="910" y="211"/>
                  </a:cubicBezTo>
                  <a:lnTo>
                    <a:pt x="479" y="1"/>
                  </a:ln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7"/>
            <p:cNvSpPr/>
            <p:nvPr/>
          </p:nvSpPr>
          <p:spPr>
            <a:xfrm>
              <a:off x="6995569" y="3586965"/>
              <a:ext cx="122784" cy="114224"/>
            </a:xfrm>
            <a:custGeom>
              <a:rect b="b" l="l" r="r" t="t"/>
              <a:pathLst>
                <a:path extrusionOk="0" h="934" w="1004">
                  <a:moveTo>
                    <a:pt x="502" y="292"/>
                  </a:moveTo>
                  <a:cubicBezTo>
                    <a:pt x="631" y="292"/>
                    <a:pt x="748" y="398"/>
                    <a:pt x="748" y="527"/>
                  </a:cubicBezTo>
                  <a:cubicBezTo>
                    <a:pt x="748" y="667"/>
                    <a:pt x="631" y="771"/>
                    <a:pt x="502" y="771"/>
                  </a:cubicBezTo>
                  <a:cubicBezTo>
                    <a:pt x="362" y="771"/>
                    <a:pt x="258" y="667"/>
                    <a:pt x="258" y="527"/>
                  </a:cubicBezTo>
                  <a:cubicBezTo>
                    <a:pt x="258" y="398"/>
                    <a:pt x="362" y="292"/>
                    <a:pt x="502" y="292"/>
                  </a:cubicBezTo>
                  <a:close/>
                  <a:moveTo>
                    <a:pt x="340" y="1"/>
                  </a:moveTo>
                  <a:cubicBezTo>
                    <a:pt x="328" y="1"/>
                    <a:pt x="314" y="1"/>
                    <a:pt x="303" y="12"/>
                  </a:cubicBezTo>
                  <a:lnTo>
                    <a:pt x="222" y="130"/>
                  </a:lnTo>
                  <a:lnTo>
                    <a:pt x="163" y="130"/>
                  </a:lnTo>
                  <a:cubicBezTo>
                    <a:pt x="71" y="130"/>
                    <a:pt x="1" y="200"/>
                    <a:pt x="1" y="292"/>
                  </a:cubicBezTo>
                  <a:lnTo>
                    <a:pt x="1" y="771"/>
                  </a:lnTo>
                  <a:cubicBezTo>
                    <a:pt x="1" y="863"/>
                    <a:pt x="71" y="933"/>
                    <a:pt x="163" y="933"/>
                  </a:cubicBezTo>
                  <a:lnTo>
                    <a:pt x="841" y="933"/>
                  </a:lnTo>
                  <a:cubicBezTo>
                    <a:pt x="933" y="933"/>
                    <a:pt x="1003" y="863"/>
                    <a:pt x="1003" y="771"/>
                  </a:cubicBezTo>
                  <a:lnTo>
                    <a:pt x="1003" y="292"/>
                  </a:lnTo>
                  <a:cubicBezTo>
                    <a:pt x="1003" y="200"/>
                    <a:pt x="933" y="130"/>
                    <a:pt x="841" y="130"/>
                  </a:cubicBezTo>
                  <a:lnTo>
                    <a:pt x="782" y="130"/>
                  </a:lnTo>
                  <a:lnTo>
                    <a:pt x="701" y="12"/>
                  </a:lnTo>
                  <a:cubicBezTo>
                    <a:pt x="690" y="1"/>
                    <a:pt x="678" y="1"/>
                    <a:pt x="664"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7"/>
            <p:cNvSpPr/>
            <p:nvPr/>
          </p:nvSpPr>
          <p:spPr>
            <a:xfrm>
              <a:off x="7041185" y="3636984"/>
              <a:ext cx="30207" cy="29962"/>
            </a:xfrm>
            <a:custGeom>
              <a:rect b="b" l="l" r="r" t="t"/>
              <a:pathLst>
                <a:path extrusionOk="0" h="245" w="247">
                  <a:moveTo>
                    <a:pt x="129" y="1"/>
                  </a:moveTo>
                  <a:cubicBezTo>
                    <a:pt x="59" y="1"/>
                    <a:pt x="0" y="59"/>
                    <a:pt x="0" y="118"/>
                  </a:cubicBezTo>
                  <a:cubicBezTo>
                    <a:pt x="0" y="188"/>
                    <a:pt x="59" y="244"/>
                    <a:pt x="129" y="244"/>
                  </a:cubicBezTo>
                  <a:cubicBezTo>
                    <a:pt x="199" y="244"/>
                    <a:pt x="247" y="188"/>
                    <a:pt x="247" y="118"/>
                  </a:cubicBezTo>
                  <a:cubicBezTo>
                    <a:pt x="247" y="59"/>
                    <a:pt x="199" y="1"/>
                    <a:pt x="129"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7"/>
            <p:cNvSpPr/>
            <p:nvPr/>
          </p:nvSpPr>
          <p:spPr>
            <a:xfrm>
              <a:off x="6987008" y="3849044"/>
              <a:ext cx="101505" cy="99670"/>
            </a:xfrm>
            <a:custGeom>
              <a:rect b="b" l="l" r="r" t="t"/>
              <a:pathLst>
                <a:path extrusionOk="0" h="815" w="830">
                  <a:moveTo>
                    <a:pt x="415" y="0"/>
                  </a:moveTo>
                  <a:cubicBezTo>
                    <a:pt x="340" y="0"/>
                    <a:pt x="264" y="6"/>
                    <a:pt x="188" y="17"/>
                  </a:cubicBezTo>
                  <a:cubicBezTo>
                    <a:pt x="104" y="39"/>
                    <a:pt x="48" y="98"/>
                    <a:pt x="34" y="179"/>
                  </a:cubicBezTo>
                  <a:cubicBezTo>
                    <a:pt x="1" y="330"/>
                    <a:pt x="1" y="484"/>
                    <a:pt x="34" y="636"/>
                  </a:cubicBezTo>
                  <a:cubicBezTo>
                    <a:pt x="48" y="717"/>
                    <a:pt x="104" y="787"/>
                    <a:pt x="188" y="798"/>
                  </a:cubicBezTo>
                  <a:cubicBezTo>
                    <a:pt x="264" y="809"/>
                    <a:pt x="340" y="815"/>
                    <a:pt x="415" y="815"/>
                  </a:cubicBezTo>
                  <a:cubicBezTo>
                    <a:pt x="491" y="815"/>
                    <a:pt x="566" y="809"/>
                    <a:pt x="642" y="798"/>
                  </a:cubicBezTo>
                  <a:cubicBezTo>
                    <a:pt x="723" y="787"/>
                    <a:pt x="793" y="717"/>
                    <a:pt x="804" y="636"/>
                  </a:cubicBezTo>
                  <a:cubicBezTo>
                    <a:pt x="830" y="484"/>
                    <a:pt x="830" y="330"/>
                    <a:pt x="804" y="179"/>
                  </a:cubicBezTo>
                  <a:cubicBezTo>
                    <a:pt x="793" y="98"/>
                    <a:pt x="723" y="39"/>
                    <a:pt x="642" y="17"/>
                  </a:cubicBezTo>
                  <a:cubicBezTo>
                    <a:pt x="566" y="6"/>
                    <a:pt x="491" y="0"/>
                    <a:pt x="415"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7"/>
            <p:cNvSpPr/>
            <p:nvPr/>
          </p:nvSpPr>
          <p:spPr>
            <a:xfrm>
              <a:off x="7096952" y="3873014"/>
              <a:ext cx="28495" cy="50386"/>
            </a:xfrm>
            <a:custGeom>
              <a:rect b="b" l="l" r="r" t="t"/>
              <a:pathLst>
                <a:path extrusionOk="0" h="412" w="233">
                  <a:moveTo>
                    <a:pt x="160" y="0"/>
                  </a:moveTo>
                  <a:cubicBezTo>
                    <a:pt x="150" y="0"/>
                    <a:pt x="139" y="3"/>
                    <a:pt x="129" y="8"/>
                  </a:cubicBezTo>
                  <a:lnTo>
                    <a:pt x="45" y="53"/>
                  </a:lnTo>
                  <a:cubicBezTo>
                    <a:pt x="12" y="78"/>
                    <a:pt x="1" y="112"/>
                    <a:pt x="1" y="148"/>
                  </a:cubicBezTo>
                  <a:lnTo>
                    <a:pt x="1" y="274"/>
                  </a:lnTo>
                  <a:cubicBezTo>
                    <a:pt x="1" y="311"/>
                    <a:pt x="12" y="344"/>
                    <a:pt x="45" y="358"/>
                  </a:cubicBezTo>
                  <a:lnTo>
                    <a:pt x="129" y="403"/>
                  </a:lnTo>
                  <a:cubicBezTo>
                    <a:pt x="139" y="409"/>
                    <a:pt x="150" y="412"/>
                    <a:pt x="161" y="412"/>
                  </a:cubicBezTo>
                  <a:cubicBezTo>
                    <a:pt x="198" y="412"/>
                    <a:pt x="233" y="381"/>
                    <a:pt x="233" y="344"/>
                  </a:cubicBezTo>
                  <a:lnTo>
                    <a:pt x="233" y="78"/>
                  </a:lnTo>
                  <a:cubicBezTo>
                    <a:pt x="233" y="33"/>
                    <a:pt x="197" y="0"/>
                    <a:pt x="160"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7"/>
            <p:cNvSpPr/>
            <p:nvPr/>
          </p:nvSpPr>
          <p:spPr>
            <a:xfrm>
              <a:off x="6995569" y="4067219"/>
              <a:ext cx="128532" cy="121317"/>
            </a:xfrm>
            <a:custGeom>
              <a:rect b="b" l="l" r="r" t="t"/>
              <a:pathLst>
                <a:path extrusionOk="0" h="992" w="1051">
                  <a:moveTo>
                    <a:pt x="609" y="166"/>
                  </a:moveTo>
                  <a:cubicBezTo>
                    <a:pt x="666" y="166"/>
                    <a:pt x="725" y="186"/>
                    <a:pt x="771" y="227"/>
                  </a:cubicBezTo>
                  <a:cubicBezTo>
                    <a:pt x="852" y="322"/>
                    <a:pt x="852" y="462"/>
                    <a:pt x="771" y="543"/>
                  </a:cubicBezTo>
                  <a:cubicBezTo>
                    <a:pt x="725" y="589"/>
                    <a:pt x="666" y="612"/>
                    <a:pt x="609" y="612"/>
                  </a:cubicBezTo>
                  <a:cubicBezTo>
                    <a:pt x="552" y="612"/>
                    <a:pt x="496" y="589"/>
                    <a:pt x="454" y="543"/>
                  </a:cubicBezTo>
                  <a:cubicBezTo>
                    <a:pt x="362" y="462"/>
                    <a:pt x="362" y="322"/>
                    <a:pt x="454" y="227"/>
                  </a:cubicBezTo>
                  <a:cubicBezTo>
                    <a:pt x="496" y="186"/>
                    <a:pt x="552" y="166"/>
                    <a:pt x="609" y="166"/>
                  </a:cubicBezTo>
                  <a:close/>
                  <a:moveTo>
                    <a:pt x="613" y="0"/>
                  </a:moveTo>
                  <a:cubicBezTo>
                    <a:pt x="528" y="0"/>
                    <a:pt x="443" y="29"/>
                    <a:pt x="373" y="87"/>
                  </a:cubicBezTo>
                  <a:cubicBezTo>
                    <a:pt x="222" y="204"/>
                    <a:pt x="188" y="414"/>
                    <a:pt x="270" y="577"/>
                  </a:cubicBezTo>
                  <a:lnTo>
                    <a:pt x="23" y="823"/>
                  </a:lnTo>
                  <a:cubicBezTo>
                    <a:pt x="1" y="845"/>
                    <a:pt x="1" y="882"/>
                    <a:pt x="23" y="904"/>
                  </a:cubicBezTo>
                  <a:lnTo>
                    <a:pt x="93" y="974"/>
                  </a:lnTo>
                  <a:cubicBezTo>
                    <a:pt x="106" y="985"/>
                    <a:pt x="120" y="991"/>
                    <a:pt x="135" y="991"/>
                  </a:cubicBezTo>
                  <a:cubicBezTo>
                    <a:pt x="149" y="991"/>
                    <a:pt x="163" y="985"/>
                    <a:pt x="174" y="974"/>
                  </a:cubicBezTo>
                  <a:lnTo>
                    <a:pt x="421" y="731"/>
                  </a:lnTo>
                  <a:cubicBezTo>
                    <a:pt x="479" y="762"/>
                    <a:pt x="543" y="777"/>
                    <a:pt x="606" y="777"/>
                  </a:cubicBezTo>
                  <a:cubicBezTo>
                    <a:pt x="708" y="777"/>
                    <a:pt x="809" y="738"/>
                    <a:pt x="888" y="661"/>
                  </a:cubicBezTo>
                  <a:cubicBezTo>
                    <a:pt x="1051" y="495"/>
                    <a:pt x="1040" y="227"/>
                    <a:pt x="852" y="87"/>
                  </a:cubicBezTo>
                  <a:cubicBezTo>
                    <a:pt x="782" y="29"/>
                    <a:pt x="697" y="0"/>
                    <a:pt x="613"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7"/>
            <p:cNvSpPr/>
            <p:nvPr/>
          </p:nvSpPr>
          <p:spPr>
            <a:xfrm>
              <a:off x="7132540" y="3334669"/>
              <a:ext cx="24459" cy="22625"/>
            </a:xfrm>
            <a:custGeom>
              <a:rect b="b" l="l" r="r" t="t"/>
              <a:pathLst>
                <a:path extrusionOk="0" h="185" w="200">
                  <a:moveTo>
                    <a:pt x="104" y="0"/>
                  </a:moveTo>
                  <a:cubicBezTo>
                    <a:pt x="48" y="0"/>
                    <a:pt x="1" y="34"/>
                    <a:pt x="1" y="92"/>
                  </a:cubicBezTo>
                  <a:cubicBezTo>
                    <a:pt x="1" y="140"/>
                    <a:pt x="48" y="185"/>
                    <a:pt x="104" y="185"/>
                  </a:cubicBezTo>
                  <a:cubicBezTo>
                    <a:pt x="152" y="185"/>
                    <a:pt x="200" y="140"/>
                    <a:pt x="200" y="92"/>
                  </a:cubicBezTo>
                  <a:cubicBezTo>
                    <a:pt x="200" y="34"/>
                    <a:pt x="152" y="0"/>
                    <a:pt x="104" y="0"/>
                  </a:cubicBezTo>
                  <a:close/>
                </a:path>
              </a:pathLst>
            </a:custGeom>
            <a:solidFill>
              <a:schemeClr val="accent6"/>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7"/>
            <p:cNvSpPr/>
            <p:nvPr/>
          </p:nvSpPr>
          <p:spPr>
            <a:xfrm>
              <a:off x="7328091" y="3249063"/>
              <a:ext cx="388164" cy="29840"/>
            </a:xfrm>
            <a:custGeom>
              <a:rect b="b" l="l" r="r" t="t"/>
              <a:pathLst>
                <a:path extrusionOk="0" h="244" w="3174">
                  <a:moveTo>
                    <a:pt x="116" y="0"/>
                  </a:moveTo>
                  <a:cubicBezTo>
                    <a:pt x="60" y="0"/>
                    <a:pt x="1" y="56"/>
                    <a:pt x="1" y="126"/>
                  </a:cubicBezTo>
                  <a:cubicBezTo>
                    <a:pt x="1" y="185"/>
                    <a:pt x="60" y="244"/>
                    <a:pt x="116" y="244"/>
                  </a:cubicBezTo>
                  <a:lnTo>
                    <a:pt x="3045" y="244"/>
                  </a:lnTo>
                  <a:cubicBezTo>
                    <a:pt x="3115" y="244"/>
                    <a:pt x="3173" y="185"/>
                    <a:pt x="3173" y="126"/>
                  </a:cubicBezTo>
                  <a:cubicBezTo>
                    <a:pt x="3173" y="56"/>
                    <a:pt x="3115" y="0"/>
                    <a:pt x="3045"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7"/>
            <p:cNvSpPr/>
            <p:nvPr/>
          </p:nvSpPr>
          <p:spPr>
            <a:xfrm>
              <a:off x="7328091" y="3311678"/>
              <a:ext cx="303903" cy="29962"/>
            </a:xfrm>
            <a:custGeom>
              <a:rect b="b" l="l" r="r" t="t"/>
              <a:pathLst>
                <a:path extrusionOk="0" h="245" w="2485">
                  <a:moveTo>
                    <a:pt x="116" y="0"/>
                  </a:moveTo>
                  <a:cubicBezTo>
                    <a:pt x="60" y="0"/>
                    <a:pt x="1" y="59"/>
                    <a:pt x="1" y="118"/>
                  </a:cubicBezTo>
                  <a:cubicBezTo>
                    <a:pt x="1" y="188"/>
                    <a:pt x="60" y="244"/>
                    <a:pt x="116" y="244"/>
                  </a:cubicBezTo>
                  <a:lnTo>
                    <a:pt x="2356" y="244"/>
                  </a:lnTo>
                  <a:cubicBezTo>
                    <a:pt x="2426" y="244"/>
                    <a:pt x="2485" y="188"/>
                    <a:pt x="2485" y="118"/>
                  </a:cubicBezTo>
                  <a:cubicBezTo>
                    <a:pt x="2485" y="59"/>
                    <a:pt x="2426" y="0"/>
                    <a:pt x="2356"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7"/>
            <p:cNvSpPr/>
            <p:nvPr/>
          </p:nvSpPr>
          <p:spPr>
            <a:xfrm>
              <a:off x="7328091" y="3378818"/>
              <a:ext cx="111411" cy="28495"/>
            </a:xfrm>
            <a:custGeom>
              <a:rect b="b" l="l" r="r" t="t"/>
              <a:pathLst>
                <a:path extrusionOk="0" h="233" w="911">
                  <a:moveTo>
                    <a:pt x="116" y="0"/>
                  </a:moveTo>
                  <a:cubicBezTo>
                    <a:pt x="60" y="0"/>
                    <a:pt x="1" y="45"/>
                    <a:pt x="1" y="115"/>
                  </a:cubicBezTo>
                  <a:cubicBezTo>
                    <a:pt x="1" y="185"/>
                    <a:pt x="60" y="233"/>
                    <a:pt x="116" y="233"/>
                  </a:cubicBezTo>
                  <a:lnTo>
                    <a:pt x="793" y="233"/>
                  </a:lnTo>
                  <a:cubicBezTo>
                    <a:pt x="852" y="233"/>
                    <a:pt x="911" y="185"/>
                    <a:pt x="911" y="115"/>
                  </a:cubicBezTo>
                  <a:cubicBezTo>
                    <a:pt x="911" y="45"/>
                    <a:pt x="852" y="0"/>
                    <a:pt x="793"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7"/>
            <p:cNvSpPr/>
            <p:nvPr/>
          </p:nvSpPr>
          <p:spPr>
            <a:xfrm>
              <a:off x="7328091" y="3490107"/>
              <a:ext cx="388164" cy="29962"/>
            </a:xfrm>
            <a:custGeom>
              <a:rect b="b" l="l" r="r" t="t"/>
              <a:pathLst>
                <a:path extrusionOk="0" h="245" w="3174">
                  <a:moveTo>
                    <a:pt x="116" y="0"/>
                  </a:moveTo>
                  <a:cubicBezTo>
                    <a:pt x="60" y="0"/>
                    <a:pt x="1" y="59"/>
                    <a:pt x="1" y="129"/>
                  </a:cubicBezTo>
                  <a:cubicBezTo>
                    <a:pt x="1" y="185"/>
                    <a:pt x="60" y="244"/>
                    <a:pt x="116" y="244"/>
                  </a:cubicBezTo>
                  <a:lnTo>
                    <a:pt x="3045" y="244"/>
                  </a:lnTo>
                  <a:cubicBezTo>
                    <a:pt x="3115" y="244"/>
                    <a:pt x="3173" y="185"/>
                    <a:pt x="3173" y="129"/>
                  </a:cubicBezTo>
                  <a:cubicBezTo>
                    <a:pt x="3173" y="59"/>
                    <a:pt x="3115" y="0"/>
                    <a:pt x="3045" y="0"/>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7"/>
            <p:cNvSpPr/>
            <p:nvPr/>
          </p:nvSpPr>
          <p:spPr>
            <a:xfrm>
              <a:off x="7328091" y="3552722"/>
              <a:ext cx="303903" cy="28617"/>
            </a:xfrm>
            <a:custGeom>
              <a:rect b="b" l="l" r="r" t="t"/>
              <a:pathLst>
                <a:path extrusionOk="0" h="234" w="2485">
                  <a:moveTo>
                    <a:pt x="116" y="1"/>
                  </a:moveTo>
                  <a:cubicBezTo>
                    <a:pt x="60" y="1"/>
                    <a:pt x="1" y="48"/>
                    <a:pt x="1" y="118"/>
                  </a:cubicBezTo>
                  <a:cubicBezTo>
                    <a:pt x="1" y="188"/>
                    <a:pt x="60" y="233"/>
                    <a:pt x="116" y="233"/>
                  </a:cubicBezTo>
                  <a:lnTo>
                    <a:pt x="2356" y="233"/>
                  </a:lnTo>
                  <a:cubicBezTo>
                    <a:pt x="2426" y="233"/>
                    <a:pt x="2485" y="188"/>
                    <a:pt x="2485" y="118"/>
                  </a:cubicBezTo>
                  <a:cubicBezTo>
                    <a:pt x="2485" y="48"/>
                    <a:pt x="2426" y="1"/>
                    <a:pt x="2356"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7"/>
            <p:cNvSpPr/>
            <p:nvPr/>
          </p:nvSpPr>
          <p:spPr>
            <a:xfrm>
              <a:off x="7328091" y="3619862"/>
              <a:ext cx="111411" cy="28617"/>
            </a:xfrm>
            <a:custGeom>
              <a:rect b="b" l="l" r="r" t="t"/>
              <a:pathLst>
                <a:path extrusionOk="0" h="234" w="911">
                  <a:moveTo>
                    <a:pt x="116" y="1"/>
                  </a:moveTo>
                  <a:cubicBezTo>
                    <a:pt x="60" y="1"/>
                    <a:pt x="1" y="48"/>
                    <a:pt x="1" y="118"/>
                  </a:cubicBezTo>
                  <a:cubicBezTo>
                    <a:pt x="1" y="188"/>
                    <a:pt x="60" y="233"/>
                    <a:pt x="116" y="233"/>
                  </a:cubicBezTo>
                  <a:lnTo>
                    <a:pt x="793" y="233"/>
                  </a:lnTo>
                  <a:cubicBezTo>
                    <a:pt x="852" y="233"/>
                    <a:pt x="911" y="188"/>
                    <a:pt x="911" y="118"/>
                  </a:cubicBezTo>
                  <a:cubicBezTo>
                    <a:pt x="911" y="48"/>
                    <a:pt x="852" y="1"/>
                    <a:pt x="793" y="1"/>
                  </a:cubicBezTo>
                  <a:close/>
                </a:path>
              </a:pathLst>
            </a:custGeom>
            <a:solidFill>
              <a:schemeClr val="lt1"/>
            </a:solidFill>
            <a:ln>
              <a:noFill/>
            </a:ln>
            <a:effectLst>
              <a:outerShdw blurRad="57150" rotWithShape="0" algn="bl" dir="5400000" dist="5715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7" name="Google Shape;3487;p117"/>
          <p:cNvSpPr/>
          <p:nvPr/>
        </p:nvSpPr>
        <p:spPr>
          <a:xfrm>
            <a:off x="5746077" y="1195408"/>
            <a:ext cx="349154" cy="34843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7"/>
          <p:cNvSpPr/>
          <p:nvPr/>
        </p:nvSpPr>
        <p:spPr>
          <a:xfrm rot="10800000">
            <a:off x="8230200" y="433063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54"/>
                                        </p:tgtEl>
                                        <p:attrNameLst>
                                          <p:attrName>style.visibility</p:attrName>
                                        </p:attrNameLst>
                                      </p:cBhvr>
                                      <p:to>
                                        <p:strVal val="visible"/>
                                      </p:to>
                                    </p:set>
                                    <p:anim calcmode="lin" valueType="num">
                                      <p:cBhvr additive="base">
                                        <p:cTn dur="800"/>
                                        <p:tgtEl>
                                          <p:spTgt spid="3454"/>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348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48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73"/>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1393" name="Google Shape;1393;p73"/>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1394" name="Google Shape;1394;p73"/>
          <p:cNvGrpSpPr/>
          <p:nvPr/>
        </p:nvGrpSpPr>
        <p:grpSpPr>
          <a:xfrm>
            <a:off x="5079450" y="1427221"/>
            <a:ext cx="2978050" cy="2565400"/>
            <a:chOff x="5079450" y="1427221"/>
            <a:chExt cx="2978050" cy="2565400"/>
          </a:xfrm>
        </p:grpSpPr>
        <p:grpSp>
          <p:nvGrpSpPr>
            <p:cNvPr id="1395" name="Google Shape;1395;p73"/>
            <p:cNvGrpSpPr/>
            <p:nvPr/>
          </p:nvGrpSpPr>
          <p:grpSpPr>
            <a:xfrm>
              <a:off x="5079450" y="1427221"/>
              <a:ext cx="2978050" cy="2565400"/>
              <a:chOff x="5079450" y="1388500"/>
              <a:chExt cx="2978050" cy="2565400"/>
            </a:xfrm>
          </p:grpSpPr>
          <p:sp>
            <p:nvSpPr>
              <p:cNvPr id="1396" name="Google Shape;1396;p73"/>
              <p:cNvSpPr/>
              <p:nvPr/>
            </p:nvSpPr>
            <p:spPr>
              <a:xfrm>
                <a:off x="5654675" y="1388500"/>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3"/>
              <p:cNvSpPr/>
              <p:nvPr/>
            </p:nvSpPr>
            <p:spPr>
              <a:xfrm>
                <a:off x="5680525" y="2759350"/>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3"/>
              <p:cNvSpPr/>
              <p:nvPr/>
            </p:nvSpPr>
            <p:spPr>
              <a:xfrm>
                <a:off x="5796775" y="2963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3"/>
              <p:cNvSpPr/>
              <p:nvPr/>
            </p:nvSpPr>
            <p:spPr>
              <a:xfrm>
                <a:off x="5907725" y="3056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3"/>
              <p:cNvSpPr/>
              <p:nvPr/>
            </p:nvSpPr>
            <p:spPr>
              <a:xfrm>
                <a:off x="6330225" y="3056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3"/>
              <p:cNvSpPr/>
              <p:nvPr/>
            </p:nvSpPr>
            <p:spPr>
              <a:xfrm>
                <a:off x="5907725" y="3415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3"/>
              <p:cNvSpPr/>
              <p:nvPr/>
            </p:nvSpPr>
            <p:spPr>
              <a:xfrm>
                <a:off x="5907725" y="3494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3"/>
              <p:cNvSpPr/>
              <p:nvPr/>
            </p:nvSpPr>
            <p:spPr>
              <a:xfrm>
                <a:off x="5907725" y="3573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3"/>
              <p:cNvSpPr/>
              <p:nvPr/>
            </p:nvSpPr>
            <p:spPr>
              <a:xfrm>
                <a:off x="5680525" y="1424225"/>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3"/>
              <p:cNvSpPr/>
              <p:nvPr/>
            </p:nvSpPr>
            <p:spPr>
              <a:xfrm>
                <a:off x="5680525" y="1602775"/>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3"/>
              <p:cNvSpPr/>
              <p:nvPr/>
            </p:nvSpPr>
            <p:spPr>
              <a:xfrm>
                <a:off x="6071875" y="2451575"/>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3"/>
              <p:cNvSpPr/>
              <p:nvPr/>
            </p:nvSpPr>
            <p:spPr>
              <a:xfrm>
                <a:off x="6153925" y="2538200"/>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3"/>
              <p:cNvSpPr/>
              <p:nvPr/>
            </p:nvSpPr>
            <p:spPr>
              <a:xfrm>
                <a:off x="7514150" y="3391575"/>
                <a:ext cx="497750" cy="64600"/>
              </a:xfrm>
              <a:custGeom>
                <a:rect b="b" l="l" r="r" t="t"/>
                <a:pathLst>
                  <a:path extrusionOk="0" h="2584" w="1991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3"/>
              <p:cNvSpPr/>
              <p:nvPr/>
            </p:nvSpPr>
            <p:spPr>
              <a:xfrm>
                <a:off x="7512625" y="3529100"/>
                <a:ext cx="250800" cy="64625"/>
              </a:xfrm>
              <a:custGeom>
                <a:rect b="b" l="l" r="r" t="t"/>
                <a:pathLst>
                  <a:path extrusionOk="0" h="2585" w="10032">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3"/>
              <p:cNvSpPr/>
              <p:nvPr/>
            </p:nvSpPr>
            <p:spPr>
              <a:xfrm>
                <a:off x="6719661" y="1828475"/>
                <a:ext cx="864775" cy="1223450"/>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3"/>
              <p:cNvSpPr/>
              <p:nvPr/>
            </p:nvSpPr>
            <p:spPr>
              <a:xfrm>
                <a:off x="5084000" y="2953875"/>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3"/>
              <p:cNvSpPr/>
              <p:nvPr/>
            </p:nvSpPr>
            <p:spPr>
              <a:xfrm>
                <a:off x="5264875" y="3084575"/>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3"/>
              <p:cNvSpPr/>
              <p:nvPr/>
            </p:nvSpPr>
            <p:spPr>
              <a:xfrm>
                <a:off x="7071750" y="2735775"/>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3"/>
              <p:cNvSpPr/>
              <p:nvPr/>
            </p:nvSpPr>
            <p:spPr>
              <a:xfrm>
                <a:off x="7121900" y="2775300"/>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3"/>
              <p:cNvSpPr/>
              <p:nvPr/>
            </p:nvSpPr>
            <p:spPr>
              <a:xfrm>
                <a:off x="7345325" y="2811000"/>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3"/>
              <p:cNvSpPr/>
              <p:nvPr/>
            </p:nvSpPr>
            <p:spPr>
              <a:xfrm>
                <a:off x="7661425" y="2811000"/>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3"/>
              <p:cNvSpPr/>
              <p:nvPr/>
            </p:nvSpPr>
            <p:spPr>
              <a:xfrm>
                <a:off x="7345325" y="2873325"/>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3"/>
              <p:cNvSpPr/>
              <p:nvPr/>
            </p:nvSpPr>
            <p:spPr>
              <a:xfrm>
                <a:off x="6850750" y="3205400"/>
                <a:ext cx="473450" cy="554725"/>
              </a:xfrm>
              <a:custGeom>
                <a:rect b="b" l="l" r="r" t="t"/>
                <a:pathLst>
                  <a:path extrusionOk="0" h="22189" w="18938">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3"/>
              <p:cNvSpPr/>
              <p:nvPr/>
            </p:nvSpPr>
            <p:spPr>
              <a:xfrm>
                <a:off x="7128125" y="3206150"/>
                <a:ext cx="277375" cy="474200"/>
              </a:xfrm>
              <a:custGeom>
                <a:rect b="b" l="l" r="r" t="t"/>
                <a:pathLst>
                  <a:path extrusionOk="0" h="18968" w="11095">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3"/>
              <p:cNvSpPr/>
              <p:nvPr/>
            </p:nvSpPr>
            <p:spPr>
              <a:xfrm>
                <a:off x="5410750" y="2275300"/>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3"/>
              <p:cNvSpPr/>
              <p:nvPr/>
            </p:nvSpPr>
            <p:spPr>
              <a:xfrm>
                <a:off x="5434325" y="2298075"/>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3"/>
              <p:cNvSpPr/>
              <p:nvPr/>
            </p:nvSpPr>
            <p:spPr>
              <a:xfrm>
                <a:off x="5434325" y="2407500"/>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3"/>
              <p:cNvSpPr/>
              <p:nvPr/>
            </p:nvSpPr>
            <p:spPr>
              <a:xfrm>
                <a:off x="5745125" y="2369525"/>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3"/>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3"/>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3"/>
              <p:cNvSpPr/>
              <p:nvPr/>
            </p:nvSpPr>
            <p:spPr>
              <a:xfrm>
                <a:off x="5079450" y="1802650"/>
                <a:ext cx="852625" cy="151225"/>
              </a:xfrm>
              <a:custGeom>
                <a:rect b="b" l="l" r="r" t="t"/>
                <a:pathLst>
                  <a:path extrusionOk="0" h="6049" w="34105">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3"/>
              <p:cNvSpPr/>
              <p:nvPr/>
            </p:nvSpPr>
            <p:spPr>
              <a:xfrm>
                <a:off x="5140250" y="1868000"/>
                <a:ext cx="730275" cy="19000"/>
              </a:xfrm>
              <a:custGeom>
                <a:rect b="b" l="l" r="r" t="t"/>
                <a:pathLst>
                  <a:path extrusionOk="0" h="760" w="29211">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3"/>
              <p:cNvSpPr/>
              <p:nvPr/>
            </p:nvSpPr>
            <p:spPr>
              <a:xfrm>
                <a:off x="5140250" y="1868750"/>
                <a:ext cx="117050" cy="19025"/>
              </a:xfrm>
              <a:custGeom>
                <a:rect b="b" l="l" r="r" t="t"/>
                <a:pathLst>
                  <a:path extrusionOk="0" h="761" w="4682">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3"/>
              <p:cNvSpPr/>
              <p:nvPr/>
            </p:nvSpPr>
            <p:spPr>
              <a:xfrm>
                <a:off x="5235225" y="1852800"/>
                <a:ext cx="49425" cy="49400"/>
              </a:xfrm>
              <a:custGeom>
                <a:rect b="b" l="l" r="r" t="t"/>
                <a:pathLst>
                  <a:path extrusionOk="0" h="1976" w="1977">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73"/>
              <p:cNvGrpSpPr/>
              <p:nvPr/>
            </p:nvGrpSpPr>
            <p:grpSpPr>
              <a:xfrm>
                <a:off x="6847314" y="2023795"/>
                <a:ext cx="622391" cy="623829"/>
                <a:chOff x="5096713" y="3964200"/>
                <a:chExt cx="324500" cy="325250"/>
              </a:xfrm>
            </p:grpSpPr>
            <p:sp>
              <p:nvSpPr>
                <p:cNvPr id="1431" name="Google Shape;1431;p73"/>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3"/>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3"/>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3"/>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3"/>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6" name="Google Shape;1436;p73"/>
            <p:cNvGrpSpPr/>
            <p:nvPr/>
          </p:nvGrpSpPr>
          <p:grpSpPr>
            <a:xfrm>
              <a:off x="6016600" y="1843700"/>
              <a:ext cx="541250" cy="541250"/>
              <a:chOff x="4166475" y="4220125"/>
              <a:chExt cx="541250" cy="541250"/>
            </a:xfrm>
          </p:grpSpPr>
          <p:sp>
            <p:nvSpPr>
              <p:cNvPr id="1437" name="Google Shape;1437;p73"/>
              <p:cNvSpPr/>
              <p:nvPr/>
            </p:nvSpPr>
            <p:spPr>
              <a:xfrm>
                <a:off x="4220675" y="4597075"/>
                <a:ext cx="110125" cy="110925"/>
              </a:xfrm>
              <a:custGeom>
                <a:rect b="b" l="l" r="r" t="t"/>
                <a:pathLst>
                  <a:path extrusionOk="0" h="4437" w="4405">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3"/>
              <p:cNvSpPr/>
              <p:nvPr/>
            </p:nvSpPr>
            <p:spPr>
              <a:xfrm>
                <a:off x="4542575" y="4275175"/>
                <a:ext cx="110100" cy="110925"/>
              </a:xfrm>
              <a:custGeom>
                <a:rect b="b" l="l" r="r" t="t"/>
                <a:pathLst>
                  <a:path extrusionOk="0" h="4437" w="4404">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3"/>
              <p:cNvSpPr/>
              <p:nvPr/>
            </p:nvSpPr>
            <p:spPr>
              <a:xfrm>
                <a:off x="4212900" y="4273500"/>
                <a:ext cx="448400" cy="434500"/>
              </a:xfrm>
              <a:custGeom>
                <a:rect b="b" l="l" r="r" t="t"/>
                <a:pathLst>
                  <a:path extrusionOk="0" h="17380" w="17936">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4166475" y="4220125"/>
                <a:ext cx="541250" cy="541250"/>
              </a:xfrm>
              <a:custGeom>
                <a:rect b="b" l="l" r="r" t="t"/>
                <a:pathLst>
                  <a:path extrusionOk="0" h="21650" w="2165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1" name="Google Shape;1441;p73"/>
          <p:cNvSpPr/>
          <p:nvPr/>
        </p:nvSpPr>
        <p:spPr>
          <a:xfrm>
            <a:off x="4973975" y="11044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3"/>
          <p:cNvSpPr/>
          <p:nvPr/>
        </p:nvSpPr>
        <p:spPr>
          <a:xfrm>
            <a:off x="8063250" y="40526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800"/>
                                        <p:tgtEl>
                                          <p:spTgt spid="1394"/>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mph" presetID="8" presetSubtype="0">
                                  <p:stCondLst>
                                    <p:cond delay="0"/>
                                  </p:stCondLst>
                                  <p:childTnLst>
                                    <p:animRot by="-21600000">
                                      <p:cBhvr>
                                        <p:cTn dur="800" fill="hold"/>
                                        <p:tgtEl>
                                          <p:spTgt spid="1442"/>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44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grpSp>
        <p:nvGrpSpPr>
          <p:cNvPr id="3493" name="Google Shape;3493;p118"/>
          <p:cNvGrpSpPr/>
          <p:nvPr/>
        </p:nvGrpSpPr>
        <p:grpSpPr>
          <a:xfrm>
            <a:off x="868725" y="1468375"/>
            <a:ext cx="2771700" cy="2391900"/>
            <a:chOff x="1143000" y="1375800"/>
            <a:chExt cx="2771700" cy="2391900"/>
          </a:xfrm>
        </p:grpSpPr>
        <p:sp>
          <p:nvSpPr>
            <p:cNvPr id="3494" name="Google Shape;3494;p118"/>
            <p:cNvSpPr/>
            <p:nvPr/>
          </p:nvSpPr>
          <p:spPr>
            <a:xfrm>
              <a:off x="1143000" y="1375800"/>
              <a:ext cx="2771700" cy="23919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8"/>
            <p:cNvSpPr/>
            <p:nvPr/>
          </p:nvSpPr>
          <p:spPr>
            <a:xfrm>
              <a:off x="1143000" y="1375825"/>
              <a:ext cx="2771700" cy="3117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6" name="Google Shape;3496;p118"/>
            <p:cNvGrpSpPr/>
            <p:nvPr/>
          </p:nvGrpSpPr>
          <p:grpSpPr>
            <a:xfrm flipH="1" rot="10800000">
              <a:off x="1260824" y="1489958"/>
              <a:ext cx="376790" cy="82489"/>
              <a:chOff x="5578333" y="744468"/>
              <a:chExt cx="431653" cy="94500"/>
            </a:xfrm>
          </p:grpSpPr>
          <p:sp>
            <p:nvSpPr>
              <p:cNvPr id="3497" name="Google Shape;3497;p118"/>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8"/>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8"/>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00" name="Google Shape;3500;p118"/>
          <p:cNvSpPr txBox="1"/>
          <p:nvPr>
            <p:ph type="title"/>
          </p:nvPr>
        </p:nvSpPr>
        <p:spPr>
          <a:xfrm>
            <a:off x="942975" y="2167513"/>
            <a:ext cx="2623200" cy="12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PILLARS</a:t>
            </a:r>
            <a:endParaRPr/>
          </a:p>
        </p:txBody>
      </p:sp>
      <p:sp>
        <p:nvSpPr>
          <p:cNvPr id="3501" name="Google Shape;3501;p118"/>
          <p:cNvSpPr/>
          <p:nvPr/>
        </p:nvSpPr>
        <p:spPr>
          <a:xfrm>
            <a:off x="4038738" y="1139238"/>
            <a:ext cx="689400" cy="6894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2" name="Google Shape;3502;p118"/>
          <p:cNvSpPr/>
          <p:nvPr/>
        </p:nvSpPr>
        <p:spPr>
          <a:xfrm>
            <a:off x="4921926" y="2319625"/>
            <a:ext cx="689400" cy="6894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3" name="Google Shape;3503;p118"/>
          <p:cNvSpPr/>
          <p:nvPr/>
        </p:nvSpPr>
        <p:spPr>
          <a:xfrm>
            <a:off x="4038738" y="3510101"/>
            <a:ext cx="689400" cy="6894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4" name="Google Shape;3504;p118"/>
          <p:cNvSpPr txBox="1"/>
          <p:nvPr>
            <p:ph idx="4294967295" type="subTitle"/>
          </p:nvPr>
        </p:nvSpPr>
        <p:spPr>
          <a:xfrm>
            <a:off x="5761851" y="2289175"/>
            <a:ext cx="2513400" cy="75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of them all</a:t>
            </a:r>
            <a:endParaRPr/>
          </a:p>
        </p:txBody>
      </p:sp>
      <p:sp>
        <p:nvSpPr>
          <p:cNvPr id="3505" name="Google Shape;3505;p118"/>
          <p:cNvSpPr txBox="1"/>
          <p:nvPr>
            <p:ph idx="4294967295" type="subTitle"/>
          </p:nvPr>
        </p:nvSpPr>
        <p:spPr>
          <a:xfrm>
            <a:off x="4921926" y="1108871"/>
            <a:ext cx="2513400" cy="75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is </a:t>
            </a:r>
            <a:r>
              <a:rPr lang="en"/>
              <a:t>terribly hot, even hotter than Mercury, and its atmosphere is poisonous</a:t>
            </a:r>
            <a:endParaRPr/>
          </a:p>
        </p:txBody>
      </p:sp>
      <p:sp>
        <p:nvSpPr>
          <p:cNvPr id="3506" name="Google Shape;3506;p118"/>
          <p:cNvSpPr txBox="1"/>
          <p:nvPr>
            <p:ph idx="4294967295" type="subTitle"/>
          </p:nvPr>
        </p:nvSpPr>
        <p:spPr>
          <a:xfrm>
            <a:off x="4921937" y="3479737"/>
            <a:ext cx="2513400" cy="750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the ringed planet, is composed mostly of hydrogen and helium</a:t>
            </a:r>
            <a:endParaRPr/>
          </a:p>
        </p:txBody>
      </p:sp>
      <p:cxnSp>
        <p:nvCxnSpPr>
          <p:cNvPr id="3507" name="Google Shape;3507;p118"/>
          <p:cNvCxnSpPr>
            <a:stCxn id="3494" idx="3"/>
            <a:endCxn id="3501" idx="4"/>
          </p:cNvCxnSpPr>
          <p:nvPr/>
        </p:nvCxnSpPr>
        <p:spPr>
          <a:xfrm flipH="1" rot="10800000">
            <a:off x="3640425" y="1828525"/>
            <a:ext cx="743100" cy="835800"/>
          </a:xfrm>
          <a:prstGeom prst="straightConnector1">
            <a:avLst/>
          </a:prstGeom>
          <a:noFill/>
          <a:ln cap="flat" cmpd="sng" w="19050">
            <a:solidFill>
              <a:schemeClr val="dk1"/>
            </a:solidFill>
            <a:prstDash val="solid"/>
            <a:round/>
            <a:headEnd len="med" w="med" type="none"/>
            <a:tailEnd len="med" w="med" type="oval"/>
          </a:ln>
        </p:spPr>
      </p:cxnSp>
      <p:cxnSp>
        <p:nvCxnSpPr>
          <p:cNvPr id="3508" name="Google Shape;3508;p118"/>
          <p:cNvCxnSpPr>
            <a:stCxn id="3494" idx="3"/>
            <a:endCxn id="3502" idx="2"/>
          </p:cNvCxnSpPr>
          <p:nvPr/>
        </p:nvCxnSpPr>
        <p:spPr>
          <a:xfrm>
            <a:off x="3640425" y="2664325"/>
            <a:ext cx="1281600" cy="0"/>
          </a:xfrm>
          <a:prstGeom prst="straightConnector1">
            <a:avLst/>
          </a:prstGeom>
          <a:noFill/>
          <a:ln cap="flat" cmpd="sng" w="19050">
            <a:solidFill>
              <a:schemeClr val="dk1"/>
            </a:solidFill>
            <a:prstDash val="solid"/>
            <a:round/>
            <a:headEnd len="med" w="med" type="none"/>
            <a:tailEnd len="med" w="med" type="oval"/>
          </a:ln>
        </p:spPr>
      </p:cxnSp>
      <p:cxnSp>
        <p:nvCxnSpPr>
          <p:cNvPr id="3509" name="Google Shape;3509;p118"/>
          <p:cNvCxnSpPr>
            <a:stCxn id="3494" idx="3"/>
            <a:endCxn id="3503" idx="0"/>
          </p:cNvCxnSpPr>
          <p:nvPr/>
        </p:nvCxnSpPr>
        <p:spPr>
          <a:xfrm>
            <a:off x="3640425" y="2664325"/>
            <a:ext cx="743100" cy="845700"/>
          </a:xfrm>
          <a:prstGeom prst="straightConnector1">
            <a:avLst/>
          </a:prstGeom>
          <a:noFill/>
          <a:ln cap="flat" cmpd="sng" w="19050">
            <a:solidFill>
              <a:schemeClr val="dk1"/>
            </a:solidFill>
            <a:prstDash val="solid"/>
            <a:round/>
            <a:headEnd len="med" w="med" type="none"/>
            <a:tailEnd len="med" w="med" type="oval"/>
          </a:ln>
        </p:spPr>
      </p:cxnSp>
      <p:grpSp>
        <p:nvGrpSpPr>
          <p:cNvPr id="3510" name="Google Shape;3510;p118"/>
          <p:cNvGrpSpPr/>
          <p:nvPr/>
        </p:nvGrpSpPr>
        <p:grpSpPr>
          <a:xfrm>
            <a:off x="4208700" y="3680288"/>
            <a:ext cx="349450" cy="349175"/>
            <a:chOff x="3262363" y="3684550"/>
            <a:chExt cx="349450" cy="349175"/>
          </a:xfrm>
        </p:grpSpPr>
        <p:sp>
          <p:nvSpPr>
            <p:cNvPr id="3511" name="Google Shape;3511;p118"/>
            <p:cNvSpPr/>
            <p:nvPr/>
          </p:nvSpPr>
          <p:spPr>
            <a:xfrm>
              <a:off x="3262363" y="3684550"/>
              <a:ext cx="268775" cy="202825"/>
            </a:xfrm>
            <a:custGeom>
              <a:rect b="b" l="l" r="r" t="t"/>
              <a:pathLst>
                <a:path extrusionOk="0" h="8113" w="10751">
                  <a:moveTo>
                    <a:pt x="6987" y="1"/>
                  </a:moveTo>
                  <a:cubicBezTo>
                    <a:pt x="6757" y="1"/>
                    <a:pt x="6571" y="184"/>
                    <a:pt x="6571" y="406"/>
                  </a:cubicBezTo>
                  <a:lnTo>
                    <a:pt x="6571" y="1101"/>
                  </a:lnTo>
                  <a:cubicBezTo>
                    <a:pt x="5693" y="1156"/>
                    <a:pt x="4824" y="1423"/>
                    <a:pt x="4038" y="1875"/>
                  </a:cubicBezTo>
                  <a:cubicBezTo>
                    <a:pt x="3008" y="2475"/>
                    <a:pt x="2197" y="3355"/>
                    <a:pt x="1678" y="4419"/>
                  </a:cubicBezTo>
                  <a:cubicBezTo>
                    <a:pt x="1353" y="5102"/>
                    <a:pt x="1156" y="5833"/>
                    <a:pt x="1100" y="6571"/>
                  </a:cubicBezTo>
                  <a:lnTo>
                    <a:pt x="406" y="6571"/>
                  </a:lnTo>
                  <a:cubicBezTo>
                    <a:pt x="184" y="6571"/>
                    <a:pt x="0" y="6757"/>
                    <a:pt x="0" y="6988"/>
                  </a:cubicBezTo>
                  <a:cubicBezTo>
                    <a:pt x="0" y="7210"/>
                    <a:pt x="184" y="7393"/>
                    <a:pt x="406" y="7393"/>
                  </a:cubicBezTo>
                  <a:lnTo>
                    <a:pt x="1100" y="7393"/>
                  </a:lnTo>
                  <a:cubicBezTo>
                    <a:pt x="1111" y="7510"/>
                    <a:pt x="1122" y="7638"/>
                    <a:pt x="1145" y="7751"/>
                  </a:cubicBezTo>
                  <a:cubicBezTo>
                    <a:pt x="1170" y="7960"/>
                    <a:pt x="1342" y="8112"/>
                    <a:pt x="1550" y="8112"/>
                  </a:cubicBezTo>
                  <a:lnTo>
                    <a:pt x="1597" y="8112"/>
                  </a:lnTo>
                  <a:cubicBezTo>
                    <a:pt x="1828" y="8076"/>
                    <a:pt x="1978" y="7868"/>
                    <a:pt x="1955" y="7649"/>
                  </a:cubicBezTo>
                  <a:cubicBezTo>
                    <a:pt x="1689" y="5599"/>
                    <a:pt x="2661" y="3622"/>
                    <a:pt x="4444" y="2592"/>
                  </a:cubicBezTo>
                  <a:cubicBezTo>
                    <a:pt x="5236" y="2131"/>
                    <a:pt x="6112" y="1904"/>
                    <a:pt x="6985" y="1904"/>
                  </a:cubicBezTo>
                  <a:cubicBezTo>
                    <a:pt x="7732" y="1904"/>
                    <a:pt x="8476" y="2070"/>
                    <a:pt x="9164" y="2395"/>
                  </a:cubicBezTo>
                  <a:lnTo>
                    <a:pt x="8642" y="2475"/>
                  </a:lnTo>
                  <a:cubicBezTo>
                    <a:pt x="8423" y="2511"/>
                    <a:pt x="8262" y="2720"/>
                    <a:pt x="8295" y="2939"/>
                  </a:cubicBezTo>
                  <a:cubicBezTo>
                    <a:pt x="8331" y="3147"/>
                    <a:pt x="8504" y="3286"/>
                    <a:pt x="8701" y="3286"/>
                  </a:cubicBezTo>
                  <a:lnTo>
                    <a:pt x="8770" y="3286"/>
                  </a:lnTo>
                  <a:lnTo>
                    <a:pt x="10389" y="3031"/>
                  </a:lnTo>
                  <a:cubicBezTo>
                    <a:pt x="10506" y="3019"/>
                    <a:pt x="10611" y="2950"/>
                    <a:pt x="10667" y="2847"/>
                  </a:cubicBezTo>
                  <a:cubicBezTo>
                    <a:pt x="10736" y="2753"/>
                    <a:pt x="10750" y="2628"/>
                    <a:pt x="10714" y="2511"/>
                  </a:cubicBezTo>
                  <a:lnTo>
                    <a:pt x="10264" y="937"/>
                  </a:lnTo>
                  <a:cubicBezTo>
                    <a:pt x="10206" y="763"/>
                    <a:pt x="10034" y="645"/>
                    <a:pt x="9857" y="645"/>
                  </a:cubicBezTo>
                  <a:cubicBezTo>
                    <a:pt x="9822" y="645"/>
                    <a:pt x="9787" y="649"/>
                    <a:pt x="9753" y="659"/>
                  </a:cubicBezTo>
                  <a:cubicBezTo>
                    <a:pt x="9534" y="728"/>
                    <a:pt x="9406" y="948"/>
                    <a:pt x="9476" y="1170"/>
                  </a:cubicBezTo>
                  <a:lnTo>
                    <a:pt x="9625" y="1712"/>
                  </a:lnTo>
                  <a:cubicBezTo>
                    <a:pt x="8945" y="1364"/>
                    <a:pt x="8193" y="1156"/>
                    <a:pt x="7418" y="1101"/>
                  </a:cubicBezTo>
                  <a:lnTo>
                    <a:pt x="7393" y="1101"/>
                  </a:lnTo>
                  <a:lnTo>
                    <a:pt x="7393" y="406"/>
                  </a:lnTo>
                  <a:cubicBezTo>
                    <a:pt x="7393" y="184"/>
                    <a:pt x="7209" y="1"/>
                    <a:pt x="6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8"/>
            <p:cNvSpPr/>
            <p:nvPr/>
          </p:nvSpPr>
          <p:spPr>
            <a:xfrm>
              <a:off x="3342763" y="3831075"/>
              <a:ext cx="269050" cy="202650"/>
            </a:xfrm>
            <a:custGeom>
              <a:rect b="b" l="l" r="r" t="t"/>
              <a:pathLst>
                <a:path extrusionOk="0" h="8106" w="10762">
                  <a:moveTo>
                    <a:pt x="9213" y="1"/>
                  </a:moveTo>
                  <a:cubicBezTo>
                    <a:pt x="9194" y="1"/>
                    <a:pt x="9174" y="2"/>
                    <a:pt x="9153" y="5"/>
                  </a:cubicBezTo>
                  <a:cubicBezTo>
                    <a:pt x="8934" y="30"/>
                    <a:pt x="8770" y="238"/>
                    <a:pt x="8806" y="458"/>
                  </a:cubicBezTo>
                  <a:cubicBezTo>
                    <a:pt x="9073" y="2504"/>
                    <a:pt x="8090" y="4495"/>
                    <a:pt x="6307" y="5526"/>
                  </a:cubicBezTo>
                  <a:cubicBezTo>
                    <a:pt x="5518" y="5979"/>
                    <a:pt x="4644" y="6203"/>
                    <a:pt x="3776" y="6203"/>
                  </a:cubicBezTo>
                  <a:cubicBezTo>
                    <a:pt x="3027" y="6203"/>
                    <a:pt x="2282" y="6037"/>
                    <a:pt x="1597" y="5709"/>
                  </a:cubicBezTo>
                  <a:lnTo>
                    <a:pt x="2119" y="5628"/>
                  </a:lnTo>
                  <a:cubicBezTo>
                    <a:pt x="2338" y="5595"/>
                    <a:pt x="2488" y="5387"/>
                    <a:pt x="2452" y="5167"/>
                  </a:cubicBezTo>
                  <a:cubicBezTo>
                    <a:pt x="2422" y="4966"/>
                    <a:pt x="2249" y="4815"/>
                    <a:pt x="2053" y="4815"/>
                  </a:cubicBezTo>
                  <a:cubicBezTo>
                    <a:pt x="2033" y="4815"/>
                    <a:pt x="2012" y="4817"/>
                    <a:pt x="1991" y="4820"/>
                  </a:cubicBezTo>
                  <a:lnTo>
                    <a:pt x="369" y="5073"/>
                  </a:lnTo>
                  <a:cubicBezTo>
                    <a:pt x="256" y="5084"/>
                    <a:pt x="150" y="5153"/>
                    <a:pt x="81" y="5259"/>
                  </a:cubicBezTo>
                  <a:cubicBezTo>
                    <a:pt x="22" y="5351"/>
                    <a:pt x="0" y="5478"/>
                    <a:pt x="36" y="5595"/>
                  </a:cubicBezTo>
                  <a:lnTo>
                    <a:pt x="497" y="7167"/>
                  </a:lnTo>
                  <a:cubicBezTo>
                    <a:pt x="556" y="7342"/>
                    <a:pt x="717" y="7458"/>
                    <a:pt x="892" y="7458"/>
                  </a:cubicBezTo>
                  <a:cubicBezTo>
                    <a:pt x="925" y="7458"/>
                    <a:pt x="972" y="7458"/>
                    <a:pt x="1008" y="7444"/>
                  </a:cubicBezTo>
                  <a:cubicBezTo>
                    <a:pt x="1228" y="7375"/>
                    <a:pt x="1341" y="7156"/>
                    <a:pt x="1286" y="6936"/>
                  </a:cubicBezTo>
                  <a:lnTo>
                    <a:pt x="1122" y="6392"/>
                  </a:lnTo>
                  <a:lnTo>
                    <a:pt x="1122" y="6392"/>
                  </a:lnTo>
                  <a:cubicBezTo>
                    <a:pt x="1816" y="6739"/>
                    <a:pt x="2558" y="6947"/>
                    <a:pt x="3344" y="7006"/>
                  </a:cubicBezTo>
                  <a:lnTo>
                    <a:pt x="3355" y="7006"/>
                  </a:lnTo>
                  <a:lnTo>
                    <a:pt x="3355" y="7700"/>
                  </a:lnTo>
                  <a:cubicBezTo>
                    <a:pt x="3355" y="7930"/>
                    <a:pt x="3541" y="8105"/>
                    <a:pt x="3771" y="8105"/>
                  </a:cubicBezTo>
                  <a:cubicBezTo>
                    <a:pt x="3993" y="8105"/>
                    <a:pt x="4177" y="7930"/>
                    <a:pt x="4177" y="7700"/>
                  </a:cubicBezTo>
                  <a:lnTo>
                    <a:pt x="4177" y="7006"/>
                  </a:lnTo>
                  <a:cubicBezTo>
                    <a:pt x="5068" y="6947"/>
                    <a:pt x="5937" y="6681"/>
                    <a:pt x="6723" y="6231"/>
                  </a:cubicBezTo>
                  <a:cubicBezTo>
                    <a:pt x="7754" y="5628"/>
                    <a:pt x="8562" y="4762"/>
                    <a:pt x="9073" y="3684"/>
                  </a:cubicBezTo>
                  <a:cubicBezTo>
                    <a:pt x="9409" y="3001"/>
                    <a:pt x="9603" y="2274"/>
                    <a:pt x="9650" y="1532"/>
                  </a:cubicBezTo>
                  <a:lnTo>
                    <a:pt x="10344" y="1532"/>
                  </a:lnTo>
                  <a:cubicBezTo>
                    <a:pt x="10575" y="1532"/>
                    <a:pt x="10761" y="1349"/>
                    <a:pt x="10761" y="1127"/>
                  </a:cubicBezTo>
                  <a:cubicBezTo>
                    <a:pt x="10761" y="896"/>
                    <a:pt x="10575" y="710"/>
                    <a:pt x="10344" y="710"/>
                  </a:cubicBezTo>
                  <a:lnTo>
                    <a:pt x="9650" y="710"/>
                  </a:lnTo>
                  <a:cubicBezTo>
                    <a:pt x="9639" y="596"/>
                    <a:pt x="9628" y="469"/>
                    <a:pt x="9617" y="352"/>
                  </a:cubicBezTo>
                  <a:cubicBezTo>
                    <a:pt x="9584" y="152"/>
                    <a:pt x="9417" y="1"/>
                    <a:pt x="92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8"/>
            <p:cNvSpPr/>
            <p:nvPr/>
          </p:nvSpPr>
          <p:spPr>
            <a:xfrm>
              <a:off x="3472088" y="3816475"/>
              <a:ext cx="64250" cy="85350"/>
            </a:xfrm>
            <a:custGeom>
              <a:rect b="b" l="l" r="r" t="t"/>
              <a:pathLst>
                <a:path extrusionOk="0" h="3414" w="2570">
                  <a:moveTo>
                    <a:pt x="334" y="0"/>
                  </a:moveTo>
                  <a:cubicBezTo>
                    <a:pt x="151" y="0"/>
                    <a:pt x="1" y="150"/>
                    <a:pt x="1" y="347"/>
                  </a:cubicBezTo>
                  <a:lnTo>
                    <a:pt x="1" y="3077"/>
                  </a:lnTo>
                  <a:cubicBezTo>
                    <a:pt x="1" y="3263"/>
                    <a:pt x="151" y="3413"/>
                    <a:pt x="334" y="3413"/>
                  </a:cubicBezTo>
                  <a:cubicBezTo>
                    <a:pt x="531" y="3413"/>
                    <a:pt x="681" y="3263"/>
                    <a:pt x="681" y="3077"/>
                  </a:cubicBezTo>
                  <a:lnTo>
                    <a:pt x="681" y="2002"/>
                  </a:lnTo>
                  <a:lnTo>
                    <a:pt x="1886" y="2002"/>
                  </a:lnTo>
                  <a:lnTo>
                    <a:pt x="1886" y="3077"/>
                  </a:lnTo>
                  <a:cubicBezTo>
                    <a:pt x="1886" y="3263"/>
                    <a:pt x="2036" y="3413"/>
                    <a:pt x="2233" y="3413"/>
                  </a:cubicBezTo>
                  <a:cubicBezTo>
                    <a:pt x="2417" y="3413"/>
                    <a:pt x="2569" y="3263"/>
                    <a:pt x="2569" y="3077"/>
                  </a:cubicBezTo>
                  <a:lnTo>
                    <a:pt x="2569" y="347"/>
                  </a:lnTo>
                  <a:cubicBezTo>
                    <a:pt x="2569" y="150"/>
                    <a:pt x="2417" y="0"/>
                    <a:pt x="2233" y="0"/>
                  </a:cubicBezTo>
                  <a:cubicBezTo>
                    <a:pt x="2036" y="0"/>
                    <a:pt x="1886" y="150"/>
                    <a:pt x="1886" y="347"/>
                  </a:cubicBezTo>
                  <a:lnTo>
                    <a:pt x="1886" y="1319"/>
                  </a:lnTo>
                  <a:lnTo>
                    <a:pt x="681" y="1319"/>
                  </a:lnTo>
                  <a:lnTo>
                    <a:pt x="681" y="347"/>
                  </a:lnTo>
                  <a:cubicBezTo>
                    <a:pt x="681" y="150"/>
                    <a:pt x="531"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8"/>
            <p:cNvSpPr/>
            <p:nvPr/>
          </p:nvSpPr>
          <p:spPr>
            <a:xfrm>
              <a:off x="3393638" y="3816525"/>
              <a:ext cx="60500" cy="85300"/>
            </a:xfrm>
            <a:custGeom>
              <a:rect b="b" l="l" r="r" t="t"/>
              <a:pathLst>
                <a:path extrusionOk="0" h="3412" w="2420">
                  <a:moveTo>
                    <a:pt x="1389" y="1131"/>
                  </a:moveTo>
                  <a:lnTo>
                    <a:pt x="1389" y="1917"/>
                  </a:lnTo>
                  <a:lnTo>
                    <a:pt x="939" y="1917"/>
                  </a:lnTo>
                  <a:cubicBezTo>
                    <a:pt x="1100" y="1628"/>
                    <a:pt x="1264" y="1351"/>
                    <a:pt x="1389" y="1131"/>
                  </a:cubicBezTo>
                  <a:close/>
                  <a:moveTo>
                    <a:pt x="1577" y="0"/>
                  </a:moveTo>
                  <a:cubicBezTo>
                    <a:pt x="1423" y="0"/>
                    <a:pt x="1272" y="74"/>
                    <a:pt x="1148" y="218"/>
                  </a:cubicBezTo>
                  <a:cubicBezTo>
                    <a:pt x="998" y="415"/>
                    <a:pt x="278" y="1709"/>
                    <a:pt x="59" y="2103"/>
                  </a:cubicBezTo>
                  <a:cubicBezTo>
                    <a:pt x="1" y="2209"/>
                    <a:pt x="1" y="2334"/>
                    <a:pt x="70" y="2439"/>
                  </a:cubicBezTo>
                  <a:cubicBezTo>
                    <a:pt x="128" y="2542"/>
                    <a:pt x="234" y="2600"/>
                    <a:pt x="362" y="2600"/>
                  </a:cubicBezTo>
                  <a:lnTo>
                    <a:pt x="1378" y="2600"/>
                  </a:lnTo>
                  <a:lnTo>
                    <a:pt x="1378" y="3064"/>
                  </a:lnTo>
                  <a:cubicBezTo>
                    <a:pt x="1378" y="3261"/>
                    <a:pt x="1528" y="3411"/>
                    <a:pt x="1714" y="3411"/>
                  </a:cubicBezTo>
                  <a:cubicBezTo>
                    <a:pt x="1911" y="3411"/>
                    <a:pt x="2061" y="3261"/>
                    <a:pt x="2061" y="3075"/>
                  </a:cubicBezTo>
                  <a:lnTo>
                    <a:pt x="2061" y="2600"/>
                  </a:lnTo>
                  <a:lnTo>
                    <a:pt x="2072" y="2600"/>
                  </a:lnTo>
                  <a:cubicBezTo>
                    <a:pt x="2258" y="2600"/>
                    <a:pt x="2419" y="2450"/>
                    <a:pt x="2419" y="2264"/>
                  </a:cubicBezTo>
                  <a:cubicBezTo>
                    <a:pt x="2419" y="2081"/>
                    <a:pt x="2258" y="1917"/>
                    <a:pt x="2072" y="1917"/>
                  </a:cubicBezTo>
                  <a:cubicBezTo>
                    <a:pt x="2072" y="1270"/>
                    <a:pt x="2072" y="598"/>
                    <a:pt x="2061" y="506"/>
                  </a:cubicBezTo>
                  <a:cubicBezTo>
                    <a:pt x="2050" y="276"/>
                    <a:pt x="1911" y="79"/>
                    <a:pt x="1714" y="20"/>
                  </a:cubicBezTo>
                  <a:cubicBezTo>
                    <a:pt x="1669" y="7"/>
                    <a:pt x="1623"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8"/>
            <p:cNvSpPr/>
            <p:nvPr/>
          </p:nvSpPr>
          <p:spPr>
            <a:xfrm>
              <a:off x="3336988" y="3816475"/>
              <a:ext cx="54675" cy="85350"/>
            </a:xfrm>
            <a:custGeom>
              <a:rect b="b" l="l" r="r" t="t"/>
              <a:pathLst>
                <a:path extrusionOk="0" h="3414" w="2187">
                  <a:moveTo>
                    <a:pt x="1042" y="0"/>
                  </a:moveTo>
                  <a:cubicBezTo>
                    <a:pt x="556" y="0"/>
                    <a:pt x="128" y="347"/>
                    <a:pt x="34" y="833"/>
                  </a:cubicBezTo>
                  <a:cubicBezTo>
                    <a:pt x="1" y="1017"/>
                    <a:pt x="115" y="1192"/>
                    <a:pt x="301" y="1225"/>
                  </a:cubicBezTo>
                  <a:cubicBezTo>
                    <a:pt x="323" y="1229"/>
                    <a:pt x="346" y="1231"/>
                    <a:pt x="369" y="1231"/>
                  </a:cubicBezTo>
                  <a:cubicBezTo>
                    <a:pt x="529" y="1231"/>
                    <a:pt x="674" y="1122"/>
                    <a:pt x="706" y="961"/>
                  </a:cubicBezTo>
                  <a:cubicBezTo>
                    <a:pt x="739" y="797"/>
                    <a:pt x="878" y="683"/>
                    <a:pt x="1042" y="683"/>
                  </a:cubicBezTo>
                  <a:cubicBezTo>
                    <a:pt x="1225" y="683"/>
                    <a:pt x="1378" y="833"/>
                    <a:pt x="1389" y="1005"/>
                  </a:cubicBezTo>
                  <a:lnTo>
                    <a:pt x="1378" y="1064"/>
                  </a:lnTo>
                  <a:cubicBezTo>
                    <a:pt x="1342" y="1192"/>
                    <a:pt x="1273" y="1353"/>
                    <a:pt x="1145" y="1516"/>
                  </a:cubicBezTo>
                  <a:cubicBezTo>
                    <a:pt x="728" y="2116"/>
                    <a:pt x="476" y="2452"/>
                    <a:pt x="337" y="2627"/>
                  </a:cubicBezTo>
                  <a:cubicBezTo>
                    <a:pt x="173" y="2858"/>
                    <a:pt x="81" y="2960"/>
                    <a:pt x="140" y="3147"/>
                  </a:cubicBezTo>
                  <a:cubicBezTo>
                    <a:pt x="173" y="3263"/>
                    <a:pt x="253" y="3344"/>
                    <a:pt x="370" y="3391"/>
                  </a:cubicBezTo>
                  <a:cubicBezTo>
                    <a:pt x="417" y="3402"/>
                    <a:pt x="451" y="3413"/>
                    <a:pt x="984" y="3413"/>
                  </a:cubicBezTo>
                  <a:cubicBezTo>
                    <a:pt x="1192" y="3413"/>
                    <a:pt x="1470" y="3413"/>
                    <a:pt x="1850" y="3402"/>
                  </a:cubicBezTo>
                  <a:cubicBezTo>
                    <a:pt x="2036" y="3402"/>
                    <a:pt x="2186" y="3252"/>
                    <a:pt x="2186" y="3066"/>
                  </a:cubicBezTo>
                  <a:cubicBezTo>
                    <a:pt x="2175" y="2869"/>
                    <a:pt x="2025" y="2730"/>
                    <a:pt x="1839" y="2730"/>
                  </a:cubicBezTo>
                  <a:lnTo>
                    <a:pt x="1123" y="2730"/>
                  </a:lnTo>
                  <a:cubicBezTo>
                    <a:pt x="1261" y="2533"/>
                    <a:pt x="1459" y="2266"/>
                    <a:pt x="1711" y="1908"/>
                  </a:cubicBezTo>
                  <a:cubicBezTo>
                    <a:pt x="1886" y="1655"/>
                    <a:pt x="2003" y="1422"/>
                    <a:pt x="2047" y="1203"/>
                  </a:cubicBezTo>
                  <a:lnTo>
                    <a:pt x="2047" y="1180"/>
                  </a:lnTo>
                  <a:lnTo>
                    <a:pt x="2072" y="1075"/>
                  </a:lnTo>
                  <a:lnTo>
                    <a:pt x="2072" y="1030"/>
                  </a:lnTo>
                  <a:cubicBezTo>
                    <a:pt x="2072" y="461"/>
                    <a:pt x="1609" y="0"/>
                    <a:pt x="10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118"/>
          <p:cNvGrpSpPr/>
          <p:nvPr/>
        </p:nvGrpSpPr>
        <p:grpSpPr>
          <a:xfrm>
            <a:off x="4205200" y="1310000"/>
            <a:ext cx="356450" cy="348050"/>
            <a:chOff x="2515138" y="2016000"/>
            <a:chExt cx="356450" cy="348050"/>
          </a:xfrm>
        </p:grpSpPr>
        <p:sp>
          <p:nvSpPr>
            <p:cNvPr id="3517" name="Google Shape;3517;p118"/>
            <p:cNvSpPr/>
            <p:nvPr/>
          </p:nvSpPr>
          <p:spPr>
            <a:xfrm>
              <a:off x="2824988" y="2197800"/>
              <a:ext cx="46600" cy="107250"/>
            </a:xfrm>
            <a:custGeom>
              <a:rect b="b" l="l" r="r" t="t"/>
              <a:pathLst>
                <a:path extrusionOk="0" h="4290" w="1864">
                  <a:moveTo>
                    <a:pt x="450" y="0"/>
                  </a:moveTo>
                  <a:cubicBezTo>
                    <a:pt x="346" y="0"/>
                    <a:pt x="242" y="38"/>
                    <a:pt x="161" y="113"/>
                  </a:cubicBezTo>
                  <a:cubicBezTo>
                    <a:pt x="0" y="274"/>
                    <a:pt x="0" y="540"/>
                    <a:pt x="161" y="690"/>
                  </a:cubicBezTo>
                  <a:cubicBezTo>
                    <a:pt x="961" y="1490"/>
                    <a:pt x="961" y="2795"/>
                    <a:pt x="161" y="3595"/>
                  </a:cubicBezTo>
                  <a:cubicBezTo>
                    <a:pt x="0" y="3745"/>
                    <a:pt x="0" y="4012"/>
                    <a:pt x="161" y="4173"/>
                  </a:cubicBezTo>
                  <a:cubicBezTo>
                    <a:pt x="242" y="4253"/>
                    <a:pt x="347" y="4289"/>
                    <a:pt x="450" y="4289"/>
                  </a:cubicBezTo>
                  <a:cubicBezTo>
                    <a:pt x="556" y="4289"/>
                    <a:pt x="658" y="4253"/>
                    <a:pt x="739" y="4173"/>
                  </a:cubicBezTo>
                  <a:cubicBezTo>
                    <a:pt x="1864" y="3051"/>
                    <a:pt x="1864" y="1235"/>
                    <a:pt x="739" y="113"/>
                  </a:cubicBezTo>
                  <a:cubicBezTo>
                    <a:pt x="658" y="38"/>
                    <a:pt x="554"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8"/>
            <p:cNvSpPr/>
            <p:nvPr/>
          </p:nvSpPr>
          <p:spPr>
            <a:xfrm>
              <a:off x="2796038" y="2226675"/>
              <a:ext cx="27525" cy="49425"/>
            </a:xfrm>
            <a:custGeom>
              <a:rect b="b" l="l" r="r" t="t"/>
              <a:pathLst>
                <a:path extrusionOk="0" h="1977" w="1101">
                  <a:moveTo>
                    <a:pt x="452" y="0"/>
                  </a:moveTo>
                  <a:cubicBezTo>
                    <a:pt x="347" y="0"/>
                    <a:pt x="243" y="38"/>
                    <a:pt x="161" y="113"/>
                  </a:cubicBezTo>
                  <a:cubicBezTo>
                    <a:pt x="0" y="277"/>
                    <a:pt x="0" y="543"/>
                    <a:pt x="161" y="693"/>
                  </a:cubicBezTo>
                  <a:cubicBezTo>
                    <a:pt x="245" y="774"/>
                    <a:pt x="278" y="877"/>
                    <a:pt x="278" y="982"/>
                  </a:cubicBezTo>
                  <a:cubicBezTo>
                    <a:pt x="278" y="1099"/>
                    <a:pt x="245" y="1202"/>
                    <a:pt x="161" y="1271"/>
                  </a:cubicBezTo>
                  <a:cubicBezTo>
                    <a:pt x="0" y="1432"/>
                    <a:pt x="0" y="1699"/>
                    <a:pt x="161" y="1862"/>
                  </a:cubicBezTo>
                  <a:cubicBezTo>
                    <a:pt x="245" y="1932"/>
                    <a:pt x="347" y="1976"/>
                    <a:pt x="453" y="1976"/>
                  </a:cubicBezTo>
                  <a:cubicBezTo>
                    <a:pt x="556" y="1976"/>
                    <a:pt x="661" y="1932"/>
                    <a:pt x="742" y="1862"/>
                  </a:cubicBezTo>
                  <a:cubicBezTo>
                    <a:pt x="972" y="1618"/>
                    <a:pt x="1100" y="1318"/>
                    <a:pt x="1100" y="982"/>
                  </a:cubicBezTo>
                  <a:cubicBezTo>
                    <a:pt x="1100" y="657"/>
                    <a:pt x="972" y="346"/>
                    <a:pt x="742" y="113"/>
                  </a:cubicBezTo>
                  <a:cubicBezTo>
                    <a:pt x="660" y="38"/>
                    <a:pt x="556"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8"/>
            <p:cNvSpPr/>
            <p:nvPr/>
          </p:nvSpPr>
          <p:spPr>
            <a:xfrm>
              <a:off x="2515138" y="2016000"/>
              <a:ext cx="280375" cy="348050"/>
            </a:xfrm>
            <a:custGeom>
              <a:rect b="b" l="l" r="r" t="t"/>
              <a:pathLst>
                <a:path extrusionOk="0" h="13922" w="11215">
                  <a:moveTo>
                    <a:pt x="3541" y="4480"/>
                  </a:moveTo>
                  <a:cubicBezTo>
                    <a:pt x="4363" y="4480"/>
                    <a:pt x="5035" y="5152"/>
                    <a:pt x="5035" y="5971"/>
                  </a:cubicBezTo>
                  <a:cubicBezTo>
                    <a:pt x="5035" y="6193"/>
                    <a:pt x="4849" y="6377"/>
                    <a:pt x="4630" y="6377"/>
                  </a:cubicBezTo>
                  <a:cubicBezTo>
                    <a:pt x="4399" y="6377"/>
                    <a:pt x="4213" y="6193"/>
                    <a:pt x="4213" y="5971"/>
                  </a:cubicBezTo>
                  <a:cubicBezTo>
                    <a:pt x="4213" y="5602"/>
                    <a:pt x="3913" y="5291"/>
                    <a:pt x="3541" y="5291"/>
                  </a:cubicBezTo>
                  <a:cubicBezTo>
                    <a:pt x="3172" y="5291"/>
                    <a:pt x="2858" y="5602"/>
                    <a:pt x="2858" y="5971"/>
                  </a:cubicBezTo>
                  <a:cubicBezTo>
                    <a:pt x="2858" y="6296"/>
                    <a:pt x="3033" y="6610"/>
                    <a:pt x="3300" y="6793"/>
                  </a:cubicBezTo>
                  <a:lnTo>
                    <a:pt x="3705" y="7060"/>
                  </a:lnTo>
                  <a:cubicBezTo>
                    <a:pt x="3819" y="7129"/>
                    <a:pt x="3877" y="7257"/>
                    <a:pt x="3877" y="7396"/>
                  </a:cubicBezTo>
                  <a:cubicBezTo>
                    <a:pt x="3877" y="7593"/>
                    <a:pt x="4038" y="7754"/>
                    <a:pt x="4236" y="7754"/>
                  </a:cubicBezTo>
                  <a:lnTo>
                    <a:pt x="4283" y="7754"/>
                  </a:lnTo>
                  <a:cubicBezTo>
                    <a:pt x="4374" y="7754"/>
                    <a:pt x="4444" y="7674"/>
                    <a:pt x="4444" y="7582"/>
                  </a:cubicBezTo>
                  <a:cubicBezTo>
                    <a:pt x="4444" y="7349"/>
                    <a:pt x="4630" y="7176"/>
                    <a:pt x="4860" y="7176"/>
                  </a:cubicBezTo>
                  <a:cubicBezTo>
                    <a:pt x="5080" y="7176"/>
                    <a:pt x="5266" y="7349"/>
                    <a:pt x="5266" y="7582"/>
                  </a:cubicBezTo>
                  <a:cubicBezTo>
                    <a:pt x="5266" y="8123"/>
                    <a:pt x="4827" y="8565"/>
                    <a:pt x="4283" y="8565"/>
                  </a:cubicBezTo>
                  <a:lnTo>
                    <a:pt x="4236" y="8565"/>
                  </a:lnTo>
                  <a:cubicBezTo>
                    <a:pt x="3669" y="8565"/>
                    <a:pt x="3194" y="8171"/>
                    <a:pt x="3091" y="7626"/>
                  </a:cubicBezTo>
                  <a:lnTo>
                    <a:pt x="2847" y="7476"/>
                  </a:lnTo>
                  <a:cubicBezTo>
                    <a:pt x="2350" y="7140"/>
                    <a:pt x="2050" y="6574"/>
                    <a:pt x="2050" y="5971"/>
                  </a:cubicBezTo>
                  <a:cubicBezTo>
                    <a:pt x="2050" y="5152"/>
                    <a:pt x="2719" y="4480"/>
                    <a:pt x="3541" y="4480"/>
                  </a:cubicBezTo>
                  <a:close/>
                  <a:moveTo>
                    <a:pt x="5046" y="1"/>
                  </a:moveTo>
                  <a:cubicBezTo>
                    <a:pt x="2258" y="1"/>
                    <a:pt x="1" y="2258"/>
                    <a:pt x="1" y="5047"/>
                  </a:cubicBezTo>
                  <a:cubicBezTo>
                    <a:pt x="1" y="6899"/>
                    <a:pt x="637" y="8715"/>
                    <a:pt x="1795" y="10162"/>
                  </a:cubicBezTo>
                  <a:cubicBezTo>
                    <a:pt x="2039" y="10473"/>
                    <a:pt x="2178" y="10867"/>
                    <a:pt x="2178" y="11273"/>
                  </a:cubicBezTo>
                  <a:lnTo>
                    <a:pt x="2178" y="13505"/>
                  </a:lnTo>
                  <a:cubicBezTo>
                    <a:pt x="2178" y="13736"/>
                    <a:pt x="2361" y="13922"/>
                    <a:pt x="2594" y="13922"/>
                  </a:cubicBezTo>
                  <a:lnTo>
                    <a:pt x="7476" y="13922"/>
                  </a:lnTo>
                  <a:cubicBezTo>
                    <a:pt x="7707" y="13922"/>
                    <a:pt x="7882" y="13736"/>
                    <a:pt x="7882" y="13505"/>
                  </a:cubicBezTo>
                  <a:lnTo>
                    <a:pt x="7882" y="11733"/>
                  </a:lnTo>
                  <a:lnTo>
                    <a:pt x="9142" y="11733"/>
                  </a:lnTo>
                  <a:cubicBezTo>
                    <a:pt x="9662" y="11733"/>
                    <a:pt x="10092" y="11306"/>
                    <a:pt x="10092" y="10775"/>
                  </a:cubicBezTo>
                  <a:lnTo>
                    <a:pt x="10092" y="9965"/>
                  </a:lnTo>
                  <a:cubicBezTo>
                    <a:pt x="10092" y="9826"/>
                    <a:pt x="10034" y="9698"/>
                    <a:pt x="9917" y="9617"/>
                  </a:cubicBezTo>
                  <a:lnTo>
                    <a:pt x="9606" y="9409"/>
                  </a:lnTo>
                  <a:lnTo>
                    <a:pt x="9917" y="9212"/>
                  </a:lnTo>
                  <a:cubicBezTo>
                    <a:pt x="10034" y="9131"/>
                    <a:pt x="10092" y="9004"/>
                    <a:pt x="10092" y="8865"/>
                  </a:cubicBezTo>
                  <a:lnTo>
                    <a:pt x="10092" y="7823"/>
                  </a:lnTo>
                  <a:lnTo>
                    <a:pt x="10878" y="7626"/>
                  </a:lnTo>
                  <a:cubicBezTo>
                    <a:pt x="11006" y="7593"/>
                    <a:pt x="11109" y="7499"/>
                    <a:pt x="11156" y="7385"/>
                  </a:cubicBezTo>
                  <a:cubicBezTo>
                    <a:pt x="11214" y="7257"/>
                    <a:pt x="11189" y="7118"/>
                    <a:pt x="11120" y="7002"/>
                  </a:cubicBezTo>
                  <a:lnTo>
                    <a:pt x="10092" y="5474"/>
                  </a:lnTo>
                  <a:lnTo>
                    <a:pt x="10092" y="5047"/>
                  </a:lnTo>
                  <a:cubicBezTo>
                    <a:pt x="10092" y="2258"/>
                    <a:pt x="7835" y="1"/>
                    <a:pt x="50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118"/>
          <p:cNvGrpSpPr/>
          <p:nvPr/>
        </p:nvGrpSpPr>
        <p:grpSpPr>
          <a:xfrm>
            <a:off x="5091875" y="2494700"/>
            <a:ext cx="349525" cy="349500"/>
            <a:chOff x="6290113" y="1462075"/>
            <a:chExt cx="349525" cy="349500"/>
          </a:xfrm>
        </p:grpSpPr>
        <p:sp>
          <p:nvSpPr>
            <p:cNvPr id="3521" name="Google Shape;3521;p118"/>
            <p:cNvSpPr/>
            <p:nvPr/>
          </p:nvSpPr>
          <p:spPr>
            <a:xfrm>
              <a:off x="6413613" y="1539050"/>
              <a:ext cx="102450" cy="100350"/>
            </a:xfrm>
            <a:custGeom>
              <a:rect b="b" l="l" r="r" t="t"/>
              <a:pathLst>
                <a:path extrusionOk="0" h="4014" w="4098">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8"/>
            <p:cNvSpPr/>
            <p:nvPr/>
          </p:nvSpPr>
          <p:spPr>
            <a:xfrm>
              <a:off x="6290113" y="1770450"/>
              <a:ext cx="349525" cy="41125"/>
            </a:xfrm>
            <a:custGeom>
              <a:rect b="b" l="l" r="r" t="t"/>
              <a:pathLst>
                <a:path extrusionOk="0" h="1645" w="13981">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8"/>
            <p:cNvSpPr/>
            <p:nvPr/>
          </p:nvSpPr>
          <p:spPr>
            <a:xfrm>
              <a:off x="6554213" y="1650975"/>
              <a:ext cx="54725" cy="54725"/>
            </a:xfrm>
            <a:custGeom>
              <a:rect b="b" l="l" r="r" t="t"/>
              <a:pathLst>
                <a:path extrusionOk="0" h="2189" w="2189">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8"/>
            <p:cNvSpPr/>
            <p:nvPr/>
          </p:nvSpPr>
          <p:spPr>
            <a:xfrm>
              <a:off x="6320813" y="1650975"/>
              <a:ext cx="54650" cy="54725"/>
            </a:xfrm>
            <a:custGeom>
              <a:rect b="b" l="l" r="r" t="t"/>
              <a:pathLst>
                <a:path extrusionOk="0" h="2189" w="2186">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8"/>
            <p:cNvSpPr/>
            <p:nvPr/>
          </p:nvSpPr>
          <p:spPr>
            <a:xfrm>
              <a:off x="6434163" y="1652975"/>
              <a:ext cx="61400" cy="54750"/>
            </a:xfrm>
            <a:custGeom>
              <a:rect b="b" l="l" r="r" t="t"/>
              <a:pathLst>
                <a:path extrusionOk="0" h="2190" w="2456">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8"/>
            <p:cNvSpPr/>
            <p:nvPr/>
          </p:nvSpPr>
          <p:spPr>
            <a:xfrm>
              <a:off x="6609738" y="1701300"/>
              <a:ext cx="29900" cy="48625"/>
            </a:xfrm>
            <a:custGeom>
              <a:rect b="b" l="l" r="r" t="t"/>
              <a:pathLst>
                <a:path extrusionOk="0" h="1945" w="1196">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8"/>
            <p:cNvSpPr/>
            <p:nvPr/>
          </p:nvSpPr>
          <p:spPr>
            <a:xfrm>
              <a:off x="6474988" y="1659925"/>
              <a:ext cx="116875" cy="90000"/>
            </a:xfrm>
            <a:custGeom>
              <a:rect b="b" l="l" r="r" t="t"/>
              <a:pathLst>
                <a:path extrusionOk="0" h="3600" w="4675">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8"/>
            <p:cNvSpPr/>
            <p:nvPr/>
          </p:nvSpPr>
          <p:spPr>
            <a:xfrm>
              <a:off x="6290113" y="1701300"/>
              <a:ext cx="29825" cy="48625"/>
            </a:xfrm>
            <a:custGeom>
              <a:rect b="b" l="l" r="r" t="t"/>
              <a:pathLst>
                <a:path extrusionOk="0" h="1945" w="1193">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8"/>
            <p:cNvSpPr/>
            <p:nvPr/>
          </p:nvSpPr>
          <p:spPr>
            <a:xfrm>
              <a:off x="6337888" y="1659925"/>
              <a:ext cx="116850" cy="90000"/>
            </a:xfrm>
            <a:custGeom>
              <a:rect b="b" l="l" r="r" t="t"/>
              <a:pathLst>
                <a:path extrusionOk="0" h="3600" w="4674">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8"/>
            <p:cNvSpPr/>
            <p:nvPr/>
          </p:nvSpPr>
          <p:spPr>
            <a:xfrm>
              <a:off x="6365938" y="1462075"/>
              <a:ext cx="197875" cy="183425"/>
            </a:xfrm>
            <a:custGeom>
              <a:rect b="b" l="l" r="r" t="t"/>
              <a:pathLst>
                <a:path extrusionOk="0" h="7337" w="7915">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118"/>
          <p:cNvGrpSpPr/>
          <p:nvPr/>
        </p:nvGrpSpPr>
        <p:grpSpPr>
          <a:xfrm>
            <a:off x="1597511" y="4002998"/>
            <a:ext cx="743279" cy="485160"/>
            <a:chOff x="4842900" y="2922987"/>
            <a:chExt cx="436632" cy="284986"/>
          </a:xfrm>
        </p:grpSpPr>
        <p:sp>
          <p:nvSpPr>
            <p:cNvPr id="3532" name="Google Shape;3532;p11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2"/>
            </a:soli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118"/>
          <p:cNvGrpSpPr/>
          <p:nvPr/>
        </p:nvGrpSpPr>
        <p:grpSpPr>
          <a:xfrm>
            <a:off x="1904125" y="3745975"/>
            <a:ext cx="612500" cy="296375"/>
            <a:chOff x="5658425" y="2734375"/>
            <a:chExt cx="612500" cy="296375"/>
          </a:xfrm>
        </p:grpSpPr>
        <p:sp>
          <p:nvSpPr>
            <p:cNvPr id="3535" name="Google Shape;3535;p118"/>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8"/>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8"/>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8"/>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9" name="Google Shape;3539;p118"/>
          <p:cNvSpPr/>
          <p:nvPr/>
        </p:nvSpPr>
        <p:spPr>
          <a:xfrm>
            <a:off x="8107188" y="100741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8"/>
          <p:cNvSpPr/>
          <p:nvPr/>
        </p:nvSpPr>
        <p:spPr>
          <a:xfrm rot="10800000">
            <a:off x="7856419" y="4124723"/>
            <a:ext cx="325556" cy="325556"/>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4" name="Shape 3544"/>
        <p:cNvGrpSpPr/>
        <p:nvPr/>
      </p:nvGrpSpPr>
      <p:grpSpPr>
        <a:xfrm>
          <a:off x="0" y="0"/>
          <a:ext cx="0" cy="0"/>
          <a:chOff x="0" y="0"/>
          <a:chExt cx="0" cy="0"/>
        </a:xfrm>
      </p:grpSpPr>
      <p:sp>
        <p:nvSpPr>
          <p:cNvPr id="3545" name="Google Shape;3545;p119"/>
          <p:cNvSpPr/>
          <p:nvPr/>
        </p:nvSpPr>
        <p:spPr>
          <a:xfrm>
            <a:off x="6130200" y="157536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6" name="Google Shape;3546;p119"/>
          <p:cNvSpPr/>
          <p:nvPr/>
        </p:nvSpPr>
        <p:spPr>
          <a:xfrm>
            <a:off x="3459900" y="227046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7" name="Google Shape;3547;p119"/>
          <p:cNvSpPr/>
          <p:nvPr/>
        </p:nvSpPr>
        <p:spPr>
          <a:xfrm>
            <a:off x="938700" y="295361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8" name="Google Shape;3548;p119"/>
          <p:cNvSpPr txBox="1"/>
          <p:nvPr>
            <p:ph idx="6" type="title"/>
          </p:nvPr>
        </p:nvSpPr>
        <p:spPr>
          <a:xfrm>
            <a:off x="720000" y="692400"/>
            <a:ext cx="2251800" cy="13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GOALS</a:t>
            </a:r>
            <a:endParaRPr/>
          </a:p>
        </p:txBody>
      </p:sp>
      <p:sp>
        <p:nvSpPr>
          <p:cNvPr id="3549" name="Google Shape;3549;p119"/>
          <p:cNvSpPr txBox="1"/>
          <p:nvPr>
            <p:ph type="title"/>
          </p:nvPr>
        </p:nvSpPr>
        <p:spPr>
          <a:xfrm>
            <a:off x="1005900" y="2953613"/>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550" name="Google Shape;3550;p119"/>
          <p:cNvSpPr txBox="1"/>
          <p:nvPr>
            <p:ph idx="1" type="subTitle"/>
          </p:nvPr>
        </p:nvSpPr>
        <p:spPr>
          <a:xfrm>
            <a:off x="1005900" y="3231950"/>
            <a:ext cx="2089800" cy="12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a:t>
            </a:r>
            <a:endParaRPr/>
          </a:p>
        </p:txBody>
      </p:sp>
      <p:sp>
        <p:nvSpPr>
          <p:cNvPr id="3551" name="Google Shape;3551;p119"/>
          <p:cNvSpPr txBox="1"/>
          <p:nvPr>
            <p:ph idx="2" type="title"/>
          </p:nvPr>
        </p:nvSpPr>
        <p:spPr>
          <a:xfrm>
            <a:off x="6197402" y="1563513"/>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552" name="Google Shape;3552;p119"/>
          <p:cNvSpPr txBox="1"/>
          <p:nvPr>
            <p:ph idx="3" type="subTitle"/>
          </p:nvPr>
        </p:nvSpPr>
        <p:spPr>
          <a:xfrm>
            <a:off x="6197400" y="1841850"/>
            <a:ext cx="2089800" cy="12258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Despite being red, Mars is a cold place. The planet is full of iron oxide dust</a:t>
            </a:r>
            <a:endParaRPr/>
          </a:p>
        </p:txBody>
      </p:sp>
      <p:sp>
        <p:nvSpPr>
          <p:cNvPr id="3553" name="Google Shape;3553;p119"/>
          <p:cNvSpPr txBox="1"/>
          <p:nvPr>
            <p:ph idx="4" type="title"/>
          </p:nvPr>
        </p:nvSpPr>
        <p:spPr>
          <a:xfrm>
            <a:off x="3527101" y="2258625"/>
            <a:ext cx="16836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554" name="Google Shape;3554;p119"/>
          <p:cNvSpPr txBox="1"/>
          <p:nvPr>
            <p:ph idx="5" type="subTitle"/>
          </p:nvPr>
        </p:nvSpPr>
        <p:spPr>
          <a:xfrm>
            <a:off x="3527100" y="2536963"/>
            <a:ext cx="2089800" cy="12258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Venus has a beautiful name and is the second planet from the Sun. It’s terribly hot</a:t>
            </a:r>
            <a:endParaRPr/>
          </a:p>
        </p:txBody>
      </p:sp>
      <p:grpSp>
        <p:nvGrpSpPr>
          <p:cNvPr id="3555" name="Google Shape;3555;p119"/>
          <p:cNvGrpSpPr/>
          <p:nvPr/>
        </p:nvGrpSpPr>
        <p:grpSpPr>
          <a:xfrm>
            <a:off x="6299763" y="1043775"/>
            <a:ext cx="348050" cy="349500"/>
            <a:chOff x="7795188" y="1462075"/>
            <a:chExt cx="348050" cy="349500"/>
          </a:xfrm>
        </p:grpSpPr>
        <p:sp>
          <p:nvSpPr>
            <p:cNvPr id="3556" name="Google Shape;3556;p119"/>
            <p:cNvSpPr/>
            <p:nvPr/>
          </p:nvSpPr>
          <p:spPr>
            <a:xfrm>
              <a:off x="7938413" y="1749900"/>
              <a:ext cx="61325" cy="61675"/>
            </a:xfrm>
            <a:custGeom>
              <a:rect b="b" l="l" r="r" t="t"/>
              <a:pathLst>
                <a:path extrusionOk="0" h="2467" w="2453">
                  <a:moveTo>
                    <a:pt x="1228" y="1"/>
                  </a:moveTo>
                  <a:cubicBezTo>
                    <a:pt x="556" y="1"/>
                    <a:pt x="0" y="556"/>
                    <a:pt x="0" y="1239"/>
                  </a:cubicBezTo>
                  <a:cubicBezTo>
                    <a:pt x="0" y="1911"/>
                    <a:pt x="556" y="2466"/>
                    <a:pt x="1228" y="2466"/>
                  </a:cubicBezTo>
                  <a:cubicBezTo>
                    <a:pt x="1908" y="2466"/>
                    <a:pt x="2452" y="1911"/>
                    <a:pt x="2452" y="1239"/>
                  </a:cubicBezTo>
                  <a:cubicBezTo>
                    <a:pt x="2452" y="556"/>
                    <a:pt x="1908"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9"/>
            <p:cNvSpPr/>
            <p:nvPr/>
          </p:nvSpPr>
          <p:spPr>
            <a:xfrm>
              <a:off x="7890638" y="1557525"/>
              <a:ext cx="157700" cy="157125"/>
            </a:xfrm>
            <a:custGeom>
              <a:rect b="b" l="l" r="r" t="t"/>
              <a:pathLst>
                <a:path extrusionOk="0" h="6285" w="6308">
                  <a:moveTo>
                    <a:pt x="4027" y="1911"/>
                  </a:moveTo>
                  <a:cubicBezTo>
                    <a:pt x="4249" y="1911"/>
                    <a:pt x="4433" y="2094"/>
                    <a:pt x="4433" y="2328"/>
                  </a:cubicBezTo>
                  <a:cubicBezTo>
                    <a:pt x="4433" y="2547"/>
                    <a:pt x="4249" y="2733"/>
                    <a:pt x="4027" y="2733"/>
                  </a:cubicBezTo>
                  <a:lnTo>
                    <a:pt x="2247" y="2733"/>
                  </a:lnTo>
                  <a:cubicBezTo>
                    <a:pt x="2028" y="2733"/>
                    <a:pt x="1842" y="2547"/>
                    <a:pt x="1842" y="2328"/>
                  </a:cubicBezTo>
                  <a:cubicBezTo>
                    <a:pt x="1842" y="2094"/>
                    <a:pt x="2028" y="1911"/>
                    <a:pt x="2247" y="1911"/>
                  </a:cubicBezTo>
                  <a:close/>
                  <a:moveTo>
                    <a:pt x="4027" y="3552"/>
                  </a:moveTo>
                  <a:cubicBezTo>
                    <a:pt x="4249" y="3552"/>
                    <a:pt x="4433" y="3738"/>
                    <a:pt x="4433" y="3958"/>
                  </a:cubicBezTo>
                  <a:cubicBezTo>
                    <a:pt x="4433" y="4191"/>
                    <a:pt x="4249" y="4374"/>
                    <a:pt x="4027" y="4374"/>
                  </a:cubicBezTo>
                  <a:lnTo>
                    <a:pt x="2247" y="4374"/>
                  </a:lnTo>
                  <a:cubicBezTo>
                    <a:pt x="2028" y="4374"/>
                    <a:pt x="1842" y="4191"/>
                    <a:pt x="1842" y="3958"/>
                  </a:cubicBezTo>
                  <a:cubicBezTo>
                    <a:pt x="1842" y="3738"/>
                    <a:pt x="2028" y="3552"/>
                    <a:pt x="2247" y="3552"/>
                  </a:cubicBezTo>
                  <a:close/>
                  <a:moveTo>
                    <a:pt x="3139" y="0"/>
                  </a:moveTo>
                  <a:cubicBezTo>
                    <a:pt x="1414" y="0"/>
                    <a:pt x="1" y="1414"/>
                    <a:pt x="1" y="3150"/>
                  </a:cubicBezTo>
                  <a:cubicBezTo>
                    <a:pt x="1" y="4871"/>
                    <a:pt x="1414" y="6285"/>
                    <a:pt x="3139" y="6285"/>
                  </a:cubicBezTo>
                  <a:cubicBezTo>
                    <a:pt x="3647" y="6285"/>
                    <a:pt x="4144" y="6157"/>
                    <a:pt x="4596" y="5913"/>
                  </a:cubicBezTo>
                  <a:lnTo>
                    <a:pt x="5752" y="6260"/>
                  </a:lnTo>
                  <a:cubicBezTo>
                    <a:pt x="5788" y="6274"/>
                    <a:pt x="5832" y="6285"/>
                    <a:pt x="5868" y="6285"/>
                  </a:cubicBezTo>
                  <a:cubicBezTo>
                    <a:pt x="5971" y="6285"/>
                    <a:pt x="6077" y="6238"/>
                    <a:pt x="6157" y="6157"/>
                  </a:cubicBezTo>
                  <a:cubicBezTo>
                    <a:pt x="6263" y="6052"/>
                    <a:pt x="6307" y="5902"/>
                    <a:pt x="6263" y="5752"/>
                  </a:cubicBezTo>
                  <a:lnTo>
                    <a:pt x="5916" y="4607"/>
                  </a:lnTo>
                  <a:cubicBezTo>
                    <a:pt x="6157" y="4155"/>
                    <a:pt x="6274" y="3647"/>
                    <a:pt x="6274" y="3150"/>
                  </a:cubicBezTo>
                  <a:cubicBezTo>
                    <a:pt x="6274" y="1414"/>
                    <a:pt x="4874" y="0"/>
                    <a:pt x="3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9"/>
            <p:cNvSpPr/>
            <p:nvPr/>
          </p:nvSpPr>
          <p:spPr>
            <a:xfrm>
              <a:off x="7795188" y="1625850"/>
              <a:ext cx="75000" cy="122900"/>
            </a:xfrm>
            <a:custGeom>
              <a:rect b="b" l="l" r="r" t="t"/>
              <a:pathLst>
                <a:path extrusionOk="0" h="4916" w="3000">
                  <a:moveTo>
                    <a:pt x="1494" y="0"/>
                  </a:moveTo>
                  <a:cubicBezTo>
                    <a:pt x="672" y="0"/>
                    <a:pt x="0" y="669"/>
                    <a:pt x="0" y="1502"/>
                  </a:cubicBezTo>
                  <a:lnTo>
                    <a:pt x="0" y="3413"/>
                  </a:lnTo>
                  <a:cubicBezTo>
                    <a:pt x="0" y="4246"/>
                    <a:pt x="672" y="4915"/>
                    <a:pt x="1494" y="4915"/>
                  </a:cubicBezTo>
                  <a:lnTo>
                    <a:pt x="2594" y="4915"/>
                  </a:lnTo>
                  <a:cubicBezTo>
                    <a:pt x="2813" y="4915"/>
                    <a:pt x="2999" y="4732"/>
                    <a:pt x="2999" y="4499"/>
                  </a:cubicBezTo>
                  <a:lnTo>
                    <a:pt x="2999" y="417"/>
                  </a:lnTo>
                  <a:cubicBezTo>
                    <a:pt x="2999" y="183"/>
                    <a:pt x="2813" y="0"/>
                    <a:pt x="2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9"/>
            <p:cNvSpPr/>
            <p:nvPr/>
          </p:nvSpPr>
          <p:spPr>
            <a:xfrm>
              <a:off x="8068013" y="1625850"/>
              <a:ext cx="75225" cy="122900"/>
            </a:xfrm>
            <a:custGeom>
              <a:rect b="b" l="l" r="r" t="t"/>
              <a:pathLst>
                <a:path extrusionOk="0" h="4916" w="3009">
                  <a:moveTo>
                    <a:pt x="417" y="0"/>
                  </a:moveTo>
                  <a:cubicBezTo>
                    <a:pt x="184" y="0"/>
                    <a:pt x="1" y="183"/>
                    <a:pt x="1" y="417"/>
                  </a:cubicBezTo>
                  <a:lnTo>
                    <a:pt x="1" y="4499"/>
                  </a:lnTo>
                  <a:cubicBezTo>
                    <a:pt x="1" y="4732"/>
                    <a:pt x="184" y="4915"/>
                    <a:pt x="417" y="4915"/>
                  </a:cubicBezTo>
                  <a:lnTo>
                    <a:pt x="1503" y="4915"/>
                  </a:lnTo>
                  <a:cubicBezTo>
                    <a:pt x="2325" y="4915"/>
                    <a:pt x="3008" y="4246"/>
                    <a:pt x="3008" y="3413"/>
                  </a:cubicBezTo>
                  <a:lnTo>
                    <a:pt x="3008" y="1502"/>
                  </a:lnTo>
                  <a:cubicBezTo>
                    <a:pt x="3008" y="669"/>
                    <a:pt x="2325" y="0"/>
                    <a:pt x="1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9"/>
            <p:cNvSpPr/>
            <p:nvPr/>
          </p:nvSpPr>
          <p:spPr>
            <a:xfrm>
              <a:off x="8056988" y="1520525"/>
              <a:ext cx="57025" cy="85350"/>
            </a:xfrm>
            <a:custGeom>
              <a:rect b="b" l="l" r="r" t="t"/>
              <a:pathLst>
                <a:path extrusionOk="0" h="3414" w="2281">
                  <a:moveTo>
                    <a:pt x="417" y="0"/>
                  </a:moveTo>
                  <a:lnTo>
                    <a:pt x="0" y="728"/>
                  </a:lnTo>
                  <a:cubicBezTo>
                    <a:pt x="742" y="1447"/>
                    <a:pt x="1239" y="2383"/>
                    <a:pt x="1447" y="3391"/>
                  </a:cubicBezTo>
                  <a:lnTo>
                    <a:pt x="1944" y="3391"/>
                  </a:lnTo>
                  <a:cubicBezTo>
                    <a:pt x="2061" y="3391"/>
                    <a:pt x="2164" y="3402"/>
                    <a:pt x="2280" y="3413"/>
                  </a:cubicBezTo>
                  <a:cubicBezTo>
                    <a:pt x="2164" y="2697"/>
                    <a:pt x="1911" y="2003"/>
                    <a:pt x="1539" y="1378"/>
                  </a:cubicBezTo>
                  <a:cubicBezTo>
                    <a:pt x="1239" y="856"/>
                    <a:pt x="858" y="395"/>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9"/>
            <p:cNvSpPr/>
            <p:nvPr/>
          </p:nvSpPr>
          <p:spPr>
            <a:xfrm>
              <a:off x="7824138" y="1520525"/>
              <a:ext cx="57300" cy="85350"/>
            </a:xfrm>
            <a:custGeom>
              <a:rect b="b" l="l" r="r" t="t"/>
              <a:pathLst>
                <a:path extrusionOk="0" h="3414" w="2292">
                  <a:moveTo>
                    <a:pt x="1864" y="0"/>
                  </a:moveTo>
                  <a:cubicBezTo>
                    <a:pt x="1425" y="395"/>
                    <a:pt x="1042" y="856"/>
                    <a:pt x="742" y="1378"/>
                  </a:cubicBezTo>
                  <a:cubicBezTo>
                    <a:pt x="370" y="2003"/>
                    <a:pt x="117" y="2697"/>
                    <a:pt x="0" y="3413"/>
                  </a:cubicBezTo>
                  <a:cubicBezTo>
                    <a:pt x="117" y="3402"/>
                    <a:pt x="220" y="3391"/>
                    <a:pt x="336" y="3391"/>
                  </a:cubicBezTo>
                  <a:lnTo>
                    <a:pt x="844" y="3391"/>
                  </a:lnTo>
                  <a:cubicBezTo>
                    <a:pt x="1042" y="2383"/>
                    <a:pt x="1550" y="1447"/>
                    <a:pt x="2291" y="728"/>
                  </a:cubicBezTo>
                  <a:lnTo>
                    <a:pt x="18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9"/>
            <p:cNvSpPr/>
            <p:nvPr/>
          </p:nvSpPr>
          <p:spPr>
            <a:xfrm>
              <a:off x="7879113" y="1462075"/>
              <a:ext cx="180250" cy="77100"/>
            </a:xfrm>
            <a:custGeom>
              <a:rect b="b" l="l" r="r" t="t"/>
              <a:pathLst>
                <a:path extrusionOk="0" h="3084" w="7210">
                  <a:moveTo>
                    <a:pt x="3600" y="0"/>
                  </a:moveTo>
                  <a:cubicBezTo>
                    <a:pt x="2430" y="0"/>
                    <a:pt x="1272" y="314"/>
                    <a:pt x="253" y="903"/>
                  </a:cubicBezTo>
                  <a:cubicBezTo>
                    <a:pt x="59" y="1008"/>
                    <a:pt x="1" y="1261"/>
                    <a:pt x="103" y="1458"/>
                  </a:cubicBezTo>
                  <a:lnTo>
                    <a:pt x="925" y="2883"/>
                  </a:lnTo>
                  <a:cubicBezTo>
                    <a:pt x="984" y="2974"/>
                    <a:pt x="1075" y="3044"/>
                    <a:pt x="1181" y="3066"/>
                  </a:cubicBezTo>
                  <a:cubicBezTo>
                    <a:pt x="1216" y="3078"/>
                    <a:pt x="1252" y="3084"/>
                    <a:pt x="1287" y="3084"/>
                  </a:cubicBezTo>
                  <a:cubicBezTo>
                    <a:pt x="1356" y="3084"/>
                    <a:pt x="1424" y="3064"/>
                    <a:pt x="1492" y="3033"/>
                  </a:cubicBezTo>
                  <a:cubicBezTo>
                    <a:pt x="2128" y="2649"/>
                    <a:pt x="2858" y="2455"/>
                    <a:pt x="3600" y="2455"/>
                  </a:cubicBezTo>
                  <a:cubicBezTo>
                    <a:pt x="4338" y="2455"/>
                    <a:pt x="5069" y="2649"/>
                    <a:pt x="5716" y="3033"/>
                  </a:cubicBezTo>
                  <a:cubicBezTo>
                    <a:pt x="5774" y="3066"/>
                    <a:pt x="5843" y="3080"/>
                    <a:pt x="5913" y="3080"/>
                  </a:cubicBezTo>
                  <a:cubicBezTo>
                    <a:pt x="5946" y="3080"/>
                    <a:pt x="5993" y="3080"/>
                    <a:pt x="6029" y="3066"/>
                  </a:cubicBezTo>
                  <a:cubicBezTo>
                    <a:pt x="6132" y="3044"/>
                    <a:pt x="6213" y="2974"/>
                    <a:pt x="6271" y="2883"/>
                  </a:cubicBezTo>
                  <a:lnTo>
                    <a:pt x="7093" y="1458"/>
                  </a:lnTo>
                  <a:cubicBezTo>
                    <a:pt x="7210" y="1261"/>
                    <a:pt x="7140" y="1008"/>
                    <a:pt x="6943" y="903"/>
                  </a:cubicBezTo>
                  <a:cubicBezTo>
                    <a:pt x="5924" y="314"/>
                    <a:pt x="4766" y="0"/>
                    <a:pt x="3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9"/>
            <p:cNvSpPr/>
            <p:nvPr/>
          </p:nvSpPr>
          <p:spPr>
            <a:xfrm>
              <a:off x="8019063" y="1728250"/>
              <a:ext cx="90000" cy="62775"/>
            </a:xfrm>
            <a:custGeom>
              <a:rect b="b" l="l" r="r" t="t"/>
              <a:pathLst>
                <a:path extrusionOk="0" h="2511" w="3600">
                  <a:moveTo>
                    <a:pt x="3183" y="0"/>
                  </a:moveTo>
                  <a:cubicBezTo>
                    <a:pt x="2964" y="0"/>
                    <a:pt x="2778" y="183"/>
                    <a:pt x="2778" y="403"/>
                  </a:cubicBezTo>
                  <a:lnTo>
                    <a:pt x="2778" y="1005"/>
                  </a:lnTo>
                  <a:cubicBezTo>
                    <a:pt x="2778" y="1389"/>
                    <a:pt x="2467" y="1689"/>
                    <a:pt x="2098" y="1689"/>
                  </a:cubicBezTo>
                  <a:lnTo>
                    <a:pt x="1" y="1689"/>
                  </a:lnTo>
                  <a:cubicBezTo>
                    <a:pt x="37" y="1827"/>
                    <a:pt x="48" y="1955"/>
                    <a:pt x="48" y="2105"/>
                  </a:cubicBezTo>
                  <a:cubicBezTo>
                    <a:pt x="48" y="2244"/>
                    <a:pt x="37" y="2383"/>
                    <a:pt x="1" y="2510"/>
                  </a:cubicBezTo>
                  <a:lnTo>
                    <a:pt x="2098" y="2510"/>
                  </a:lnTo>
                  <a:cubicBezTo>
                    <a:pt x="2917" y="2510"/>
                    <a:pt x="3600" y="1838"/>
                    <a:pt x="3600" y="1005"/>
                  </a:cubicBezTo>
                  <a:lnTo>
                    <a:pt x="3600" y="403"/>
                  </a:lnTo>
                  <a:cubicBezTo>
                    <a:pt x="3600" y="183"/>
                    <a:pt x="3417" y="0"/>
                    <a:pt x="3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119"/>
          <p:cNvGrpSpPr/>
          <p:nvPr/>
        </p:nvGrpSpPr>
        <p:grpSpPr>
          <a:xfrm>
            <a:off x="3636913" y="1767525"/>
            <a:ext cx="349450" cy="320850"/>
            <a:chOff x="7037338" y="1472475"/>
            <a:chExt cx="349450" cy="320850"/>
          </a:xfrm>
        </p:grpSpPr>
        <p:sp>
          <p:nvSpPr>
            <p:cNvPr id="3565" name="Google Shape;3565;p119"/>
            <p:cNvSpPr/>
            <p:nvPr/>
          </p:nvSpPr>
          <p:spPr>
            <a:xfrm>
              <a:off x="7037338" y="1533850"/>
              <a:ext cx="92850" cy="102425"/>
            </a:xfrm>
            <a:custGeom>
              <a:rect b="b" l="l" r="r" t="t"/>
              <a:pathLst>
                <a:path extrusionOk="0" h="4097" w="3714">
                  <a:moveTo>
                    <a:pt x="1642" y="1"/>
                  </a:moveTo>
                  <a:cubicBezTo>
                    <a:pt x="1411" y="1"/>
                    <a:pt x="1239" y="184"/>
                    <a:pt x="1239" y="417"/>
                  </a:cubicBezTo>
                  <a:lnTo>
                    <a:pt x="1239" y="1642"/>
                  </a:lnTo>
                  <a:lnTo>
                    <a:pt x="417" y="1642"/>
                  </a:lnTo>
                  <a:cubicBezTo>
                    <a:pt x="184" y="1642"/>
                    <a:pt x="0" y="1828"/>
                    <a:pt x="0" y="2047"/>
                  </a:cubicBezTo>
                  <a:cubicBezTo>
                    <a:pt x="0" y="2278"/>
                    <a:pt x="184" y="2464"/>
                    <a:pt x="417" y="2464"/>
                  </a:cubicBezTo>
                  <a:lnTo>
                    <a:pt x="1239" y="2464"/>
                  </a:lnTo>
                  <a:lnTo>
                    <a:pt x="1239" y="3275"/>
                  </a:lnTo>
                  <a:cubicBezTo>
                    <a:pt x="1239" y="3724"/>
                    <a:pt x="1597" y="4097"/>
                    <a:pt x="2047" y="4097"/>
                  </a:cubicBezTo>
                  <a:cubicBezTo>
                    <a:pt x="2500" y="4097"/>
                    <a:pt x="2869" y="3724"/>
                    <a:pt x="2869" y="3275"/>
                  </a:cubicBezTo>
                  <a:lnTo>
                    <a:pt x="2869" y="2464"/>
                  </a:lnTo>
                  <a:lnTo>
                    <a:pt x="3713" y="2464"/>
                  </a:lnTo>
                  <a:lnTo>
                    <a:pt x="3713" y="1642"/>
                  </a:lnTo>
                  <a:lnTo>
                    <a:pt x="2869" y="1642"/>
                  </a:lnTo>
                  <a:lnTo>
                    <a:pt x="2869" y="417"/>
                  </a:lnTo>
                  <a:cubicBezTo>
                    <a:pt x="2869" y="184"/>
                    <a:pt x="2683" y="1"/>
                    <a:pt x="2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9"/>
            <p:cNvSpPr/>
            <p:nvPr/>
          </p:nvSpPr>
          <p:spPr>
            <a:xfrm>
              <a:off x="7037338" y="1472475"/>
              <a:ext cx="102425" cy="40850"/>
            </a:xfrm>
            <a:custGeom>
              <a:rect b="b" l="l" r="r" t="t"/>
              <a:pathLst>
                <a:path extrusionOk="0" h="1634" w="4097">
                  <a:moveTo>
                    <a:pt x="417" y="1"/>
                  </a:moveTo>
                  <a:cubicBezTo>
                    <a:pt x="184" y="1"/>
                    <a:pt x="0" y="187"/>
                    <a:pt x="0" y="406"/>
                  </a:cubicBezTo>
                  <a:cubicBezTo>
                    <a:pt x="0" y="637"/>
                    <a:pt x="184" y="823"/>
                    <a:pt x="417" y="823"/>
                  </a:cubicBezTo>
                  <a:lnTo>
                    <a:pt x="1642" y="823"/>
                  </a:lnTo>
                  <a:lnTo>
                    <a:pt x="1642" y="1634"/>
                  </a:lnTo>
                  <a:lnTo>
                    <a:pt x="2464" y="1634"/>
                  </a:lnTo>
                  <a:lnTo>
                    <a:pt x="2464" y="823"/>
                  </a:lnTo>
                  <a:lnTo>
                    <a:pt x="3691" y="823"/>
                  </a:lnTo>
                  <a:cubicBezTo>
                    <a:pt x="3911" y="823"/>
                    <a:pt x="4097" y="637"/>
                    <a:pt x="4097" y="406"/>
                  </a:cubicBezTo>
                  <a:cubicBezTo>
                    <a:pt x="4097" y="187"/>
                    <a:pt x="3911" y="1"/>
                    <a:pt x="3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9"/>
            <p:cNvSpPr/>
            <p:nvPr/>
          </p:nvSpPr>
          <p:spPr>
            <a:xfrm>
              <a:off x="7284363" y="1472475"/>
              <a:ext cx="102425" cy="40850"/>
            </a:xfrm>
            <a:custGeom>
              <a:rect b="b" l="l" r="r" t="t"/>
              <a:pathLst>
                <a:path extrusionOk="0" h="1634" w="4097">
                  <a:moveTo>
                    <a:pt x="417" y="1"/>
                  </a:moveTo>
                  <a:cubicBezTo>
                    <a:pt x="186" y="1"/>
                    <a:pt x="0" y="187"/>
                    <a:pt x="0" y="406"/>
                  </a:cubicBezTo>
                  <a:cubicBezTo>
                    <a:pt x="0" y="637"/>
                    <a:pt x="186" y="823"/>
                    <a:pt x="417" y="823"/>
                  </a:cubicBezTo>
                  <a:lnTo>
                    <a:pt x="1644" y="823"/>
                  </a:lnTo>
                  <a:lnTo>
                    <a:pt x="1644" y="1634"/>
                  </a:lnTo>
                  <a:lnTo>
                    <a:pt x="2466" y="1634"/>
                  </a:lnTo>
                  <a:lnTo>
                    <a:pt x="2466" y="823"/>
                  </a:lnTo>
                  <a:lnTo>
                    <a:pt x="3691" y="823"/>
                  </a:lnTo>
                  <a:cubicBezTo>
                    <a:pt x="3910" y="823"/>
                    <a:pt x="4096" y="637"/>
                    <a:pt x="4096" y="406"/>
                  </a:cubicBezTo>
                  <a:cubicBezTo>
                    <a:pt x="4096" y="187"/>
                    <a:pt x="3910" y="1"/>
                    <a:pt x="3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9"/>
            <p:cNvSpPr/>
            <p:nvPr/>
          </p:nvSpPr>
          <p:spPr>
            <a:xfrm>
              <a:off x="7293938" y="1533850"/>
              <a:ext cx="92850" cy="102425"/>
            </a:xfrm>
            <a:custGeom>
              <a:rect b="b" l="l" r="r" t="t"/>
              <a:pathLst>
                <a:path extrusionOk="0" h="4097" w="3714">
                  <a:moveTo>
                    <a:pt x="1261" y="1"/>
                  </a:moveTo>
                  <a:cubicBezTo>
                    <a:pt x="1028" y="1"/>
                    <a:pt x="856" y="184"/>
                    <a:pt x="856" y="417"/>
                  </a:cubicBezTo>
                  <a:lnTo>
                    <a:pt x="856" y="1642"/>
                  </a:lnTo>
                  <a:lnTo>
                    <a:pt x="0" y="1642"/>
                  </a:lnTo>
                  <a:lnTo>
                    <a:pt x="0" y="2464"/>
                  </a:lnTo>
                  <a:lnTo>
                    <a:pt x="856" y="2464"/>
                  </a:lnTo>
                  <a:lnTo>
                    <a:pt x="856" y="3275"/>
                  </a:lnTo>
                  <a:cubicBezTo>
                    <a:pt x="856" y="3724"/>
                    <a:pt x="1214" y="4097"/>
                    <a:pt x="1666" y="4097"/>
                  </a:cubicBezTo>
                  <a:cubicBezTo>
                    <a:pt x="2116" y="4097"/>
                    <a:pt x="2486" y="3724"/>
                    <a:pt x="2486" y="3275"/>
                  </a:cubicBezTo>
                  <a:lnTo>
                    <a:pt x="2486" y="2464"/>
                  </a:lnTo>
                  <a:lnTo>
                    <a:pt x="3308" y="2464"/>
                  </a:lnTo>
                  <a:cubicBezTo>
                    <a:pt x="3527" y="2464"/>
                    <a:pt x="3713" y="2278"/>
                    <a:pt x="3713" y="2047"/>
                  </a:cubicBezTo>
                  <a:cubicBezTo>
                    <a:pt x="3713" y="1828"/>
                    <a:pt x="3527" y="1642"/>
                    <a:pt x="3308" y="1642"/>
                  </a:cubicBezTo>
                  <a:lnTo>
                    <a:pt x="2486" y="1642"/>
                  </a:lnTo>
                  <a:lnTo>
                    <a:pt x="2486" y="417"/>
                  </a:lnTo>
                  <a:cubicBezTo>
                    <a:pt x="2486" y="184"/>
                    <a:pt x="2302" y="1"/>
                    <a:pt x="2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9"/>
            <p:cNvSpPr/>
            <p:nvPr/>
          </p:nvSpPr>
          <p:spPr>
            <a:xfrm>
              <a:off x="7150713" y="1561275"/>
              <a:ext cx="122975" cy="68050"/>
            </a:xfrm>
            <a:custGeom>
              <a:rect b="b" l="l" r="r" t="t"/>
              <a:pathLst>
                <a:path extrusionOk="0" h="2722" w="4919">
                  <a:moveTo>
                    <a:pt x="406" y="0"/>
                  </a:moveTo>
                  <a:cubicBezTo>
                    <a:pt x="186" y="0"/>
                    <a:pt x="0" y="175"/>
                    <a:pt x="0" y="406"/>
                  </a:cubicBezTo>
                  <a:lnTo>
                    <a:pt x="0" y="1494"/>
                  </a:lnTo>
                  <a:cubicBezTo>
                    <a:pt x="0" y="1725"/>
                    <a:pt x="186" y="1911"/>
                    <a:pt x="406" y="1911"/>
                  </a:cubicBezTo>
                  <a:lnTo>
                    <a:pt x="1505" y="1911"/>
                  </a:lnTo>
                  <a:lnTo>
                    <a:pt x="1505" y="2722"/>
                  </a:lnTo>
                  <a:lnTo>
                    <a:pt x="3413" y="2722"/>
                  </a:lnTo>
                  <a:lnTo>
                    <a:pt x="3413" y="1911"/>
                  </a:lnTo>
                  <a:lnTo>
                    <a:pt x="4502" y="1911"/>
                  </a:lnTo>
                  <a:cubicBezTo>
                    <a:pt x="4732" y="1911"/>
                    <a:pt x="4918" y="1725"/>
                    <a:pt x="4918" y="1494"/>
                  </a:cubicBezTo>
                  <a:lnTo>
                    <a:pt x="4918" y="406"/>
                  </a:lnTo>
                  <a:cubicBezTo>
                    <a:pt x="4918" y="175"/>
                    <a:pt x="4732" y="0"/>
                    <a:pt x="45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9"/>
            <p:cNvSpPr/>
            <p:nvPr/>
          </p:nvSpPr>
          <p:spPr>
            <a:xfrm>
              <a:off x="7078988" y="1649800"/>
              <a:ext cx="266125" cy="143525"/>
            </a:xfrm>
            <a:custGeom>
              <a:rect b="b" l="l" r="r" t="t"/>
              <a:pathLst>
                <a:path extrusionOk="0" h="5741" w="10645">
                  <a:moveTo>
                    <a:pt x="5321" y="3277"/>
                  </a:moveTo>
                  <a:cubicBezTo>
                    <a:pt x="5555" y="3277"/>
                    <a:pt x="5738" y="3460"/>
                    <a:pt x="5738" y="3693"/>
                  </a:cubicBezTo>
                  <a:cubicBezTo>
                    <a:pt x="5738" y="3913"/>
                    <a:pt x="5555" y="4096"/>
                    <a:pt x="5321" y="4096"/>
                  </a:cubicBezTo>
                  <a:cubicBezTo>
                    <a:pt x="5102" y="4096"/>
                    <a:pt x="4919" y="3913"/>
                    <a:pt x="4919" y="3693"/>
                  </a:cubicBezTo>
                  <a:cubicBezTo>
                    <a:pt x="4919" y="3460"/>
                    <a:pt x="5102" y="3277"/>
                    <a:pt x="5321" y="3277"/>
                  </a:cubicBezTo>
                  <a:close/>
                  <a:moveTo>
                    <a:pt x="3691" y="0"/>
                  </a:moveTo>
                  <a:cubicBezTo>
                    <a:pt x="2558" y="0"/>
                    <a:pt x="1642" y="928"/>
                    <a:pt x="1642" y="2050"/>
                  </a:cubicBezTo>
                  <a:lnTo>
                    <a:pt x="1642" y="4235"/>
                  </a:lnTo>
                  <a:cubicBezTo>
                    <a:pt x="1642" y="4607"/>
                    <a:pt x="1331" y="4918"/>
                    <a:pt x="962" y="4918"/>
                  </a:cubicBezTo>
                  <a:lnTo>
                    <a:pt x="417" y="4918"/>
                  </a:lnTo>
                  <a:cubicBezTo>
                    <a:pt x="184" y="4918"/>
                    <a:pt x="1" y="5104"/>
                    <a:pt x="1" y="5324"/>
                  </a:cubicBezTo>
                  <a:cubicBezTo>
                    <a:pt x="1" y="5554"/>
                    <a:pt x="184" y="5740"/>
                    <a:pt x="417" y="5740"/>
                  </a:cubicBezTo>
                  <a:lnTo>
                    <a:pt x="962" y="5740"/>
                  </a:lnTo>
                  <a:cubicBezTo>
                    <a:pt x="1781" y="5740"/>
                    <a:pt x="2464" y="5057"/>
                    <a:pt x="2464" y="4235"/>
                  </a:cubicBezTo>
                  <a:lnTo>
                    <a:pt x="2464" y="2050"/>
                  </a:lnTo>
                  <a:cubicBezTo>
                    <a:pt x="2464" y="1377"/>
                    <a:pt x="3008" y="822"/>
                    <a:pt x="3691" y="822"/>
                  </a:cubicBezTo>
                  <a:lnTo>
                    <a:pt x="4919" y="822"/>
                  </a:lnTo>
                  <a:lnTo>
                    <a:pt x="4919" y="1644"/>
                  </a:lnTo>
                  <a:lnTo>
                    <a:pt x="3691" y="1644"/>
                  </a:lnTo>
                  <a:cubicBezTo>
                    <a:pt x="3461" y="1644"/>
                    <a:pt x="3275" y="1830"/>
                    <a:pt x="3275" y="2050"/>
                  </a:cubicBezTo>
                  <a:lnTo>
                    <a:pt x="3275" y="3693"/>
                  </a:lnTo>
                  <a:cubicBezTo>
                    <a:pt x="3275" y="4815"/>
                    <a:pt x="4200" y="5740"/>
                    <a:pt x="5321" y="5740"/>
                  </a:cubicBezTo>
                  <a:cubicBezTo>
                    <a:pt x="6457" y="5740"/>
                    <a:pt x="7371" y="4815"/>
                    <a:pt x="7371" y="3693"/>
                  </a:cubicBezTo>
                  <a:lnTo>
                    <a:pt x="7371" y="2050"/>
                  </a:lnTo>
                  <a:cubicBezTo>
                    <a:pt x="7371" y="1830"/>
                    <a:pt x="7185" y="1644"/>
                    <a:pt x="6965" y="1644"/>
                  </a:cubicBezTo>
                  <a:lnTo>
                    <a:pt x="5738" y="1644"/>
                  </a:lnTo>
                  <a:lnTo>
                    <a:pt x="5738" y="822"/>
                  </a:lnTo>
                  <a:lnTo>
                    <a:pt x="6965" y="822"/>
                  </a:lnTo>
                  <a:cubicBezTo>
                    <a:pt x="7637" y="822"/>
                    <a:pt x="8193" y="1377"/>
                    <a:pt x="8193" y="2050"/>
                  </a:cubicBezTo>
                  <a:lnTo>
                    <a:pt x="8193" y="4235"/>
                  </a:lnTo>
                  <a:cubicBezTo>
                    <a:pt x="8193" y="5057"/>
                    <a:pt x="8862" y="5740"/>
                    <a:pt x="9695" y="5740"/>
                  </a:cubicBezTo>
                  <a:lnTo>
                    <a:pt x="10239" y="5740"/>
                  </a:lnTo>
                  <a:cubicBezTo>
                    <a:pt x="10459" y="5740"/>
                    <a:pt x="10645" y="5554"/>
                    <a:pt x="10645" y="5324"/>
                  </a:cubicBezTo>
                  <a:cubicBezTo>
                    <a:pt x="10645" y="5104"/>
                    <a:pt x="10459" y="4918"/>
                    <a:pt x="10239" y="4918"/>
                  </a:cubicBezTo>
                  <a:lnTo>
                    <a:pt x="9695" y="4918"/>
                  </a:lnTo>
                  <a:cubicBezTo>
                    <a:pt x="9315" y="4918"/>
                    <a:pt x="9015" y="4607"/>
                    <a:pt x="9015" y="4235"/>
                  </a:cubicBezTo>
                  <a:lnTo>
                    <a:pt x="9015" y="2050"/>
                  </a:lnTo>
                  <a:cubicBezTo>
                    <a:pt x="9015" y="928"/>
                    <a:pt x="8087" y="0"/>
                    <a:pt x="6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9"/>
            <p:cNvSpPr/>
            <p:nvPr/>
          </p:nvSpPr>
          <p:spPr>
            <a:xfrm>
              <a:off x="7171263" y="1513300"/>
              <a:ext cx="81875" cy="27525"/>
            </a:xfrm>
            <a:custGeom>
              <a:rect b="b" l="l" r="r" t="t"/>
              <a:pathLst>
                <a:path extrusionOk="0" h="1101" w="3275">
                  <a:moveTo>
                    <a:pt x="1630" y="1"/>
                  </a:moveTo>
                  <a:cubicBezTo>
                    <a:pt x="903" y="1"/>
                    <a:pt x="267" y="450"/>
                    <a:pt x="0" y="1100"/>
                  </a:cubicBezTo>
                  <a:lnTo>
                    <a:pt x="3274" y="1100"/>
                  </a:lnTo>
                  <a:cubicBezTo>
                    <a:pt x="3008" y="450"/>
                    <a:pt x="2372" y="1"/>
                    <a:pt x="1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119"/>
          <p:cNvGrpSpPr/>
          <p:nvPr/>
        </p:nvGrpSpPr>
        <p:grpSpPr>
          <a:xfrm>
            <a:off x="1118038" y="2421975"/>
            <a:ext cx="349525" cy="349500"/>
            <a:chOff x="6290113" y="1462075"/>
            <a:chExt cx="349525" cy="349500"/>
          </a:xfrm>
        </p:grpSpPr>
        <p:sp>
          <p:nvSpPr>
            <p:cNvPr id="3573" name="Google Shape;3573;p119"/>
            <p:cNvSpPr/>
            <p:nvPr/>
          </p:nvSpPr>
          <p:spPr>
            <a:xfrm>
              <a:off x="6413613" y="1539050"/>
              <a:ext cx="102450" cy="100350"/>
            </a:xfrm>
            <a:custGeom>
              <a:rect b="b" l="l" r="r" t="t"/>
              <a:pathLst>
                <a:path extrusionOk="0" h="4014" w="4098">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9"/>
            <p:cNvSpPr/>
            <p:nvPr/>
          </p:nvSpPr>
          <p:spPr>
            <a:xfrm>
              <a:off x="6290113" y="1770450"/>
              <a:ext cx="349525" cy="41125"/>
            </a:xfrm>
            <a:custGeom>
              <a:rect b="b" l="l" r="r" t="t"/>
              <a:pathLst>
                <a:path extrusionOk="0" h="1645" w="13981">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9"/>
            <p:cNvSpPr/>
            <p:nvPr/>
          </p:nvSpPr>
          <p:spPr>
            <a:xfrm>
              <a:off x="6554213" y="1650975"/>
              <a:ext cx="54725" cy="54725"/>
            </a:xfrm>
            <a:custGeom>
              <a:rect b="b" l="l" r="r" t="t"/>
              <a:pathLst>
                <a:path extrusionOk="0" h="2189" w="2189">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9"/>
            <p:cNvSpPr/>
            <p:nvPr/>
          </p:nvSpPr>
          <p:spPr>
            <a:xfrm>
              <a:off x="6320813" y="1650975"/>
              <a:ext cx="54650" cy="54725"/>
            </a:xfrm>
            <a:custGeom>
              <a:rect b="b" l="l" r="r" t="t"/>
              <a:pathLst>
                <a:path extrusionOk="0" h="2189" w="2186">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9"/>
            <p:cNvSpPr/>
            <p:nvPr/>
          </p:nvSpPr>
          <p:spPr>
            <a:xfrm>
              <a:off x="6434163" y="1652975"/>
              <a:ext cx="61400" cy="54750"/>
            </a:xfrm>
            <a:custGeom>
              <a:rect b="b" l="l" r="r" t="t"/>
              <a:pathLst>
                <a:path extrusionOk="0" h="2190" w="2456">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9"/>
            <p:cNvSpPr/>
            <p:nvPr/>
          </p:nvSpPr>
          <p:spPr>
            <a:xfrm>
              <a:off x="6609738" y="1701300"/>
              <a:ext cx="29900" cy="48625"/>
            </a:xfrm>
            <a:custGeom>
              <a:rect b="b" l="l" r="r" t="t"/>
              <a:pathLst>
                <a:path extrusionOk="0" h="1945" w="1196">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9"/>
            <p:cNvSpPr/>
            <p:nvPr/>
          </p:nvSpPr>
          <p:spPr>
            <a:xfrm>
              <a:off x="6474988" y="1659925"/>
              <a:ext cx="116875" cy="90000"/>
            </a:xfrm>
            <a:custGeom>
              <a:rect b="b" l="l" r="r" t="t"/>
              <a:pathLst>
                <a:path extrusionOk="0" h="3600" w="4675">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9"/>
            <p:cNvSpPr/>
            <p:nvPr/>
          </p:nvSpPr>
          <p:spPr>
            <a:xfrm>
              <a:off x="6290113" y="1701300"/>
              <a:ext cx="29825" cy="48625"/>
            </a:xfrm>
            <a:custGeom>
              <a:rect b="b" l="l" r="r" t="t"/>
              <a:pathLst>
                <a:path extrusionOk="0" h="1945" w="1193">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9"/>
            <p:cNvSpPr/>
            <p:nvPr/>
          </p:nvSpPr>
          <p:spPr>
            <a:xfrm>
              <a:off x="6337888" y="1659925"/>
              <a:ext cx="116850" cy="90000"/>
            </a:xfrm>
            <a:custGeom>
              <a:rect b="b" l="l" r="r" t="t"/>
              <a:pathLst>
                <a:path extrusionOk="0" h="3600" w="4674">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9"/>
            <p:cNvSpPr/>
            <p:nvPr/>
          </p:nvSpPr>
          <p:spPr>
            <a:xfrm>
              <a:off x="6365938" y="1462075"/>
              <a:ext cx="197875" cy="183425"/>
            </a:xfrm>
            <a:custGeom>
              <a:rect b="b" l="l" r="r" t="t"/>
              <a:pathLst>
                <a:path extrusionOk="0" h="7337" w="7915">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119"/>
          <p:cNvGrpSpPr/>
          <p:nvPr/>
        </p:nvGrpSpPr>
        <p:grpSpPr>
          <a:xfrm>
            <a:off x="6312400" y="3516213"/>
            <a:ext cx="1859811" cy="941522"/>
            <a:chOff x="6312400" y="3374088"/>
            <a:chExt cx="1859811" cy="941522"/>
          </a:xfrm>
        </p:grpSpPr>
        <p:sp>
          <p:nvSpPr>
            <p:cNvPr id="3584" name="Google Shape;3584;p119"/>
            <p:cNvSpPr/>
            <p:nvPr/>
          </p:nvSpPr>
          <p:spPr>
            <a:xfrm>
              <a:off x="6351767" y="3712891"/>
              <a:ext cx="88014" cy="17013"/>
            </a:xfrm>
            <a:custGeom>
              <a:rect b="b" l="l" r="r" t="t"/>
              <a:pathLst>
                <a:path extrusionOk="0" h="82" w="550">
                  <a:moveTo>
                    <a:pt x="48" y="0"/>
                  </a:moveTo>
                  <a:cubicBezTo>
                    <a:pt x="23" y="0"/>
                    <a:pt x="1" y="11"/>
                    <a:pt x="1" y="48"/>
                  </a:cubicBezTo>
                  <a:cubicBezTo>
                    <a:pt x="1" y="70"/>
                    <a:pt x="23" y="81"/>
                    <a:pt x="48" y="81"/>
                  </a:cubicBezTo>
                  <a:lnTo>
                    <a:pt x="502" y="81"/>
                  </a:lnTo>
                  <a:cubicBezTo>
                    <a:pt x="524" y="81"/>
                    <a:pt x="549" y="70"/>
                    <a:pt x="549" y="48"/>
                  </a:cubicBezTo>
                  <a:cubicBezTo>
                    <a:pt x="549" y="11"/>
                    <a:pt x="524" y="0"/>
                    <a:pt x="502"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9"/>
            <p:cNvSpPr/>
            <p:nvPr/>
          </p:nvSpPr>
          <p:spPr>
            <a:xfrm>
              <a:off x="7074127" y="3712891"/>
              <a:ext cx="88014" cy="17013"/>
            </a:xfrm>
            <a:custGeom>
              <a:rect b="b" l="l" r="r" t="t"/>
              <a:pathLst>
                <a:path extrusionOk="0" h="82" w="550">
                  <a:moveTo>
                    <a:pt x="48" y="0"/>
                  </a:moveTo>
                  <a:cubicBezTo>
                    <a:pt x="26" y="0"/>
                    <a:pt x="1" y="11"/>
                    <a:pt x="1" y="48"/>
                  </a:cubicBezTo>
                  <a:cubicBezTo>
                    <a:pt x="1" y="70"/>
                    <a:pt x="26" y="81"/>
                    <a:pt x="48" y="81"/>
                  </a:cubicBezTo>
                  <a:lnTo>
                    <a:pt x="505" y="81"/>
                  </a:lnTo>
                  <a:cubicBezTo>
                    <a:pt x="527" y="81"/>
                    <a:pt x="549" y="70"/>
                    <a:pt x="549" y="48"/>
                  </a:cubicBezTo>
                  <a:cubicBezTo>
                    <a:pt x="549" y="11"/>
                    <a:pt x="527" y="0"/>
                    <a:pt x="505"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9"/>
            <p:cNvSpPr/>
            <p:nvPr/>
          </p:nvSpPr>
          <p:spPr>
            <a:xfrm>
              <a:off x="7206790" y="3747954"/>
              <a:ext cx="19043" cy="112659"/>
            </a:xfrm>
            <a:custGeom>
              <a:rect b="b" l="l" r="r" t="t"/>
              <a:pathLst>
                <a:path extrusionOk="0" h="543" w="119">
                  <a:moveTo>
                    <a:pt x="54" y="1"/>
                  </a:moveTo>
                  <a:cubicBezTo>
                    <a:pt x="49" y="1"/>
                    <a:pt x="43" y="2"/>
                    <a:pt x="37" y="5"/>
                  </a:cubicBezTo>
                  <a:cubicBezTo>
                    <a:pt x="12" y="19"/>
                    <a:pt x="0" y="41"/>
                    <a:pt x="12" y="64"/>
                  </a:cubicBezTo>
                  <a:cubicBezTo>
                    <a:pt x="26" y="100"/>
                    <a:pt x="26" y="122"/>
                    <a:pt x="26" y="159"/>
                  </a:cubicBezTo>
                  <a:lnTo>
                    <a:pt x="26" y="495"/>
                  </a:lnTo>
                  <a:cubicBezTo>
                    <a:pt x="26" y="520"/>
                    <a:pt x="48" y="543"/>
                    <a:pt x="70" y="543"/>
                  </a:cubicBezTo>
                  <a:cubicBezTo>
                    <a:pt x="96" y="543"/>
                    <a:pt x="118" y="520"/>
                    <a:pt x="118" y="495"/>
                  </a:cubicBezTo>
                  <a:lnTo>
                    <a:pt x="118" y="159"/>
                  </a:lnTo>
                  <a:cubicBezTo>
                    <a:pt x="118" y="111"/>
                    <a:pt x="107" y="75"/>
                    <a:pt x="96" y="30"/>
                  </a:cubicBezTo>
                  <a:cubicBezTo>
                    <a:pt x="85" y="11"/>
                    <a:pt x="70" y="1"/>
                    <a:pt x="5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9"/>
            <p:cNvSpPr/>
            <p:nvPr/>
          </p:nvSpPr>
          <p:spPr>
            <a:xfrm>
              <a:off x="7210790" y="3935303"/>
              <a:ext cx="15042" cy="114111"/>
            </a:xfrm>
            <a:custGeom>
              <a:rect b="b" l="l" r="r" t="t"/>
              <a:pathLst>
                <a:path extrusionOk="0" h="550" w="94">
                  <a:moveTo>
                    <a:pt x="45" y="1"/>
                  </a:moveTo>
                  <a:cubicBezTo>
                    <a:pt x="23" y="1"/>
                    <a:pt x="1" y="26"/>
                    <a:pt x="1" y="48"/>
                  </a:cubicBezTo>
                  <a:lnTo>
                    <a:pt x="1" y="502"/>
                  </a:lnTo>
                  <a:cubicBezTo>
                    <a:pt x="1" y="527"/>
                    <a:pt x="23" y="550"/>
                    <a:pt x="45" y="550"/>
                  </a:cubicBezTo>
                  <a:cubicBezTo>
                    <a:pt x="71" y="550"/>
                    <a:pt x="93" y="527"/>
                    <a:pt x="93" y="502"/>
                  </a:cubicBezTo>
                  <a:lnTo>
                    <a:pt x="93" y="48"/>
                  </a:lnTo>
                  <a:cubicBezTo>
                    <a:pt x="93" y="26"/>
                    <a:pt x="71" y="1"/>
                    <a:pt x="45"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9"/>
            <p:cNvSpPr/>
            <p:nvPr/>
          </p:nvSpPr>
          <p:spPr>
            <a:xfrm>
              <a:off x="7210790" y="4121821"/>
              <a:ext cx="15042" cy="114111"/>
            </a:xfrm>
            <a:custGeom>
              <a:rect b="b" l="l" r="r" t="t"/>
              <a:pathLst>
                <a:path extrusionOk="0" h="550" w="94">
                  <a:moveTo>
                    <a:pt x="45" y="1"/>
                  </a:moveTo>
                  <a:cubicBezTo>
                    <a:pt x="23" y="1"/>
                    <a:pt x="1" y="23"/>
                    <a:pt x="1" y="48"/>
                  </a:cubicBezTo>
                  <a:lnTo>
                    <a:pt x="1" y="502"/>
                  </a:lnTo>
                  <a:cubicBezTo>
                    <a:pt x="1" y="527"/>
                    <a:pt x="23" y="549"/>
                    <a:pt x="45" y="549"/>
                  </a:cubicBezTo>
                  <a:cubicBezTo>
                    <a:pt x="71" y="549"/>
                    <a:pt x="93" y="527"/>
                    <a:pt x="93" y="502"/>
                  </a:cubicBezTo>
                  <a:lnTo>
                    <a:pt x="93" y="48"/>
                  </a:lnTo>
                  <a:cubicBezTo>
                    <a:pt x="93" y="23"/>
                    <a:pt x="71" y="1"/>
                    <a:pt x="45"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9"/>
            <p:cNvSpPr/>
            <p:nvPr/>
          </p:nvSpPr>
          <p:spPr>
            <a:xfrm>
              <a:off x="6641255" y="3712891"/>
              <a:ext cx="88014" cy="17013"/>
            </a:xfrm>
            <a:custGeom>
              <a:rect b="b" l="l" r="r" t="t"/>
              <a:pathLst>
                <a:path extrusionOk="0" h="82" w="550">
                  <a:moveTo>
                    <a:pt x="45" y="0"/>
                  </a:moveTo>
                  <a:cubicBezTo>
                    <a:pt x="23" y="0"/>
                    <a:pt x="1" y="11"/>
                    <a:pt x="1" y="48"/>
                  </a:cubicBezTo>
                  <a:cubicBezTo>
                    <a:pt x="1" y="70"/>
                    <a:pt x="23" y="81"/>
                    <a:pt x="45" y="81"/>
                  </a:cubicBezTo>
                  <a:lnTo>
                    <a:pt x="502" y="81"/>
                  </a:lnTo>
                  <a:cubicBezTo>
                    <a:pt x="524" y="81"/>
                    <a:pt x="549" y="70"/>
                    <a:pt x="549" y="48"/>
                  </a:cubicBezTo>
                  <a:cubicBezTo>
                    <a:pt x="549" y="11"/>
                    <a:pt x="524" y="0"/>
                    <a:pt x="502"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9"/>
            <p:cNvSpPr/>
            <p:nvPr/>
          </p:nvSpPr>
          <p:spPr>
            <a:xfrm>
              <a:off x="6497391" y="3712891"/>
              <a:ext cx="86253" cy="17013"/>
            </a:xfrm>
            <a:custGeom>
              <a:rect b="b" l="l" r="r" t="t"/>
              <a:pathLst>
                <a:path extrusionOk="0" h="82" w="539">
                  <a:moveTo>
                    <a:pt x="34" y="0"/>
                  </a:moveTo>
                  <a:cubicBezTo>
                    <a:pt x="12" y="0"/>
                    <a:pt x="1" y="11"/>
                    <a:pt x="1" y="48"/>
                  </a:cubicBezTo>
                  <a:cubicBezTo>
                    <a:pt x="1" y="70"/>
                    <a:pt x="12" y="81"/>
                    <a:pt x="34" y="81"/>
                  </a:cubicBezTo>
                  <a:lnTo>
                    <a:pt x="491" y="81"/>
                  </a:lnTo>
                  <a:cubicBezTo>
                    <a:pt x="513" y="81"/>
                    <a:pt x="538" y="70"/>
                    <a:pt x="538" y="48"/>
                  </a:cubicBezTo>
                  <a:cubicBezTo>
                    <a:pt x="538" y="11"/>
                    <a:pt x="513" y="0"/>
                    <a:pt x="491"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9"/>
            <p:cNvSpPr/>
            <p:nvPr/>
          </p:nvSpPr>
          <p:spPr>
            <a:xfrm>
              <a:off x="6930743" y="3712891"/>
              <a:ext cx="85773" cy="17013"/>
            </a:xfrm>
            <a:custGeom>
              <a:rect b="b" l="l" r="r" t="t"/>
              <a:pathLst>
                <a:path extrusionOk="0" h="82" w="536">
                  <a:moveTo>
                    <a:pt x="45" y="0"/>
                  </a:moveTo>
                  <a:cubicBezTo>
                    <a:pt x="23" y="0"/>
                    <a:pt x="1" y="11"/>
                    <a:pt x="1" y="48"/>
                  </a:cubicBezTo>
                  <a:cubicBezTo>
                    <a:pt x="1" y="70"/>
                    <a:pt x="23" y="81"/>
                    <a:pt x="45" y="81"/>
                  </a:cubicBezTo>
                  <a:lnTo>
                    <a:pt x="502" y="81"/>
                  </a:lnTo>
                  <a:cubicBezTo>
                    <a:pt x="524" y="81"/>
                    <a:pt x="535" y="70"/>
                    <a:pt x="535" y="48"/>
                  </a:cubicBezTo>
                  <a:cubicBezTo>
                    <a:pt x="535" y="11"/>
                    <a:pt x="524" y="0"/>
                    <a:pt x="502"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9"/>
            <p:cNvSpPr/>
            <p:nvPr/>
          </p:nvSpPr>
          <p:spPr>
            <a:xfrm>
              <a:off x="6785119" y="3712891"/>
              <a:ext cx="87534" cy="17013"/>
            </a:xfrm>
            <a:custGeom>
              <a:rect b="b" l="l" r="r" t="t"/>
              <a:pathLst>
                <a:path extrusionOk="0" h="82" w="547">
                  <a:moveTo>
                    <a:pt x="45" y="0"/>
                  </a:moveTo>
                  <a:cubicBezTo>
                    <a:pt x="23" y="0"/>
                    <a:pt x="0" y="11"/>
                    <a:pt x="0" y="48"/>
                  </a:cubicBezTo>
                  <a:cubicBezTo>
                    <a:pt x="0" y="70"/>
                    <a:pt x="23" y="81"/>
                    <a:pt x="45" y="81"/>
                  </a:cubicBezTo>
                  <a:lnTo>
                    <a:pt x="502" y="81"/>
                  </a:lnTo>
                  <a:cubicBezTo>
                    <a:pt x="524" y="81"/>
                    <a:pt x="546" y="70"/>
                    <a:pt x="546" y="48"/>
                  </a:cubicBezTo>
                  <a:cubicBezTo>
                    <a:pt x="546" y="11"/>
                    <a:pt x="524" y="0"/>
                    <a:pt x="502"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9"/>
            <p:cNvSpPr/>
            <p:nvPr/>
          </p:nvSpPr>
          <p:spPr>
            <a:xfrm>
              <a:off x="6312400" y="3374088"/>
              <a:ext cx="1859811" cy="941522"/>
            </a:xfrm>
            <a:custGeom>
              <a:rect b="b" l="l" r="r" t="t"/>
              <a:pathLst>
                <a:path extrusionOk="0" h="4538" w="11622">
                  <a:moveTo>
                    <a:pt x="154" y="1"/>
                  </a:moveTo>
                  <a:cubicBezTo>
                    <a:pt x="70" y="1"/>
                    <a:pt x="0" y="71"/>
                    <a:pt x="0" y="152"/>
                  </a:cubicBezTo>
                  <a:lnTo>
                    <a:pt x="0" y="4386"/>
                  </a:lnTo>
                  <a:cubicBezTo>
                    <a:pt x="0" y="4467"/>
                    <a:pt x="70" y="4537"/>
                    <a:pt x="154" y="4537"/>
                  </a:cubicBezTo>
                  <a:lnTo>
                    <a:pt x="11470" y="4537"/>
                  </a:lnTo>
                  <a:cubicBezTo>
                    <a:pt x="11551" y="4537"/>
                    <a:pt x="11621" y="4467"/>
                    <a:pt x="11621" y="4386"/>
                  </a:cubicBezTo>
                  <a:lnTo>
                    <a:pt x="11621" y="152"/>
                  </a:lnTo>
                  <a:cubicBezTo>
                    <a:pt x="11621" y="71"/>
                    <a:pt x="11551" y="1"/>
                    <a:pt x="11470" y="1"/>
                  </a:cubicBezTo>
                  <a:close/>
                </a:path>
              </a:pathLst>
            </a:custGeom>
            <a:gradFill>
              <a:gsLst>
                <a:gs pos="0">
                  <a:srgbClr val="F3A7E0"/>
                </a:gs>
                <a:gs pos="100000">
                  <a:srgbClr val="DC3BB4"/>
                </a:gs>
              </a:gsLst>
              <a:lin ang="5400700" scaled="0"/>
            </a:gra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9"/>
            <p:cNvSpPr/>
            <p:nvPr/>
          </p:nvSpPr>
          <p:spPr>
            <a:xfrm>
              <a:off x="6413217" y="3485086"/>
              <a:ext cx="1645057" cy="717241"/>
            </a:xfrm>
            <a:custGeom>
              <a:rect b="b" l="l" r="r" t="t"/>
              <a:pathLst>
                <a:path extrusionOk="0" h="3457" w="10280">
                  <a:moveTo>
                    <a:pt x="37" y="1"/>
                  </a:moveTo>
                  <a:cubicBezTo>
                    <a:pt x="14" y="1"/>
                    <a:pt x="0" y="12"/>
                    <a:pt x="0" y="26"/>
                  </a:cubicBezTo>
                  <a:lnTo>
                    <a:pt x="0" y="3456"/>
                  </a:lnTo>
                  <a:lnTo>
                    <a:pt x="10246" y="3456"/>
                  </a:lnTo>
                  <a:cubicBezTo>
                    <a:pt x="10269" y="3456"/>
                    <a:pt x="10280" y="3431"/>
                    <a:pt x="10280" y="3420"/>
                  </a:cubicBezTo>
                  <a:cubicBezTo>
                    <a:pt x="10280" y="3397"/>
                    <a:pt x="10269" y="3386"/>
                    <a:pt x="10246" y="3386"/>
                  </a:cubicBezTo>
                  <a:lnTo>
                    <a:pt x="9219" y="3386"/>
                  </a:lnTo>
                  <a:lnTo>
                    <a:pt x="9219" y="3372"/>
                  </a:lnTo>
                  <a:cubicBezTo>
                    <a:pt x="9219" y="3350"/>
                    <a:pt x="9196" y="3338"/>
                    <a:pt x="9185" y="3338"/>
                  </a:cubicBezTo>
                  <a:cubicBezTo>
                    <a:pt x="9160" y="3338"/>
                    <a:pt x="9149" y="3350"/>
                    <a:pt x="9149" y="3372"/>
                  </a:cubicBezTo>
                  <a:lnTo>
                    <a:pt x="9149" y="3386"/>
                  </a:lnTo>
                  <a:lnTo>
                    <a:pt x="7387" y="3386"/>
                  </a:lnTo>
                  <a:lnTo>
                    <a:pt x="7387" y="3372"/>
                  </a:lnTo>
                  <a:cubicBezTo>
                    <a:pt x="7387" y="3350"/>
                    <a:pt x="7376" y="3338"/>
                    <a:pt x="7351" y="3338"/>
                  </a:cubicBezTo>
                  <a:cubicBezTo>
                    <a:pt x="7328" y="3338"/>
                    <a:pt x="7317" y="3350"/>
                    <a:pt x="7317" y="3372"/>
                  </a:cubicBezTo>
                  <a:lnTo>
                    <a:pt x="7317" y="3386"/>
                  </a:lnTo>
                  <a:lnTo>
                    <a:pt x="5556" y="3386"/>
                  </a:lnTo>
                  <a:lnTo>
                    <a:pt x="5556" y="3372"/>
                  </a:lnTo>
                  <a:cubicBezTo>
                    <a:pt x="5556" y="3350"/>
                    <a:pt x="5545" y="3338"/>
                    <a:pt x="5519" y="3338"/>
                  </a:cubicBezTo>
                  <a:cubicBezTo>
                    <a:pt x="5497" y="3338"/>
                    <a:pt x="5486" y="3350"/>
                    <a:pt x="5486" y="3372"/>
                  </a:cubicBezTo>
                  <a:lnTo>
                    <a:pt x="5486" y="3386"/>
                  </a:lnTo>
                  <a:lnTo>
                    <a:pt x="3725" y="3386"/>
                  </a:lnTo>
                  <a:lnTo>
                    <a:pt x="3725" y="3372"/>
                  </a:lnTo>
                  <a:cubicBezTo>
                    <a:pt x="3725" y="3350"/>
                    <a:pt x="3711" y="3338"/>
                    <a:pt x="3688" y="3338"/>
                  </a:cubicBezTo>
                  <a:cubicBezTo>
                    <a:pt x="3677" y="3338"/>
                    <a:pt x="3655" y="3350"/>
                    <a:pt x="3655" y="3372"/>
                  </a:cubicBezTo>
                  <a:lnTo>
                    <a:pt x="3655" y="3386"/>
                  </a:lnTo>
                  <a:lnTo>
                    <a:pt x="1904" y="3386"/>
                  </a:lnTo>
                  <a:lnTo>
                    <a:pt x="1904" y="3372"/>
                  </a:lnTo>
                  <a:cubicBezTo>
                    <a:pt x="1904" y="3350"/>
                    <a:pt x="1879" y="3338"/>
                    <a:pt x="1868" y="3338"/>
                  </a:cubicBezTo>
                  <a:cubicBezTo>
                    <a:pt x="1846" y="3338"/>
                    <a:pt x="1834" y="3350"/>
                    <a:pt x="1834" y="3372"/>
                  </a:cubicBezTo>
                  <a:lnTo>
                    <a:pt x="1834" y="3386"/>
                  </a:lnTo>
                  <a:lnTo>
                    <a:pt x="70" y="3386"/>
                  </a:lnTo>
                  <a:lnTo>
                    <a:pt x="70" y="26"/>
                  </a:lnTo>
                  <a:cubicBezTo>
                    <a:pt x="70" y="12"/>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9"/>
            <p:cNvSpPr/>
            <p:nvPr/>
          </p:nvSpPr>
          <p:spPr>
            <a:xfrm>
              <a:off x="6706706" y="3485086"/>
              <a:ext cx="11362" cy="22200"/>
            </a:xfrm>
            <a:custGeom>
              <a:rect b="b" l="l" r="r" t="t"/>
              <a:pathLst>
                <a:path extrusionOk="0" h="107" w="71">
                  <a:moveTo>
                    <a:pt x="34" y="1"/>
                  </a:moveTo>
                  <a:cubicBezTo>
                    <a:pt x="12" y="1"/>
                    <a:pt x="0" y="12"/>
                    <a:pt x="0" y="26"/>
                  </a:cubicBezTo>
                  <a:lnTo>
                    <a:pt x="0" y="71"/>
                  </a:lnTo>
                  <a:cubicBezTo>
                    <a:pt x="0" y="96"/>
                    <a:pt x="12" y="107"/>
                    <a:pt x="34" y="107"/>
                  </a:cubicBezTo>
                  <a:cubicBezTo>
                    <a:pt x="45" y="107"/>
                    <a:pt x="70" y="96"/>
                    <a:pt x="70" y="71"/>
                  </a:cubicBezTo>
                  <a:lnTo>
                    <a:pt x="70" y="26"/>
                  </a:lnTo>
                  <a:cubicBezTo>
                    <a:pt x="70" y="12"/>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9"/>
            <p:cNvSpPr/>
            <p:nvPr/>
          </p:nvSpPr>
          <p:spPr>
            <a:xfrm>
              <a:off x="6706706" y="3650027"/>
              <a:ext cx="11362" cy="34026"/>
            </a:xfrm>
            <a:custGeom>
              <a:rect b="b" l="l" r="r" t="t"/>
              <a:pathLst>
                <a:path extrusionOk="0" h="164" w="71">
                  <a:moveTo>
                    <a:pt x="34" y="1"/>
                  </a:moveTo>
                  <a:cubicBezTo>
                    <a:pt x="12" y="1"/>
                    <a:pt x="0" y="12"/>
                    <a:pt x="0" y="34"/>
                  </a:cubicBezTo>
                  <a:lnTo>
                    <a:pt x="0" y="127"/>
                  </a:lnTo>
                  <a:cubicBezTo>
                    <a:pt x="0" y="152"/>
                    <a:pt x="12" y="163"/>
                    <a:pt x="34" y="163"/>
                  </a:cubicBezTo>
                  <a:cubicBezTo>
                    <a:pt x="45" y="163"/>
                    <a:pt x="70" y="152"/>
                    <a:pt x="70" y="127"/>
                  </a:cubicBezTo>
                  <a:lnTo>
                    <a:pt x="70" y="34"/>
                  </a:lnTo>
                  <a:cubicBezTo>
                    <a:pt x="70" y="12"/>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9"/>
            <p:cNvSpPr/>
            <p:nvPr/>
          </p:nvSpPr>
          <p:spPr>
            <a:xfrm>
              <a:off x="6706706" y="3708120"/>
              <a:ext cx="11362" cy="34026"/>
            </a:xfrm>
            <a:custGeom>
              <a:rect b="b" l="l" r="r" t="t"/>
              <a:pathLst>
                <a:path extrusionOk="0" h="164" w="71">
                  <a:moveTo>
                    <a:pt x="34" y="1"/>
                  </a:moveTo>
                  <a:cubicBezTo>
                    <a:pt x="12" y="1"/>
                    <a:pt x="0" y="23"/>
                    <a:pt x="0" y="34"/>
                  </a:cubicBezTo>
                  <a:lnTo>
                    <a:pt x="0" y="127"/>
                  </a:lnTo>
                  <a:cubicBezTo>
                    <a:pt x="0" y="152"/>
                    <a:pt x="12" y="163"/>
                    <a:pt x="34" y="163"/>
                  </a:cubicBezTo>
                  <a:cubicBezTo>
                    <a:pt x="45" y="163"/>
                    <a:pt x="70" y="152"/>
                    <a:pt x="70" y="127"/>
                  </a:cubicBezTo>
                  <a:lnTo>
                    <a:pt x="70" y="34"/>
                  </a:lnTo>
                  <a:cubicBezTo>
                    <a:pt x="70" y="23"/>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9"/>
            <p:cNvSpPr/>
            <p:nvPr/>
          </p:nvSpPr>
          <p:spPr>
            <a:xfrm>
              <a:off x="6706706" y="3533842"/>
              <a:ext cx="11362" cy="34026"/>
            </a:xfrm>
            <a:custGeom>
              <a:rect b="b" l="l" r="r" t="t"/>
              <a:pathLst>
                <a:path extrusionOk="0" h="164" w="71">
                  <a:moveTo>
                    <a:pt x="34" y="1"/>
                  </a:moveTo>
                  <a:cubicBezTo>
                    <a:pt x="12" y="1"/>
                    <a:pt x="0" y="12"/>
                    <a:pt x="0" y="34"/>
                  </a:cubicBezTo>
                  <a:lnTo>
                    <a:pt x="0" y="127"/>
                  </a:lnTo>
                  <a:cubicBezTo>
                    <a:pt x="0" y="141"/>
                    <a:pt x="12" y="163"/>
                    <a:pt x="34" y="163"/>
                  </a:cubicBezTo>
                  <a:cubicBezTo>
                    <a:pt x="45" y="163"/>
                    <a:pt x="70" y="141"/>
                    <a:pt x="70" y="127"/>
                  </a:cubicBezTo>
                  <a:lnTo>
                    <a:pt x="70" y="34"/>
                  </a:lnTo>
                  <a:cubicBezTo>
                    <a:pt x="70" y="12"/>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9"/>
            <p:cNvSpPr/>
            <p:nvPr/>
          </p:nvSpPr>
          <p:spPr>
            <a:xfrm>
              <a:off x="6706706" y="3591934"/>
              <a:ext cx="11362" cy="34026"/>
            </a:xfrm>
            <a:custGeom>
              <a:rect b="b" l="l" r="r" t="t"/>
              <a:pathLst>
                <a:path extrusionOk="0" h="164" w="71">
                  <a:moveTo>
                    <a:pt x="34" y="1"/>
                  </a:moveTo>
                  <a:cubicBezTo>
                    <a:pt x="12" y="1"/>
                    <a:pt x="0" y="12"/>
                    <a:pt x="0" y="34"/>
                  </a:cubicBezTo>
                  <a:lnTo>
                    <a:pt x="0" y="127"/>
                  </a:lnTo>
                  <a:cubicBezTo>
                    <a:pt x="0" y="141"/>
                    <a:pt x="12" y="163"/>
                    <a:pt x="34" y="163"/>
                  </a:cubicBezTo>
                  <a:cubicBezTo>
                    <a:pt x="45" y="163"/>
                    <a:pt x="70" y="141"/>
                    <a:pt x="70" y="127"/>
                  </a:cubicBezTo>
                  <a:lnTo>
                    <a:pt x="70" y="34"/>
                  </a:lnTo>
                  <a:cubicBezTo>
                    <a:pt x="70" y="12"/>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9"/>
            <p:cNvSpPr/>
            <p:nvPr/>
          </p:nvSpPr>
          <p:spPr>
            <a:xfrm>
              <a:off x="6706706" y="3766212"/>
              <a:ext cx="11362" cy="34026"/>
            </a:xfrm>
            <a:custGeom>
              <a:rect b="b" l="l" r="r" t="t"/>
              <a:pathLst>
                <a:path extrusionOk="0" h="164" w="71">
                  <a:moveTo>
                    <a:pt x="34" y="1"/>
                  </a:moveTo>
                  <a:cubicBezTo>
                    <a:pt x="12" y="1"/>
                    <a:pt x="0" y="23"/>
                    <a:pt x="0" y="34"/>
                  </a:cubicBezTo>
                  <a:lnTo>
                    <a:pt x="0" y="127"/>
                  </a:lnTo>
                  <a:cubicBezTo>
                    <a:pt x="0" y="152"/>
                    <a:pt x="12" y="163"/>
                    <a:pt x="34" y="163"/>
                  </a:cubicBezTo>
                  <a:cubicBezTo>
                    <a:pt x="45" y="163"/>
                    <a:pt x="70" y="152"/>
                    <a:pt x="70" y="127"/>
                  </a:cubicBezTo>
                  <a:lnTo>
                    <a:pt x="70" y="34"/>
                  </a:lnTo>
                  <a:cubicBezTo>
                    <a:pt x="70" y="23"/>
                    <a:pt x="45"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9"/>
            <p:cNvSpPr/>
            <p:nvPr/>
          </p:nvSpPr>
          <p:spPr>
            <a:xfrm>
              <a:off x="6706706" y="3942979"/>
              <a:ext cx="11362" cy="33818"/>
            </a:xfrm>
            <a:custGeom>
              <a:rect b="b" l="l" r="r" t="t"/>
              <a:pathLst>
                <a:path extrusionOk="0" h="163" w="71">
                  <a:moveTo>
                    <a:pt x="34" y="0"/>
                  </a:moveTo>
                  <a:cubicBezTo>
                    <a:pt x="12" y="0"/>
                    <a:pt x="0" y="11"/>
                    <a:pt x="0" y="34"/>
                  </a:cubicBezTo>
                  <a:lnTo>
                    <a:pt x="0" y="129"/>
                  </a:lnTo>
                  <a:cubicBezTo>
                    <a:pt x="0" y="151"/>
                    <a:pt x="12" y="163"/>
                    <a:pt x="34" y="163"/>
                  </a:cubicBezTo>
                  <a:cubicBezTo>
                    <a:pt x="45" y="163"/>
                    <a:pt x="70" y="151"/>
                    <a:pt x="70" y="129"/>
                  </a:cubicBezTo>
                  <a:lnTo>
                    <a:pt x="70" y="34"/>
                  </a:lnTo>
                  <a:cubicBezTo>
                    <a:pt x="70" y="11"/>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9"/>
            <p:cNvSpPr/>
            <p:nvPr/>
          </p:nvSpPr>
          <p:spPr>
            <a:xfrm>
              <a:off x="6706706" y="4001072"/>
              <a:ext cx="11362" cy="33818"/>
            </a:xfrm>
            <a:custGeom>
              <a:rect b="b" l="l" r="r" t="t"/>
              <a:pathLst>
                <a:path extrusionOk="0" h="163" w="71">
                  <a:moveTo>
                    <a:pt x="34" y="0"/>
                  </a:moveTo>
                  <a:cubicBezTo>
                    <a:pt x="12" y="0"/>
                    <a:pt x="0" y="23"/>
                    <a:pt x="0" y="34"/>
                  </a:cubicBezTo>
                  <a:lnTo>
                    <a:pt x="0" y="129"/>
                  </a:lnTo>
                  <a:cubicBezTo>
                    <a:pt x="0" y="151"/>
                    <a:pt x="12" y="163"/>
                    <a:pt x="34" y="163"/>
                  </a:cubicBezTo>
                  <a:cubicBezTo>
                    <a:pt x="45" y="163"/>
                    <a:pt x="70" y="151"/>
                    <a:pt x="70" y="129"/>
                  </a:cubicBezTo>
                  <a:lnTo>
                    <a:pt x="70" y="34"/>
                  </a:lnTo>
                  <a:cubicBezTo>
                    <a:pt x="70" y="23"/>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9"/>
            <p:cNvSpPr/>
            <p:nvPr/>
          </p:nvSpPr>
          <p:spPr>
            <a:xfrm>
              <a:off x="6706706" y="4061447"/>
              <a:ext cx="11362" cy="33818"/>
            </a:xfrm>
            <a:custGeom>
              <a:rect b="b" l="l" r="r" t="t"/>
              <a:pathLst>
                <a:path extrusionOk="0" h="163" w="71">
                  <a:moveTo>
                    <a:pt x="34" y="0"/>
                  </a:moveTo>
                  <a:cubicBezTo>
                    <a:pt x="12" y="0"/>
                    <a:pt x="0" y="12"/>
                    <a:pt x="0" y="34"/>
                  </a:cubicBezTo>
                  <a:lnTo>
                    <a:pt x="0" y="129"/>
                  </a:lnTo>
                  <a:cubicBezTo>
                    <a:pt x="0" y="140"/>
                    <a:pt x="12" y="163"/>
                    <a:pt x="34" y="163"/>
                  </a:cubicBezTo>
                  <a:cubicBezTo>
                    <a:pt x="45" y="163"/>
                    <a:pt x="70" y="140"/>
                    <a:pt x="70" y="129"/>
                  </a:cubicBezTo>
                  <a:lnTo>
                    <a:pt x="70" y="34"/>
                  </a:lnTo>
                  <a:cubicBezTo>
                    <a:pt x="70" y="12"/>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9"/>
            <p:cNvSpPr/>
            <p:nvPr/>
          </p:nvSpPr>
          <p:spPr>
            <a:xfrm>
              <a:off x="6706706" y="4119539"/>
              <a:ext cx="11362" cy="33818"/>
            </a:xfrm>
            <a:custGeom>
              <a:rect b="b" l="l" r="r" t="t"/>
              <a:pathLst>
                <a:path extrusionOk="0" h="163" w="71">
                  <a:moveTo>
                    <a:pt x="34" y="0"/>
                  </a:moveTo>
                  <a:cubicBezTo>
                    <a:pt x="12" y="0"/>
                    <a:pt x="0" y="12"/>
                    <a:pt x="0" y="34"/>
                  </a:cubicBezTo>
                  <a:lnTo>
                    <a:pt x="0" y="129"/>
                  </a:lnTo>
                  <a:cubicBezTo>
                    <a:pt x="0" y="140"/>
                    <a:pt x="12" y="163"/>
                    <a:pt x="34" y="163"/>
                  </a:cubicBezTo>
                  <a:cubicBezTo>
                    <a:pt x="45" y="163"/>
                    <a:pt x="70" y="140"/>
                    <a:pt x="70" y="129"/>
                  </a:cubicBezTo>
                  <a:lnTo>
                    <a:pt x="70" y="34"/>
                  </a:lnTo>
                  <a:cubicBezTo>
                    <a:pt x="70" y="12"/>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9"/>
            <p:cNvSpPr/>
            <p:nvPr/>
          </p:nvSpPr>
          <p:spPr>
            <a:xfrm>
              <a:off x="6706706" y="3884887"/>
              <a:ext cx="11362" cy="33818"/>
            </a:xfrm>
            <a:custGeom>
              <a:rect b="b" l="l" r="r" t="t"/>
              <a:pathLst>
                <a:path extrusionOk="0" h="163" w="71">
                  <a:moveTo>
                    <a:pt x="34" y="0"/>
                  </a:moveTo>
                  <a:cubicBezTo>
                    <a:pt x="12" y="0"/>
                    <a:pt x="0" y="11"/>
                    <a:pt x="0" y="34"/>
                  </a:cubicBezTo>
                  <a:lnTo>
                    <a:pt x="0" y="129"/>
                  </a:lnTo>
                  <a:cubicBezTo>
                    <a:pt x="0" y="151"/>
                    <a:pt x="12" y="163"/>
                    <a:pt x="34" y="163"/>
                  </a:cubicBezTo>
                  <a:cubicBezTo>
                    <a:pt x="45" y="163"/>
                    <a:pt x="70" y="151"/>
                    <a:pt x="70" y="129"/>
                  </a:cubicBezTo>
                  <a:lnTo>
                    <a:pt x="70" y="34"/>
                  </a:lnTo>
                  <a:cubicBezTo>
                    <a:pt x="70" y="11"/>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9"/>
            <p:cNvSpPr/>
            <p:nvPr/>
          </p:nvSpPr>
          <p:spPr>
            <a:xfrm>
              <a:off x="6706706" y="3826794"/>
              <a:ext cx="11362" cy="33818"/>
            </a:xfrm>
            <a:custGeom>
              <a:rect b="b" l="l" r="r" t="t"/>
              <a:pathLst>
                <a:path extrusionOk="0" h="163" w="71">
                  <a:moveTo>
                    <a:pt x="34" y="0"/>
                  </a:moveTo>
                  <a:cubicBezTo>
                    <a:pt x="12" y="0"/>
                    <a:pt x="0" y="11"/>
                    <a:pt x="0" y="34"/>
                  </a:cubicBezTo>
                  <a:lnTo>
                    <a:pt x="0" y="129"/>
                  </a:lnTo>
                  <a:cubicBezTo>
                    <a:pt x="0" y="140"/>
                    <a:pt x="12" y="163"/>
                    <a:pt x="34" y="163"/>
                  </a:cubicBezTo>
                  <a:cubicBezTo>
                    <a:pt x="45" y="163"/>
                    <a:pt x="70" y="140"/>
                    <a:pt x="70" y="129"/>
                  </a:cubicBezTo>
                  <a:lnTo>
                    <a:pt x="70" y="34"/>
                  </a:lnTo>
                  <a:cubicBezTo>
                    <a:pt x="70" y="11"/>
                    <a:pt x="45"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9"/>
            <p:cNvSpPr/>
            <p:nvPr/>
          </p:nvSpPr>
          <p:spPr>
            <a:xfrm>
              <a:off x="6997955" y="3485086"/>
              <a:ext cx="11362" cy="22200"/>
            </a:xfrm>
            <a:custGeom>
              <a:rect b="b" l="l" r="r" t="t"/>
              <a:pathLst>
                <a:path extrusionOk="0" h="107" w="71">
                  <a:moveTo>
                    <a:pt x="34" y="1"/>
                  </a:moveTo>
                  <a:cubicBezTo>
                    <a:pt x="23" y="1"/>
                    <a:pt x="1" y="12"/>
                    <a:pt x="1" y="26"/>
                  </a:cubicBezTo>
                  <a:lnTo>
                    <a:pt x="1" y="71"/>
                  </a:lnTo>
                  <a:cubicBezTo>
                    <a:pt x="1" y="96"/>
                    <a:pt x="23" y="107"/>
                    <a:pt x="34" y="107"/>
                  </a:cubicBezTo>
                  <a:cubicBezTo>
                    <a:pt x="57" y="107"/>
                    <a:pt x="71" y="96"/>
                    <a:pt x="71" y="71"/>
                  </a:cubicBezTo>
                  <a:lnTo>
                    <a:pt x="71" y="26"/>
                  </a:lnTo>
                  <a:cubicBezTo>
                    <a:pt x="71" y="12"/>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9"/>
            <p:cNvSpPr/>
            <p:nvPr/>
          </p:nvSpPr>
          <p:spPr>
            <a:xfrm>
              <a:off x="6997955" y="3650027"/>
              <a:ext cx="11362" cy="34026"/>
            </a:xfrm>
            <a:custGeom>
              <a:rect b="b" l="l" r="r" t="t"/>
              <a:pathLst>
                <a:path extrusionOk="0" h="164" w="71">
                  <a:moveTo>
                    <a:pt x="34" y="1"/>
                  </a:moveTo>
                  <a:cubicBezTo>
                    <a:pt x="23" y="1"/>
                    <a:pt x="1" y="12"/>
                    <a:pt x="1" y="34"/>
                  </a:cubicBezTo>
                  <a:lnTo>
                    <a:pt x="1" y="127"/>
                  </a:lnTo>
                  <a:cubicBezTo>
                    <a:pt x="1" y="152"/>
                    <a:pt x="23" y="163"/>
                    <a:pt x="34" y="163"/>
                  </a:cubicBezTo>
                  <a:cubicBezTo>
                    <a:pt x="57" y="163"/>
                    <a:pt x="71" y="152"/>
                    <a:pt x="71" y="127"/>
                  </a:cubicBezTo>
                  <a:lnTo>
                    <a:pt x="71" y="34"/>
                  </a:lnTo>
                  <a:cubicBezTo>
                    <a:pt x="71" y="12"/>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9"/>
            <p:cNvSpPr/>
            <p:nvPr/>
          </p:nvSpPr>
          <p:spPr>
            <a:xfrm>
              <a:off x="6997955" y="3708120"/>
              <a:ext cx="11362" cy="34026"/>
            </a:xfrm>
            <a:custGeom>
              <a:rect b="b" l="l" r="r" t="t"/>
              <a:pathLst>
                <a:path extrusionOk="0" h="164" w="71">
                  <a:moveTo>
                    <a:pt x="34" y="1"/>
                  </a:moveTo>
                  <a:cubicBezTo>
                    <a:pt x="23" y="1"/>
                    <a:pt x="1" y="23"/>
                    <a:pt x="1" y="34"/>
                  </a:cubicBezTo>
                  <a:lnTo>
                    <a:pt x="1" y="127"/>
                  </a:lnTo>
                  <a:cubicBezTo>
                    <a:pt x="1" y="152"/>
                    <a:pt x="23" y="163"/>
                    <a:pt x="34" y="163"/>
                  </a:cubicBezTo>
                  <a:cubicBezTo>
                    <a:pt x="57" y="163"/>
                    <a:pt x="71" y="152"/>
                    <a:pt x="71" y="127"/>
                  </a:cubicBezTo>
                  <a:lnTo>
                    <a:pt x="71" y="34"/>
                  </a:lnTo>
                  <a:cubicBezTo>
                    <a:pt x="71" y="23"/>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9"/>
            <p:cNvSpPr/>
            <p:nvPr/>
          </p:nvSpPr>
          <p:spPr>
            <a:xfrm>
              <a:off x="6997955" y="3766212"/>
              <a:ext cx="11362" cy="34026"/>
            </a:xfrm>
            <a:custGeom>
              <a:rect b="b" l="l" r="r" t="t"/>
              <a:pathLst>
                <a:path extrusionOk="0" h="164" w="71">
                  <a:moveTo>
                    <a:pt x="34" y="1"/>
                  </a:moveTo>
                  <a:cubicBezTo>
                    <a:pt x="23" y="1"/>
                    <a:pt x="1" y="23"/>
                    <a:pt x="1" y="34"/>
                  </a:cubicBezTo>
                  <a:lnTo>
                    <a:pt x="1" y="127"/>
                  </a:lnTo>
                  <a:cubicBezTo>
                    <a:pt x="1" y="152"/>
                    <a:pt x="23" y="163"/>
                    <a:pt x="34" y="163"/>
                  </a:cubicBezTo>
                  <a:cubicBezTo>
                    <a:pt x="57" y="163"/>
                    <a:pt x="71" y="152"/>
                    <a:pt x="71" y="127"/>
                  </a:cubicBezTo>
                  <a:lnTo>
                    <a:pt x="71" y="34"/>
                  </a:lnTo>
                  <a:cubicBezTo>
                    <a:pt x="71" y="23"/>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9"/>
            <p:cNvSpPr/>
            <p:nvPr/>
          </p:nvSpPr>
          <p:spPr>
            <a:xfrm>
              <a:off x="6997955" y="3591934"/>
              <a:ext cx="11362" cy="34026"/>
            </a:xfrm>
            <a:custGeom>
              <a:rect b="b" l="l" r="r" t="t"/>
              <a:pathLst>
                <a:path extrusionOk="0" h="164" w="71">
                  <a:moveTo>
                    <a:pt x="34" y="1"/>
                  </a:moveTo>
                  <a:cubicBezTo>
                    <a:pt x="23" y="1"/>
                    <a:pt x="1" y="12"/>
                    <a:pt x="1" y="34"/>
                  </a:cubicBezTo>
                  <a:lnTo>
                    <a:pt x="1" y="127"/>
                  </a:lnTo>
                  <a:cubicBezTo>
                    <a:pt x="1" y="141"/>
                    <a:pt x="23" y="163"/>
                    <a:pt x="34" y="163"/>
                  </a:cubicBezTo>
                  <a:cubicBezTo>
                    <a:pt x="57" y="163"/>
                    <a:pt x="71" y="141"/>
                    <a:pt x="71" y="127"/>
                  </a:cubicBezTo>
                  <a:lnTo>
                    <a:pt x="71" y="34"/>
                  </a:lnTo>
                  <a:cubicBezTo>
                    <a:pt x="71" y="12"/>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9"/>
            <p:cNvSpPr/>
            <p:nvPr/>
          </p:nvSpPr>
          <p:spPr>
            <a:xfrm>
              <a:off x="6997955" y="3533842"/>
              <a:ext cx="11362" cy="34026"/>
            </a:xfrm>
            <a:custGeom>
              <a:rect b="b" l="l" r="r" t="t"/>
              <a:pathLst>
                <a:path extrusionOk="0" h="164" w="71">
                  <a:moveTo>
                    <a:pt x="34" y="1"/>
                  </a:moveTo>
                  <a:cubicBezTo>
                    <a:pt x="23" y="1"/>
                    <a:pt x="1" y="12"/>
                    <a:pt x="1" y="34"/>
                  </a:cubicBezTo>
                  <a:lnTo>
                    <a:pt x="1" y="127"/>
                  </a:lnTo>
                  <a:cubicBezTo>
                    <a:pt x="1" y="141"/>
                    <a:pt x="23" y="163"/>
                    <a:pt x="34" y="163"/>
                  </a:cubicBezTo>
                  <a:cubicBezTo>
                    <a:pt x="57" y="163"/>
                    <a:pt x="71" y="141"/>
                    <a:pt x="71" y="127"/>
                  </a:cubicBezTo>
                  <a:lnTo>
                    <a:pt x="71" y="34"/>
                  </a:lnTo>
                  <a:cubicBezTo>
                    <a:pt x="71" y="12"/>
                    <a:pt x="57"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9"/>
            <p:cNvSpPr/>
            <p:nvPr/>
          </p:nvSpPr>
          <p:spPr>
            <a:xfrm>
              <a:off x="6997955" y="3884887"/>
              <a:ext cx="11362" cy="33818"/>
            </a:xfrm>
            <a:custGeom>
              <a:rect b="b" l="l" r="r" t="t"/>
              <a:pathLst>
                <a:path extrusionOk="0" h="163" w="71">
                  <a:moveTo>
                    <a:pt x="34" y="0"/>
                  </a:moveTo>
                  <a:cubicBezTo>
                    <a:pt x="23" y="0"/>
                    <a:pt x="1" y="11"/>
                    <a:pt x="1" y="34"/>
                  </a:cubicBezTo>
                  <a:lnTo>
                    <a:pt x="1" y="129"/>
                  </a:lnTo>
                  <a:cubicBezTo>
                    <a:pt x="1" y="151"/>
                    <a:pt x="23" y="163"/>
                    <a:pt x="34" y="163"/>
                  </a:cubicBezTo>
                  <a:cubicBezTo>
                    <a:pt x="57" y="163"/>
                    <a:pt x="71" y="151"/>
                    <a:pt x="71" y="129"/>
                  </a:cubicBezTo>
                  <a:lnTo>
                    <a:pt x="71" y="34"/>
                  </a:lnTo>
                  <a:cubicBezTo>
                    <a:pt x="71" y="11"/>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9"/>
            <p:cNvSpPr/>
            <p:nvPr/>
          </p:nvSpPr>
          <p:spPr>
            <a:xfrm>
              <a:off x="6997955" y="3826794"/>
              <a:ext cx="11362" cy="33818"/>
            </a:xfrm>
            <a:custGeom>
              <a:rect b="b" l="l" r="r" t="t"/>
              <a:pathLst>
                <a:path extrusionOk="0" h="163" w="71">
                  <a:moveTo>
                    <a:pt x="34" y="0"/>
                  </a:moveTo>
                  <a:cubicBezTo>
                    <a:pt x="23" y="0"/>
                    <a:pt x="1" y="11"/>
                    <a:pt x="1" y="34"/>
                  </a:cubicBezTo>
                  <a:lnTo>
                    <a:pt x="1" y="129"/>
                  </a:lnTo>
                  <a:cubicBezTo>
                    <a:pt x="1" y="140"/>
                    <a:pt x="23" y="163"/>
                    <a:pt x="34" y="163"/>
                  </a:cubicBezTo>
                  <a:cubicBezTo>
                    <a:pt x="57" y="163"/>
                    <a:pt x="71" y="140"/>
                    <a:pt x="71" y="129"/>
                  </a:cubicBezTo>
                  <a:lnTo>
                    <a:pt x="71" y="34"/>
                  </a:lnTo>
                  <a:cubicBezTo>
                    <a:pt x="71" y="11"/>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9"/>
            <p:cNvSpPr/>
            <p:nvPr/>
          </p:nvSpPr>
          <p:spPr>
            <a:xfrm>
              <a:off x="6997955" y="4061447"/>
              <a:ext cx="11362" cy="33818"/>
            </a:xfrm>
            <a:custGeom>
              <a:rect b="b" l="l" r="r" t="t"/>
              <a:pathLst>
                <a:path extrusionOk="0" h="163" w="71">
                  <a:moveTo>
                    <a:pt x="34" y="0"/>
                  </a:moveTo>
                  <a:cubicBezTo>
                    <a:pt x="23" y="0"/>
                    <a:pt x="1" y="12"/>
                    <a:pt x="1" y="34"/>
                  </a:cubicBezTo>
                  <a:lnTo>
                    <a:pt x="1" y="129"/>
                  </a:lnTo>
                  <a:cubicBezTo>
                    <a:pt x="1" y="140"/>
                    <a:pt x="23" y="163"/>
                    <a:pt x="34" y="163"/>
                  </a:cubicBezTo>
                  <a:cubicBezTo>
                    <a:pt x="57" y="163"/>
                    <a:pt x="71" y="140"/>
                    <a:pt x="71" y="129"/>
                  </a:cubicBezTo>
                  <a:lnTo>
                    <a:pt x="71" y="34"/>
                  </a:lnTo>
                  <a:cubicBezTo>
                    <a:pt x="71" y="12"/>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9"/>
            <p:cNvSpPr/>
            <p:nvPr/>
          </p:nvSpPr>
          <p:spPr>
            <a:xfrm>
              <a:off x="6997955" y="4119539"/>
              <a:ext cx="11362" cy="33818"/>
            </a:xfrm>
            <a:custGeom>
              <a:rect b="b" l="l" r="r" t="t"/>
              <a:pathLst>
                <a:path extrusionOk="0" h="163" w="71">
                  <a:moveTo>
                    <a:pt x="34" y="0"/>
                  </a:moveTo>
                  <a:cubicBezTo>
                    <a:pt x="23" y="0"/>
                    <a:pt x="1" y="12"/>
                    <a:pt x="1" y="34"/>
                  </a:cubicBezTo>
                  <a:lnTo>
                    <a:pt x="1" y="129"/>
                  </a:lnTo>
                  <a:cubicBezTo>
                    <a:pt x="1" y="140"/>
                    <a:pt x="23" y="163"/>
                    <a:pt x="34" y="163"/>
                  </a:cubicBezTo>
                  <a:cubicBezTo>
                    <a:pt x="57" y="163"/>
                    <a:pt x="71" y="140"/>
                    <a:pt x="71" y="129"/>
                  </a:cubicBezTo>
                  <a:lnTo>
                    <a:pt x="71" y="34"/>
                  </a:lnTo>
                  <a:cubicBezTo>
                    <a:pt x="71" y="12"/>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9"/>
            <p:cNvSpPr/>
            <p:nvPr/>
          </p:nvSpPr>
          <p:spPr>
            <a:xfrm>
              <a:off x="6997955" y="3942979"/>
              <a:ext cx="11362" cy="33818"/>
            </a:xfrm>
            <a:custGeom>
              <a:rect b="b" l="l" r="r" t="t"/>
              <a:pathLst>
                <a:path extrusionOk="0" h="163" w="71">
                  <a:moveTo>
                    <a:pt x="34" y="0"/>
                  </a:moveTo>
                  <a:cubicBezTo>
                    <a:pt x="23" y="0"/>
                    <a:pt x="1" y="11"/>
                    <a:pt x="1" y="34"/>
                  </a:cubicBezTo>
                  <a:lnTo>
                    <a:pt x="1" y="129"/>
                  </a:lnTo>
                  <a:cubicBezTo>
                    <a:pt x="1" y="151"/>
                    <a:pt x="23" y="163"/>
                    <a:pt x="34" y="163"/>
                  </a:cubicBezTo>
                  <a:cubicBezTo>
                    <a:pt x="57" y="163"/>
                    <a:pt x="71" y="151"/>
                    <a:pt x="71" y="129"/>
                  </a:cubicBezTo>
                  <a:lnTo>
                    <a:pt x="71" y="34"/>
                  </a:lnTo>
                  <a:cubicBezTo>
                    <a:pt x="71" y="11"/>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9"/>
            <p:cNvSpPr/>
            <p:nvPr/>
          </p:nvSpPr>
          <p:spPr>
            <a:xfrm>
              <a:off x="6997955" y="4001072"/>
              <a:ext cx="11362" cy="33818"/>
            </a:xfrm>
            <a:custGeom>
              <a:rect b="b" l="l" r="r" t="t"/>
              <a:pathLst>
                <a:path extrusionOk="0" h="163" w="71">
                  <a:moveTo>
                    <a:pt x="34" y="0"/>
                  </a:moveTo>
                  <a:cubicBezTo>
                    <a:pt x="23" y="0"/>
                    <a:pt x="1" y="23"/>
                    <a:pt x="1" y="34"/>
                  </a:cubicBezTo>
                  <a:lnTo>
                    <a:pt x="1" y="129"/>
                  </a:lnTo>
                  <a:cubicBezTo>
                    <a:pt x="1" y="151"/>
                    <a:pt x="23" y="163"/>
                    <a:pt x="34" y="163"/>
                  </a:cubicBezTo>
                  <a:cubicBezTo>
                    <a:pt x="57" y="163"/>
                    <a:pt x="71" y="151"/>
                    <a:pt x="71" y="129"/>
                  </a:cubicBezTo>
                  <a:lnTo>
                    <a:pt x="71" y="34"/>
                  </a:lnTo>
                  <a:cubicBezTo>
                    <a:pt x="71" y="23"/>
                    <a:pt x="57"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9"/>
            <p:cNvSpPr/>
            <p:nvPr/>
          </p:nvSpPr>
          <p:spPr>
            <a:xfrm>
              <a:off x="7290964" y="3485086"/>
              <a:ext cx="11362" cy="22200"/>
            </a:xfrm>
            <a:custGeom>
              <a:rect b="b" l="l" r="r" t="t"/>
              <a:pathLst>
                <a:path extrusionOk="0" h="107" w="71">
                  <a:moveTo>
                    <a:pt x="34" y="1"/>
                  </a:moveTo>
                  <a:cubicBezTo>
                    <a:pt x="12" y="1"/>
                    <a:pt x="1" y="12"/>
                    <a:pt x="1" y="26"/>
                  </a:cubicBezTo>
                  <a:lnTo>
                    <a:pt x="1" y="71"/>
                  </a:lnTo>
                  <a:cubicBezTo>
                    <a:pt x="1" y="96"/>
                    <a:pt x="12" y="107"/>
                    <a:pt x="34" y="107"/>
                  </a:cubicBezTo>
                  <a:cubicBezTo>
                    <a:pt x="60" y="107"/>
                    <a:pt x="71" y="96"/>
                    <a:pt x="71" y="71"/>
                  </a:cubicBezTo>
                  <a:lnTo>
                    <a:pt x="71" y="26"/>
                  </a:lnTo>
                  <a:cubicBezTo>
                    <a:pt x="71" y="12"/>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9"/>
            <p:cNvSpPr/>
            <p:nvPr/>
          </p:nvSpPr>
          <p:spPr>
            <a:xfrm>
              <a:off x="7290964" y="3650027"/>
              <a:ext cx="11362" cy="34026"/>
            </a:xfrm>
            <a:custGeom>
              <a:rect b="b" l="l" r="r" t="t"/>
              <a:pathLst>
                <a:path extrusionOk="0" h="164" w="71">
                  <a:moveTo>
                    <a:pt x="34" y="1"/>
                  </a:moveTo>
                  <a:cubicBezTo>
                    <a:pt x="12" y="1"/>
                    <a:pt x="1" y="12"/>
                    <a:pt x="1" y="34"/>
                  </a:cubicBezTo>
                  <a:lnTo>
                    <a:pt x="1" y="127"/>
                  </a:lnTo>
                  <a:cubicBezTo>
                    <a:pt x="1" y="152"/>
                    <a:pt x="12" y="163"/>
                    <a:pt x="34" y="163"/>
                  </a:cubicBezTo>
                  <a:cubicBezTo>
                    <a:pt x="60" y="163"/>
                    <a:pt x="71" y="152"/>
                    <a:pt x="71" y="127"/>
                  </a:cubicBezTo>
                  <a:lnTo>
                    <a:pt x="71" y="34"/>
                  </a:lnTo>
                  <a:cubicBezTo>
                    <a:pt x="71" y="12"/>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9"/>
            <p:cNvSpPr/>
            <p:nvPr/>
          </p:nvSpPr>
          <p:spPr>
            <a:xfrm>
              <a:off x="7290964" y="3708120"/>
              <a:ext cx="11362" cy="34026"/>
            </a:xfrm>
            <a:custGeom>
              <a:rect b="b" l="l" r="r" t="t"/>
              <a:pathLst>
                <a:path extrusionOk="0" h="164" w="71">
                  <a:moveTo>
                    <a:pt x="34" y="1"/>
                  </a:moveTo>
                  <a:cubicBezTo>
                    <a:pt x="12" y="1"/>
                    <a:pt x="1" y="23"/>
                    <a:pt x="1" y="34"/>
                  </a:cubicBezTo>
                  <a:lnTo>
                    <a:pt x="1" y="127"/>
                  </a:lnTo>
                  <a:cubicBezTo>
                    <a:pt x="1" y="152"/>
                    <a:pt x="12" y="163"/>
                    <a:pt x="34" y="163"/>
                  </a:cubicBezTo>
                  <a:cubicBezTo>
                    <a:pt x="60" y="163"/>
                    <a:pt x="71" y="152"/>
                    <a:pt x="71" y="127"/>
                  </a:cubicBezTo>
                  <a:lnTo>
                    <a:pt x="71" y="34"/>
                  </a:lnTo>
                  <a:cubicBezTo>
                    <a:pt x="71" y="23"/>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9"/>
            <p:cNvSpPr/>
            <p:nvPr/>
          </p:nvSpPr>
          <p:spPr>
            <a:xfrm>
              <a:off x="7290964" y="3766212"/>
              <a:ext cx="11362" cy="34026"/>
            </a:xfrm>
            <a:custGeom>
              <a:rect b="b" l="l" r="r" t="t"/>
              <a:pathLst>
                <a:path extrusionOk="0" h="164" w="71">
                  <a:moveTo>
                    <a:pt x="34" y="1"/>
                  </a:moveTo>
                  <a:cubicBezTo>
                    <a:pt x="12" y="1"/>
                    <a:pt x="1" y="23"/>
                    <a:pt x="1" y="34"/>
                  </a:cubicBezTo>
                  <a:lnTo>
                    <a:pt x="1" y="127"/>
                  </a:lnTo>
                  <a:cubicBezTo>
                    <a:pt x="1" y="152"/>
                    <a:pt x="12" y="163"/>
                    <a:pt x="34" y="163"/>
                  </a:cubicBezTo>
                  <a:cubicBezTo>
                    <a:pt x="60" y="163"/>
                    <a:pt x="71" y="152"/>
                    <a:pt x="71" y="127"/>
                  </a:cubicBezTo>
                  <a:lnTo>
                    <a:pt x="71" y="34"/>
                  </a:lnTo>
                  <a:cubicBezTo>
                    <a:pt x="71" y="23"/>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9"/>
            <p:cNvSpPr/>
            <p:nvPr/>
          </p:nvSpPr>
          <p:spPr>
            <a:xfrm>
              <a:off x="7290964" y="3533842"/>
              <a:ext cx="11362" cy="34026"/>
            </a:xfrm>
            <a:custGeom>
              <a:rect b="b" l="l" r="r" t="t"/>
              <a:pathLst>
                <a:path extrusionOk="0" h="164" w="71">
                  <a:moveTo>
                    <a:pt x="34" y="1"/>
                  </a:moveTo>
                  <a:cubicBezTo>
                    <a:pt x="12" y="1"/>
                    <a:pt x="1" y="12"/>
                    <a:pt x="1" y="34"/>
                  </a:cubicBezTo>
                  <a:lnTo>
                    <a:pt x="1" y="127"/>
                  </a:lnTo>
                  <a:cubicBezTo>
                    <a:pt x="1" y="141"/>
                    <a:pt x="12" y="163"/>
                    <a:pt x="34" y="163"/>
                  </a:cubicBezTo>
                  <a:cubicBezTo>
                    <a:pt x="60" y="163"/>
                    <a:pt x="71" y="141"/>
                    <a:pt x="71" y="127"/>
                  </a:cubicBezTo>
                  <a:lnTo>
                    <a:pt x="71" y="34"/>
                  </a:lnTo>
                  <a:cubicBezTo>
                    <a:pt x="71" y="12"/>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9"/>
            <p:cNvSpPr/>
            <p:nvPr/>
          </p:nvSpPr>
          <p:spPr>
            <a:xfrm>
              <a:off x="7290964" y="3591934"/>
              <a:ext cx="11362" cy="34026"/>
            </a:xfrm>
            <a:custGeom>
              <a:rect b="b" l="l" r="r" t="t"/>
              <a:pathLst>
                <a:path extrusionOk="0" h="164" w="71">
                  <a:moveTo>
                    <a:pt x="34" y="1"/>
                  </a:moveTo>
                  <a:cubicBezTo>
                    <a:pt x="12" y="1"/>
                    <a:pt x="1" y="12"/>
                    <a:pt x="1" y="34"/>
                  </a:cubicBezTo>
                  <a:lnTo>
                    <a:pt x="1" y="127"/>
                  </a:lnTo>
                  <a:cubicBezTo>
                    <a:pt x="1" y="141"/>
                    <a:pt x="12" y="163"/>
                    <a:pt x="34" y="163"/>
                  </a:cubicBezTo>
                  <a:cubicBezTo>
                    <a:pt x="60" y="163"/>
                    <a:pt x="71" y="141"/>
                    <a:pt x="71" y="127"/>
                  </a:cubicBezTo>
                  <a:lnTo>
                    <a:pt x="71" y="34"/>
                  </a:lnTo>
                  <a:cubicBezTo>
                    <a:pt x="71" y="12"/>
                    <a:pt x="60"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9"/>
            <p:cNvSpPr/>
            <p:nvPr/>
          </p:nvSpPr>
          <p:spPr>
            <a:xfrm>
              <a:off x="7290964" y="4119539"/>
              <a:ext cx="11362" cy="33818"/>
            </a:xfrm>
            <a:custGeom>
              <a:rect b="b" l="l" r="r" t="t"/>
              <a:pathLst>
                <a:path extrusionOk="0" h="163" w="71">
                  <a:moveTo>
                    <a:pt x="34" y="0"/>
                  </a:moveTo>
                  <a:cubicBezTo>
                    <a:pt x="12" y="0"/>
                    <a:pt x="1" y="12"/>
                    <a:pt x="1" y="34"/>
                  </a:cubicBezTo>
                  <a:lnTo>
                    <a:pt x="1" y="129"/>
                  </a:lnTo>
                  <a:cubicBezTo>
                    <a:pt x="1" y="140"/>
                    <a:pt x="12" y="163"/>
                    <a:pt x="34" y="163"/>
                  </a:cubicBezTo>
                  <a:cubicBezTo>
                    <a:pt x="60" y="163"/>
                    <a:pt x="71" y="140"/>
                    <a:pt x="71" y="129"/>
                  </a:cubicBezTo>
                  <a:lnTo>
                    <a:pt x="71" y="34"/>
                  </a:lnTo>
                  <a:cubicBezTo>
                    <a:pt x="71" y="12"/>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9"/>
            <p:cNvSpPr/>
            <p:nvPr/>
          </p:nvSpPr>
          <p:spPr>
            <a:xfrm>
              <a:off x="7290964" y="4001072"/>
              <a:ext cx="11362" cy="33818"/>
            </a:xfrm>
            <a:custGeom>
              <a:rect b="b" l="l" r="r" t="t"/>
              <a:pathLst>
                <a:path extrusionOk="0" h="163" w="71">
                  <a:moveTo>
                    <a:pt x="34" y="0"/>
                  </a:moveTo>
                  <a:cubicBezTo>
                    <a:pt x="12" y="0"/>
                    <a:pt x="1" y="23"/>
                    <a:pt x="1" y="34"/>
                  </a:cubicBezTo>
                  <a:lnTo>
                    <a:pt x="1" y="129"/>
                  </a:lnTo>
                  <a:cubicBezTo>
                    <a:pt x="1" y="151"/>
                    <a:pt x="12" y="163"/>
                    <a:pt x="34" y="163"/>
                  </a:cubicBezTo>
                  <a:cubicBezTo>
                    <a:pt x="60" y="163"/>
                    <a:pt x="71" y="151"/>
                    <a:pt x="71" y="129"/>
                  </a:cubicBezTo>
                  <a:lnTo>
                    <a:pt x="71" y="34"/>
                  </a:lnTo>
                  <a:cubicBezTo>
                    <a:pt x="71" y="23"/>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9"/>
            <p:cNvSpPr/>
            <p:nvPr/>
          </p:nvSpPr>
          <p:spPr>
            <a:xfrm>
              <a:off x="7290964" y="4061447"/>
              <a:ext cx="11362" cy="33818"/>
            </a:xfrm>
            <a:custGeom>
              <a:rect b="b" l="l" r="r" t="t"/>
              <a:pathLst>
                <a:path extrusionOk="0" h="163" w="71">
                  <a:moveTo>
                    <a:pt x="34" y="0"/>
                  </a:moveTo>
                  <a:cubicBezTo>
                    <a:pt x="12" y="0"/>
                    <a:pt x="1" y="12"/>
                    <a:pt x="1" y="34"/>
                  </a:cubicBezTo>
                  <a:lnTo>
                    <a:pt x="1" y="129"/>
                  </a:lnTo>
                  <a:cubicBezTo>
                    <a:pt x="1" y="140"/>
                    <a:pt x="12" y="163"/>
                    <a:pt x="34" y="163"/>
                  </a:cubicBezTo>
                  <a:cubicBezTo>
                    <a:pt x="60" y="163"/>
                    <a:pt x="71" y="140"/>
                    <a:pt x="71" y="129"/>
                  </a:cubicBezTo>
                  <a:lnTo>
                    <a:pt x="71" y="34"/>
                  </a:lnTo>
                  <a:cubicBezTo>
                    <a:pt x="71" y="12"/>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9"/>
            <p:cNvSpPr/>
            <p:nvPr/>
          </p:nvSpPr>
          <p:spPr>
            <a:xfrm>
              <a:off x="7290964" y="3884887"/>
              <a:ext cx="11362" cy="33818"/>
            </a:xfrm>
            <a:custGeom>
              <a:rect b="b" l="l" r="r" t="t"/>
              <a:pathLst>
                <a:path extrusionOk="0" h="163" w="71">
                  <a:moveTo>
                    <a:pt x="34" y="0"/>
                  </a:moveTo>
                  <a:cubicBezTo>
                    <a:pt x="12" y="0"/>
                    <a:pt x="1" y="11"/>
                    <a:pt x="1" y="34"/>
                  </a:cubicBezTo>
                  <a:lnTo>
                    <a:pt x="1" y="129"/>
                  </a:lnTo>
                  <a:cubicBezTo>
                    <a:pt x="1" y="151"/>
                    <a:pt x="12" y="163"/>
                    <a:pt x="34" y="163"/>
                  </a:cubicBezTo>
                  <a:cubicBezTo>
                    <a:pt x="60" y="163"/>
                    <a:pt x="71" y="151"/>
                    <a:pt x="71" y="129"/>
                  </a:cubicBezTo>
                  <a:lnTo>
                    <a:pt x="71" y="34"/>
                  </a:lnTo>
                  <a:cubicBezTo>
                    <a:pt x="71" y="11"/>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9"/>
            <p:cNvSpPr/>
            <p:nvPr/>
          </p:nvSpPr>
          <p:spPr>
            <a:xfrm>
              <a:off x="7290964" y="3826794"/>
              <a:ext cx="11362" cy="33818"/>
            </a:xfrm>
            <a:custGeom>
              <a:rect b="b" l="l" r="r" t="t"/>
              <a:pathLst>
                <a:path extrusionOk="0" h="163" w="71">
                  <a:moveTo>
                    <a:pt x="34" y="0"/>
                  </a:moveTo>
                  <a:cubicBezTo>
                    <a:pt x="12" y="0"/>
                    <a:pt x="1" y="11"/>
                    <a:pt x="1" y="34"/>
                  </a:cubicBezTo>
                  <a:lnTo>
                    <a:pt x="1" y="129"/>
                  </a:lnTo>
                  <a:cubicBezTo>
                    <a:pt x="1" y="140"/>
                    <a:pt x="12" y="163"/>
                    <a:pt x="34" y="163"/>
                  </a:cubicBezTo>
                  <a:cubicBezTo>
                    <a:pt x="60" y="163"/>
                    <a:pt x="71" y="140"/>
                    <a:pt x="71" y="129"/>
                  </a:cubicBezTo>
                  <a:lnTo>
                    <a:pt x="71" y="34"/>
                  </a:lnTo>
                  <a:cubicBezTo>
                    <a:pt x="71" y="11"/>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9"/>
            <p:cNvSpPr/>
            <p:nvPr/>
          </p:nvSpPr>
          <p:spPr>
            <a:xfrm>
              <a:off x="7290964" y="3942979"/>
              <a:ext cx="11362" cy="33818"/>
            </a:xfrm>
            <a:custGeom>
              <a:rect b="b" l="l" r="r" t="t"/>
              <a:pathLst>
                <a:path extrusionOk="0" h="163" w="71">
                  <a:moveTo>
                    <a:pt x="34" y="0"/>
                  </a:moveTo>
                  <a:cubicBezTo>
                    <a:pt x="12" y="0"/>
                    <a:pt x="1" y="11"/>
                    <a:pt x="1" y="34"/>
                  </a:cubicBezTo>
                  <a:lnTo>
                    <a:pt x="1" y="129"/>
                  </a:lnTo>
                  <a:cubicBezTo>
                    <a:pt x="1" y="151"/>
                    <a:pt x="12" y="163"/>
                    <a:pt x="34" y="163"/>
                  </a:cubicBezTo>
                  <a:cubicBezTo>
                    <a:pt x="60" y="163"/>
                    <a:pt x="71" y="151"/>
                    <a:pt x="71" y="129"/>
                  </a:cubicBezTo>
                  <a:lnTo>
                    <a:pt x="71" y="34"/>
                  </a:lnTo>
                  <a:cubicBezTo>
                    <a:pt x="71" y="11"/>
                    <a:pt x="60"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9"/>
            <p:cNvSpPr/>
            <p:nvPr/>
          </p:nvSpPr>
          <p:spPr>
            <a:xfrm>
              <a:off x="7584133" y="3485086"/>
              <a:ext cx="11362" cy="22200"/>
            </a:xfrm>
            <a:custGeom>
              <a:rect b="b" l="l" r="r" t="t"/>
              <a:pathLst>
                <a:path extrusionOk="0" h="107" w="71">
                  <a:moveTo>
                    <a:pt x="34" y="1"/>
                  </a:moveTo>
                  <a:cubicBezTo>
                    <a:pt x="11" y="1"/>
                    <a:pt x="0" y="12"/>
                    <a:pt x="0" y="26"/>
                  </a:cubicBezTo>
                  <a:lnTo>
                    <a:pt x="0" y="71"/>
                  </a:lnTo>
                  <a:cubicBezTo>
                    <a:pt x="0" y="96"/>
                    <a:pt x="11" y="107"/>
                    <a:pt x="34" y="107"/>
                  </a:cubicBezTo>
                  <a:cubicBezTo>
                    <a:pt x="59" y="107"/>
                    <a:pt x="70" y="96"/>
                    <a:pt x="70" y="71"/>
                  </a:cubicBezTo>
                  <a:lnTo>
                    <a:pt x="70" y="26"/>
                  </a:lnTo>
                  <a:cubicBezTo>
                    <a:pt x="70" y="12"/>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9"/>
            <p:cNvSpPr/>
            <p:nvPr/>
          </p:nvSpPr>
          <p:spPr>
            <a:xfrm>
              <a:off x="7584133" y="3708120"/>
              <a:ext cx="11362" cy="34026"/>
            </a:xfrm>
            <a:custGeom>
              <a:rect b="b" l="l" r="r" t="t"/>
              <a:pathLst>
                <a:path extrusionOk="0" h="164" w="71">
                  <a:moveTo>
                    <a:pt x="34" y="1"/>
                  </a:moveTo>
                  <a:cubicBezTo>
                    <a:pt x="11" y="1"/>
                    <a:pt x="0" y="23"/>
                    <a:pt x="0" y="34"/>
                  </a:cubicBezTo>
                  <a:lnTo>
                    <a:pt x="0" y="127"/>
                  </a:lnTo>
                  <a:cubicBezTo>
                    <a:pt x="0" y="152"/>
                    <a:pt x="11" y="163"/>
                    <a:pt x="34" y="163"/>
                  </a:cubicBezTo>
                  <a:cubicBezTo>
                    <a:pt x="59" y="163"/>
                    <a:pt x="70" y="152"/>
                    <a:pt x="70" y="127"/>
                  </a:cubicBezTo>
                  <a:lnTo>
                    <a:pt x="70" y="34"/>
                  </a:lnTo>
                  <a:cubicBezTo>
                    <a:pt x="70" y="23"/>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9"/>
            <p:cNvSpPr/>
            <p:nvPr/>
          </p:nvSpPr>
          <p:spPr>
            <a:xfrm>
              <a:off x="7584133" y="3650027"/>
              <a:ext cx="11362" cy="34026"/>
            </a:xfrm>
            <a:custGeom>
              <a:rect b="b" l="l" r="r" t="t"/>
              <a:pathLst>
                <a:path extrusionOk="0" h="164" w="71">
                  <a:moveTo>
                    <a:pt x="34" y="1"/>
                  </a:moveTo>
                  <a:cubicBezTo>
                    <a:pt x="11" y="1"/>
                    <a:pt x="0" y="12"/>
                    <a:pt x="0" y="34"/>
                  </a:cubicBezTo>
                  <a:lnTo>
                    <a:pt x="0" y="127"/>
                  </a:lnTo>
                  <a:cubicBezTo>
                    <a:pt x="0" y="152"/>
                    <a:pt x="11" y="163"/>
                    <a:pt x="34" y="163"/>
                  </a:cubicBezTo>
                  <a:cubicBezTo>
                    <a:pt x="59" y="163"/>
                    <a:pt x="70" y="152"/>
                    <a:pt x="70" y="127"/>
                  </a:cubicBezTo>
                  <a:lnTo>
                    <a:pt x="70" y="34"/>
                  </a:lnTo>
                  <a:cubicBezTo>
                    <a:pt x="70" y="12"/>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9"/>
            <p:cNvSpPr/>
            <p:nvPr/>
          </p:nvSpPr>
          <p:spPr>
            <a:xfrm>
              <a:off x="7584133" y="3766212"/>
              <a:ext cx="11362" cy="34026"/>
            </a:xfrm>
            <a:custGeom>
              <a:rect b="b" l="l" r="r" t="t"/>
              <a:pathLst>
                <a:path extrusionOk="0" h="164" w="71">
                  <a:moveTo>
                    <a:pt x="34" y="1"/>
                  </a:moveTo>
                  <a:cubicBezTo>
                    <a:pt x="11" y="1"/>
                    <a:pt x="0" y="23"/>
                    <a:pt x="0" y="34"/>
                  </a:cubicBezTo>
                  <a:lnTo>
                    <a:pt x="0" y="127"/>
                  </a:lnTo>
                  <a:cubicBezTo>
                    <a:pt x="0" y="152"/>
                    <a:pt x="11" y="163"/>
                    <a:pt x="34" y="163"/>
                  </a:cubicBezTo>
                  <a:cubicBezTo>
                    <a:pt x="59" y="163"/>
                    <a:pt x="70" y="152"/>
                    <a:pt x="70" y="127"/>
                  </a:cubicBezTo>
                  <a:lnTo>
                    <a:pt x="70" y="34"/>
                  </a:lnTo>
                  <a:cubicBezTo>
                    <a:pt x="70" y="23"/>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9"/>
            <p:cNvSpPr/>
            <p:nvPr/>
          </p:nvSpPr>
          <p:spPr>
            <a:xfrm>
              <a:off x="7584133" y="3591934"/>
              <a:ext cx="11362" cy="34026"/>
            </a:xfrm>
            <a:custGeom>
              <a:rect b="b" l="l" r="r" t="t"/>
              <a:pathLst>
                <a:path extrusionOk="0" h="164" w="71">
                  <a:moveTo>
                    <a:pt x="34" y="1"/>
                  </a:moveTo>
                  <a:cubicBezTo>
                    <a:pt x="11" y="1"/>
                    <a:pt x="0" y="12"/>
                    <a:pt x="0" y="34"/>
                  </a:cubicBezTo>
                  <a:lnTo>
                    <a:pt x="0" y="127"/>
                  </a:lnTo>
                  <a:cubicBezTo>
                    <a:pt x="0" y="141"/>
                    <a:pt x="11" y="163"/>
                    <a:pt x="34" y="163"/>
                  </a:cubicBezTo>
                  <a:cubicBezTo>
                    <a:pt x="59" y="163"/>
                    <a:pt x="70" y="141"/>
                    <a:pt x="70" y="127"/>
                  </a:cubicBezTo>
                  <a:lnTo>
                    <a:pt x="70" y="34"/>
                  </a:lnTo>
                  <a:cubicBezTo>
                    <a:pt x="70" y="12"/>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9"/>
            <p:cNvSpPr/>
            <p:nvPr/>
          </p:nvSpPr>
          <p:spPr>
            <a:xfrm>
              <a:off x="7584133" y="3533842"/>
              <a:ext cx="11362" cy="34026"/>
            </a:xfrm>
            <a:custGeom>
              <a:rect b="b" l="l" r="r" t="t"/>
              <a:pathLst>
                <a:path extrusionOk="0" h="164" w="71">
                  <a:moveTo>
                    <a:pt x="34" y="1"/>
                  </a:moveTo>
                  <a:cubicBezTo>
                    <a:pt x="11" y="1"/>
                    <a:pt x="0" y="12"/>
                    <a:pt x="0" y="34"/>
                  </a:cubicBezTo>
                  <a:lnTo>
                    <a:pt x="0" y="127"/>
                  </a:lnTo>
                  <a:cubicBezTo>
                    <a:pt x="0" y="141"/>
                    <a:pt x="11" y="163"/>
                    <a:pt x="34" y="163"/>
                  </a:cubicBezTo>
                  <a:cubicBezTo>
                    <a:pt x="59" y="163"/>
                    <a:pt x="70" y="141"/>
                    <a:pt x="70" y="127"/>
                  </a:cubicBezTo>
                  <a:lnTo>
                    <a:pt x="70" y="34"/>
                  </a:lnTo>
                  <a:cubicBezTo>
                    <a:pt x="70" y="12"/>
                    <a:pt x="59" y="1"/>
                    <a:pt x="34"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9"/>
            <p:cNvSpPr/>
            <p:nvPr/>
          </p:nvSpPr>
          <p:spPr>
            <a:xfrm>
              <a:off x="7584133" y="4061447"/>
              <a:ext cx="11362" cy="33818"/>
            </a:xfrm>
            <a:custGeom>
              <a:rect b="b" l="l" r="r" t="t"/>
              <a:pathLst>
                <a:path extrusionOk="0" h="163" w="71">
                  <a:moveTo>
                    <a:pt x="34" y="0"/>
                  </a:moveTo>
                  <a:cubicBezTo>
                    <a:pt x="11" y="0"/>
                    <a:pt x="0" y="12"/>
                    <a:pt x="0" y="34"/>
                  </a:cubicBezTo>
                  <a:lnTo>
                    <a:pt x="0" y="129"/>
                  </a:lnTo>
                  <a:cubicBezTo>
                    <a:pt x="0" y="140"/>
                    <a:pt x="11" y="163"/>
                    <a:pt x="34" y="163"/>
                  </a:cubicBezTo>
                  <a:cubicBezTo>
                    <a:pt x="59" y="163"/>
                    <a:pt x="70" y="140"/>
                    <a:pt x="70" y="129"/>
                  </a:cubicBezTo>
                  <a:lnTo>
                    <a:pt x="70" y="34"/>
                  </a:lnTo>
                  <a:cubicBezTo>
                    <a:pt x="70" y="12"/>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9"/>
            <p:cNvSpPr/>
            <p:nvPr/>
          </p:nvSpPr>
          <p:spPr>
            <a:xfrm>
              <a:off x="7584133" y="4119539"/>
              <a:ext cx="11362" cy="33818"/>
            </a:xfrm>
            <a:custGeom>
              <a:rect b="b" l="l" r="r" t="t"/>
              <a:pathLst>
                <a:path extrusionOk="0" h="163" w="71">
                  <a:moveTo>
                    <a:pt x="34" y="0"/>
                  </a:moveTo>
                  <a:cubicBezTo>
                    <a:pt x="11" y="0"/>
                    <a:pt x="0" y="12"/>
                    <a:pt x="0" y="34"/>
                  </a:cubicBezTo>
                  <a:lnTo>
                    <a:pt x="0" y="129"/>
                  </a:lnTo>
                  <a:cubicBezTo>
                    <a:pt x="0" y="140"/>
                    <a:pt x="11" y="163"/>
                    <a:pt x="34" y="163"/>
                  </a:cubicBezTo>
                  <a:cubicBezTo>
                    <a:pt x="59" y="163"/>
                    <a:pt x="70" y="140"/>
                    <a:pt x="70" y="129"/>
                  </a:cubicBezTo>
                  <a:lnTo>
                    <a:pt x="70" y="34"/>
                  </a:lnTo>
                  <a:cubicBezTo>
                    <a:pt x="70" y="12"/>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9"/>
            <p:cNvSpPr/>
            <p:nvPr/>
          </p:nvSpPr>
          <p:spPr>
            <a:xfrm>
              <a:off x="7584133" y="4001072"/>
              <a:ext cx="11362" cy="33818"/>
            </a:xfrm>
            <a:custGeom>
              <a:rect b="b" l="l" r="r" t="t"/>
              <a:pathLst>
                <a:path extrusionOk="0" h="163" w="71">
                  <a:moveTo>
                    <a:pt x="34" y="0"/>
                  </a:moveTo>
                  <a:cubicBezTo>
                    <a:pt x="11" y="0"/>
                    <a:pt x="0" y="23"/>
                    <a:pt x="0" y="34"/>
                  </a:cubicBezTo>
                  <a:lnTo>
                    <a:pt x="0" y="129"/>
                  </a:lnTo>
                  <a:cubicBezTo>
                    <a:pt x="0" y="151"/>
                    <a:pt x="11" y="163"/>
                    <a:pt x="34" y="163"/>
                  </a:cubicBezTo>
                  <a:cubicBezTo>
                    <a:pt x="59" y="163"/>
                    <a:pt x="70" y="151"/>
                    <a:pt x="70" y="129"/>
                  </a:cubicBezTo>
                  <a:lnTo>
                    <a:pt x="70" y="34"/>
                  </a:lnTo>
                  <a:cubicBezTo>
                    <a:pt x="70" y="23"/>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9"/>
            <p:cNvSpPr/>
            <p:nvPr/>
          </p:nvSpPr>
          <p:spPr>
            <a:xfrm>
              <a:off x="7584133" y="3826794"/>
              <a:ext cx="11362" cy="33818"/>
            </a:xfrm>
            <a:custGeom>
              <a:rect b="b" l="l" r="r" t="t"/>
              <a:pathLst>
                <a:path extrusionOk="0" h="163" w="71">
                  <a:moveTo>
                    <a:pt x="34" y="0"/>
                  </a:moveTo>
                  <a:cubicBezTo>
                    <a:pt x="11" y="0"/>
                    <a:pt x="0" y="11"/>
                    <a:pt x="0" y="34"/>
                  </a:cubicBezTo>
                  <a:lnTo>
                    <a:pt x="0" y="129"/>
                  </a:lnTo>
                  <a:cubicBezTo>
                    <a:pt x="0" y="140"/>
                    <a:pt x="11" y="163"/>
                    <a:pt x="34" y="163"/>
                  </a:cubicBezTo>
                  <a:cubicBezTo>
                    <a:pt x="59" y="163"/>
                    <a:pt x="70" y="140"/>
                    <a:pt x="70" y="129"/>
                  </a:cubicBezTo>
                  <a:lnTo>
                    <a:pt x="70" y="34"/>
                  </a:lnTo>
                  <a:cubicBezTo>
                    <a:pt x="70" y="11"/>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9"/>
            <p:cNvSpPr/>
            <p:nvPr/>
          </p:nvSpPr>
          <p:spPr>
            <a:xfrm>
              <a:off x="7584133" y="3942979"/>
              <a:ext cx="11362" cy="33818"/>
            </a:xfrm>
            <a:custGeom>
              <a:rect b="b" l="l" r="r" t="t"/>
              <a:pathLst>
                <a:path extrusionOk="0" h="163" w="71">
                  <a:moveTo>
                    <a:pt x="34" y="0"/>
                  </a:moveTo>
                  <a:cubicBezTo>
                    <a:pt x="11" y="0"/>
                    <a:pt x="0" y="11"/>
                    <a:pt x="0" y="34"/>
                  </a:cubicBezTo>
                  <a:lnTo>
                    <a:pt x="0" y="129"/>
                  </a:lnTo>
                  <a:cubicBezTo>
                    <a:pt x="0" y="151"/>
                    <a:pt x="11" y="163"/>
                    <a:pt x="34" y="163"/>
                  </a:cubicBezTo>
                  <a:cubicBezTo>
                    <a:pt x="59" y="163"/>
                    <a:pt x="70" y="151"/>
                    <a:pt x="70" y="129"/>
                  </a:cubicBezTo>
                  <a:lnTo>
                    <a:pt x="70" y="34"/>
                  </a:lnTo>
                  <a:cubicBezTo>
                    <a:pt x="70" y="11"/>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9"/>
            <p:cNvSpPr/>
            <p:nvPr/>
          </p:nvSpPr>
          <p:spPr>
            <a:xfrm>
              <a:off x="7584133" y="3884887"/>
              <a:ext cx="11362" cy="33818"/>
            </a:xfrm>
            <a:custGeom>
              <a:rect b="b" l="l" r="r" t="t"/>
              <a:pathLst>
                <a:path extrusionOk="0" h="163" w="71">
                  <a:moveTo>
                    <a:pt x="34" y="0"/>
                  </a:moveTo>
                  <a:cubicBezTo>
                    <a:pt x="11" y="0"/>
                    <a:pt x="0" y="11"/>
                    <a:pt x="0" y="34"/>
                  </a:cubicBezTo>
                  <a:lnTo>
                    <a:pt x="0" y="129"/>
                  </a:lnTo>
                  <a:cubicBezTo>
                    <a:pt x="0" y="151"/>
                    <a:pt x="11" y="163"/>
                    <a:pt x="34" y="163"/>
                  </a:cubicBezTo>
                  <a:cubicBezTo>
                    <a:pt x="59" y="163"/>
                    <a:pt x="70" y="151"/>
                    <a:pt x="70" y="129"/>
                  </a:cubicBezTo>
                  <a:lnTo>
                    <a:pt x="70" y="34"/>
                  </a:lnTo>
                  <a:cubicBezTo>
                    <a:pt x="70" y="11"/>
                    <a:pt x="59" y="0"/>
                    <a:pt x="34"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9"/>
            <p:cNvSpPr/>
            <p:nvPr/>
          </p:nvSpPr>
          <p:spPr>
            <a:xfrm>
              <a:off x="7877142" y="3485086"/>
              <a:ext cx="11362" cy="22200"/>
            </a:xfrm>
            <a:custGeom>
              <a:rect b="b" l="l" r="r" t="t"/>
              <a:pathLst>
                <a:path extrusionOk="0" h="107" w="71">
                  <a:moveTo>
                    <a:pt x="37" y="1"/>
                  </a:moveTo>
                  <a:cubicBezTo>
                    <a:pt x="12" y="1"/>
                    <a:pt x="1" y="12"/>
                    <a:pt x="1" y="26"/>
                  </a:cubicBezTo>
                  <a:lnTo>
                    <a:pt x="1" y="71"/>
                  </a:lnTo>
                  <a:cubicBezTo>
                    <a:pt x="1" y="96"/>
                    <a:pt x="12" y="107"/>
                    <a:pt x="37" y="107"/>
                  </a:cubicBezTo>
                  <a:cubicBezTo>
                    <a:pt x="48" y="107"/>
                    <a:pt x="71" y="96"/>
                    <a:pt x="71" y="71"/>
                  </a:cubicBezTo>
                  <a:lnTo>
                    <a:pt x="71" y="26"/>
                  </a:lnTo>
                  <a:cubicBezTo>
                    <a:pt x="71" y="12"/>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9"/>
            <p:cNvSpPr/>
            <p:nvPr/>
          </p:nvSpPr>
          <p:spPr>
            <a:xfrm>
              <a:off x="7877142" y="3708120"/>
              <a:ext cx="11362" cy="34026"/>
            </a:xfrm>
            <a:custGeom>
              <a:rect b="b" l="l" r="r" t="t"/>
              <a:pathLst>
                <a:path extrusionOk="0" h="164" w="71">
                  <a:moveTo>
                    <a:pt x="37" y="1"/>
                  </a:moveTo>
                  <a:cubicBezTo>
                    <a:pt x="12" y="1"/>
                    <a:pt x="1" y="23"/>
                    <a:pt x="1" y="34"/>
                  </a:cubicBezTo>
                  <a:lnTo>
                    <a:pt x="1" y="127"/>
                  </a:lnTo>
                  <a:cubicBezTo>
                    <a:pt x="1" y="152"/>
                    <a:pt x="12" y="163"/>
                    <a:pt x="37" y="163"/>
                  </a:cubicBezTo>
                  <a:cubicBezTo>
                    <a:pt x="48" y="163"/>
                    <a:pt x="71" y="152"/>
                    <a:pt x="71" y="127"/>
                  </a:cubicBezTo>
                  <a:lnTo>
                    <a:pt x="71" y="34"/>
                  </a:lnTo>
                  <a:cubicBezTo>
                    <a:pt x="71" y="23"/>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9"/>
            <p:cNvSpPr/>
            <p:nvPr/>
          </p:nvSpPr>
          <p:spPr>
            <a:xfrm>
              <a:off x="7877142" y="3766212"/>
              <a:ext cx="11362" cy="34026"/>
            </a:xfrm>
            <a:custGeom>
              <a:rect b="b" l="l" r="r" t="t"/>
              <a:pathLst>
                <a:path extrusionOk="0" h="164" w="71">
                  <a:moveTo>
                    <a:pt x="37" y="1"/>
                  </a:moveTo>
                  <a:cubicBezTo>
                    <a:pt x="12" y="1"/>
                    <a:pt x="1" y="23"/>
                    <a:pt x="1" y="34"/>
                  </a:cubicBezTo>
                  <a:lnTo>
                    <a:pt x="1" y="127"/>
                  </a:lnTo>
                  <a:cubicBezTo>
                    <a:pt x="1" y="152"/>
                    <a:pt x="12" y="163"/>
                    <a:pt x="37" y="163"/>
                  </a:cubicBezTo>
                  <a:cubicBezTo>
                    <a:pt x="48" y="163"/>
                    <a:pt x="71" y="152"/>
                    <a:pt x="71" y="127"/>
                  </a:cubicBezTo>
                  <a:lnTo>
                    <a:pt x="71" y="34"/>
                  </a:lnTo>
                  <a:cubicBezTo>
                    <a:pt x="71" y="23"/>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9"/>
            <p:cNvSpPr/>
            <p:nvPr/>
          </p:nvSpPr>
          <p:spPr>
            <a:xfrm>
              <a:off x="7877142" y="3533842"/>
              <a:ext cx="11362" cy="34026"/>
            </a:xfrm>
            <a:custGeom>
              <a:rect b="b" l="l" r="r" t="t"/>
              <a:pathLst>
                <a:path extrusionOk="0" h="164" w="71">
                  <a:moveTo>
                    <a:pt x="37" y="1"/>
                  </a:moveTo>
                  <a:cubicBezTo>
                    <a:pt x="12" y="1"/>
                    <a:pt x="1" y="12"/>
                    <a:pt x="1" y="34"/>
                  </a:cubicBezTo>
                  <a:lnTo>
                    <a:pt x="1" y="127"/>
                  </a:lnTo>
                  <a:cubicBezTo>
                    <a:pt x="1" y="141"/>
                    <a:pt x="12" y="163"/>
                    <a:pt x="37" y="163"/>
                  </a:cubicBezTo>
                  <a:cubicBezTo>
                    <a:pt x="48" y="163"/>
                    <a:pt x="71" y="141"/>
                    <a:pt x="71" y="127"/>
                  </a:cubicBezTo>
                  <a:lnTo>
                    <a:pt x="71" y="34"/>
                  </a:lnTo>
                  <a:cubicBezTo>
                    <a:pt x="71" y="12"/>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9"/>
            <p:cNvSpPr/>
            <p:nvPr/>
          </p:nvSpPr>
          <p:spPr>
            <a:xfrm>
              <a:off x="7877142" y="3591934"/>
              <a:ext cx="11362" cy="34026"/>
            </a:xfrm>
            <a:custGeom>
              <a:rect b="b" l="l" r="r" t="t"/>
              <a:pathLst>
                <a:path extrusionOk="0" h="164" w="71">
                  <a:moveTo>
                    <a:pt x="37" y="1"/>
                  </a:moveTo>
                  <a:cubicBezTo>
                    <a:pt x="12" y="1"/>
                    <a:pt x="1" y="12"/>
                    <a:pt x="1" y="34"/>
                  </a:cubicBezTo>
                  <a:lnTo>
                    <a:pt x="1" y="127"/>
                  </a:lnTo>
                  <a:cubicBezTo>
                    <a:pt x="1" y="141"/>
                    <a:pt x="12" y="163"/>
                    <a:pt x="37" y="163"/>
                  </a:cubicBezTo>
                  <a:cubicBezTo>
                    <a:pt x="48" y="163"/>
                    <a:pt x="71" y="141"/>
                    <a:pt x="71" y="127"/>
                  </a:cubicBezTo>
                  <a:lnTo>
                    <a:pt x="71" y="34"/>
                  </a:lnTo>
                  <a:cubicBezTo>
                    <a:pt x="71" y="12"/>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9"/>
            <p:cNvSpPr/>
            <p:nvPr/>
          </p:nvSpPr>
          <p:spPr>
            <a:xfrm>
              <a:off x="7877142" y="3650027"/>
              <a:ext cx="11362" cy="34026"/>
            </a:xfrm>
            <a:custGeom>
              <a:rect b="b" l="l" r="r" t="t"/>
              <a:pathLst>
                <a:path extrusionOk="0" h="164" w="71">
                  <a:moveTo>
                    <a:pt x="37" y="1"/>
                  </a:moveTo>
                  <a:cubicBezTo>
                    <a:pt x="12" y="1"/>
                    <a:pt x="1" y="12"/>
                    <a:pt x="1" y="34"/>
                  </a:cubicBezTo>
                  <a:lnTo>
                    <a:pt x="1" y="127"/>
                  </a:lnTo>
                  <a:cubicBezTo>
                    <a:pt x="1" y="152"/>
                    <a:pt x="12" y="163"/>
                    <a:pt x="37" y="163"/>
                  </a:cubicBezTo>
                  <a:cubicBezTo>
                    <a:pt x="48" y="163"/>
                    <a:pt x="71" y="152"/>
                    <a:pt x="71" y="127"/>
                  </a:cubicBezTo>
                  <a:lnTo>
                    <a:pt x="71" y="34"/>
                  </a:lnTo>
                  <a:cubicBezTo>
                    <a:pt x="71" y="12"/>
                    <a:pt x="48" y="1"/>
                    <a:pt x="37" y="1"/>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9"/>
            <p:cNvSpPr/>
            <p:nvPr/>
          </p:nvSpPr>
          <p:spPr>
            <a:xfrm>
              <a:off x="7877142" y="4001072"/>
              <a:ext cx="11362" cy="33818"/>
            </a:xfrm>
            <a:custGeom>
              <a:rect b="b" l="l" r="r" t="t"/>
              <a:pathLst>
                <a:path extrusionOk="0" h="163" w="71">
                  <a:moveTo>
                    <a:pt x="37" y="0"/>
                  </a:moveTo>
                  <a:cubicBezTo>
                    <a:pt x="12" y="0"/>
                    <a:pt x="1" y="23"/>
                    <a:pt x="1" y="34"/>
                  </a:cubicBezTo>
                  <a:lnTo>
                    <a:pt x="1" y="129"/>
                  </a:lnTo>
                  <a:cubicBezTo>
                    <a:pt x="1" y="151"/>
                    <a:pt x="12" y="163"/>
                    <a:pt x="37" y="163"/>
                  </a:cubicBezTo>
                  <a:cubicBezTo>
                    <a:pt x="48" y="163"/>
                    <a:pt x="71" y="151"/>
                    <a:pt x="71" y="129"/>
                  </a:cubicBezTo>
                  <a:lnTo>
                    <a:pt x="71" y="34"/>
                  </a:lnTo>
                  <a:cubicBezTo>
                    <a:pt x="71" y="23"/>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9"/>
            <p:cNvSpPr/>
            <p:nvPr/>
          </p:nvSpPr>
          <p:spPr>
            <a:xfrm>
              <a:off x="7877142" y="4061447"/>
              <a:ext cx="11362" cy="33818"/>
            </a:xfrm>
            <a:custGeom>
              <a:rect b="b" l="l" r="r" t="t"/>
              <a:pathLst>
                <a:path extrusionOk="0" h="163" w="71">
                  <a:moveTo>
                    <a:pt x="37" y="0"/>
                  </a:moveTo>
                  <a:cubicBezTo>
                    <a:pt x="12" y="0"/>
                    <a:pt x="1" y="12"/>
                    <a:pt x="1" y="34"/>
                  </a:cubicBezTo>
                  <a:lnTo>
                    <a:pt x="1" y="129"/>
                  </a:lnTo>
                  <a:cubicBezTo>
                    <a:pt x="1" y="140"/>
                    <a:pt x="12" y="163"/>
                    <a:pt x="37" y="163"/>
                  </a:cubicBezTo>
                  <a:cubicBezTo>
                    <a:pt x="48" y="163"/>
                    <a:pt x="71" y="140"/>
                    <a:pt x="71" y="129"/>
                  </a:cubicBezTo>
                  <a:lnTo>
                    <a:pt x="71" y="34"/>
                  </a:lnTo>
                  <a:cubicBezTo>
                    <a:pt x="71" y="12"/>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9"/>
            <p:cNvSpPr/>
            <p:nvPr/>
          </p:nvSpPr>
          <p:spPr>
            <a:xfrm>
              <a:off x="7877142" y="4119539"/>
              <a:ext cx="11362" cy="33818"/>
            </a:xfrm>
            <a:custGeom>
              <a:rect b="b" l="l" r="r" t="t"/>
              <a:pathLst>
                <a:path extrusionOk="0" h="163" w="71">
                  <a:moveTo>
                    <a:pt x="37" y="0"/>
                  </a:moveTo>
                  <a:cubicBezTo>
                    <a:pt x="12" y="0"/>
                    <a:pt x="1" y="12"/>
                    <a:pt x="1" y="34"/>
                  </a:cubicBezTo>
                  <a:lnTo>
                    <a:pt x="1" y="129"/>
                  </a:lnTo>
                  <a:cubicBezTo>
                    <a:pt x="1" y="140"/>
                    <a:pt x="12" y="163"/>
                    <a:pt x="37" y="163"/>
                  </a:cubicBezTo>
                  <a:cubicBezTo>
                    <a:pt x="48" y="163"/>
                    <a:pt x="71" y="140"/>
                    <a:pt x="71" y="129"/>
                  </a:cubicBezTo>
                  <a:lnTo>
                    <a:pt x="71" y="34"/>
                  </a:lnTo>
                  <a:cubicBezTo>
                    <a:pt x="71" y="12"/>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9"/>
            <p:cNvSpPr/>
            <p:nvPr/>
          </p:nvSpPr>
          <p:spPr>
            <a:xfrm>
              <a:off x="7877142" y="3942979"/>
              <a:ext cx="11362" cy="33818"/>
            </a:xfrm>
            <a:custGeom>
              <a:rect b="b" l="l" r="r" t="t"/>
              <a:pathLst>
                <a:path extrusionOk="0" h="163" w="71">
                  <a:moveTo>
                    <a:pt x="37" y="0"/>
                  </a:moveTo>
                  <a:cubicBezTo>
                    <a:pt x="12" y="0"/>
                    <a:pt x="1" y="11"/>
                    <a:pt x="1" y="34"/>
                  </a:cubicBezTo>
                  <a:lnTo>
                    <a:pt x="1" y="129"/>
                  </a:lnTo>
                  <a:cubicBezTo>
                    <a:pt x="1" y="151"/>
                    <a:pt x="12" y="163"/>
                    <a:pt x="37" y="163"/>
                  </a:cubicBezTo>
                  <a:cubicBezTo>
                    <a:pt x="48" y="163"/>
                    <a:pt x="71" y="151"/>
                    <a:pt x="71" y="129"/>
                  </a:cubicBezTo>
                  <a:lnTo>
                    <a:pt x="71" y="34"/>
                  </a:lnTo>
                  <a:cubicBezTo>
                    <a:pt x="71" y="11"/>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9"/>
            <p:cNvSpPr/>
            <p:nvPr/>
          </p:nvSpPr>
          <p:spPr>
            <a:xfrm>
              <a:off x="7877142" y="3826794"/>
              <a:ext cx="11362" cy="33818"/>
            </a:xfrm>
            <a:custGeom>
              <a:rect b="b" l="l" r="r" t="t"/>
              <a:pathLst>
                <a:path extrusionOk="0" h="163" w="71">
                  <a:moveTo>
                    <a:pt x="37" y="0"/>
                  </a:moveTo>
                  <a:cubicBezTo>
                    <a:pt x="12" y="0"/>
                    <a:pt x="1" y="11"/>
                    <a:pt x="1" y="34"/>
                  </a:cubicBezTo>
                  <a:lnTo>
                    <a:pt x="1" y="129"/>
                  </a:lnTo>
                  <a:cubicBezTo>
                    <a:pt x="1" y="140"/>
                    <a:pt x="12" y="163"/>
                    <a:pt x="37" y="163"/>
                  </a:cubicBezTo>
                  <a:cubicBezTo>
                    <a:pt x="48" y="163"/>
                    <a:pt x="71" y="140"/>
                    <a:pt x="71" y="129"/>
                  </a:cubicBezTo>
                  <a:lnTo>
                    <a:pt x="71" y="34"/>
                  </a:lnTo>
                  <a:cubicBezTo>
                    <a:pt x="71" y="11"/>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9"/>
            <p:cNvSpPr/>
            <p:nvPr/>
          </p:nvSpPr>
          <p:spPr>
            <a:xfrm>
              <a:off x="7877142" y="3884887"/>
              <a:ext cx="11362" cy="33818"/>
            </a:xfrm>
            <a:custGeom>
              <a:rect b="b" l="l" r="r" t="t"/>
              <a:pathLst>
                <a:path extrusionOk="0" h="163" w="71">
                  <a:moveTo>
                    <a:pt x="37" y="0"/>
                  </a:moveTo>
                  <a:cubicBezTo>
                    <a:pt x="12" y="0"/>
                    <a:pt x="1" y="11"/>
                    <a:pt x="1" y="34"/>
                  </a:cubicBezTo>
                  <a:lnTo>
                    <a:pt x="1" y="129"/>
                  </a:lnTo>
                  <a:cubicBezTo>
                    <a:pt x="1" y="151"/>
                    <a:pt x="12" y="163"/>
                    <a:pt x="37" y="163"/>
                  </a:cubicBezTo>
                  <a:cubicBezTo>
                    <a:pt x="48" y="163"/>
                    <a:pt x="71" y="151"/>
                    <a:pt x="71" y="129"/>
                  </a:cubicBezTo>
                  <a:lnTo>
                    <a:pt x="71" y="34"/>
                  </a:lnTo>
                  <a:cubicBezTo>
                    <a:pt x="71" y="11"/>
                    <a:pt x="48" y="0"/>
                    <a:pt x="37" y="0"/>
                  </a:cubicBezTo>
                  <a:close/>
                </a:path>
              </a:pathLst>
            </a:custGeom>
            <a:solidFill>
              <a:schemeClr val="lt1"/>
            </a:solidFill>
            <a:ln>
              <a:noFill/>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5" name="Google Shape;3655;p119"/>
            <p:cNvGrpSpPr/>
            <p:nvPr/>
          </p:nvGrpSpPr>
          <p:grpSpPr>
            <a:xfrm>
              <a:off x="6696748" y="3509713"/>
              <a:ext cx="1200572" cy="450441"/>
              <a:chOff x="6608065" y="3637830"/>
              <a:chExt cx="1397151" cy="404273"/>
            </a:xfrm>
          </p:grpSpPr>
          <p:grpSp>
            <p:nvGrpSpPr>
              <p:cNvPr id="3656" name="Google Shape;3656;p119"/>
              <p:cNvGrpSpPr/>
              <p:nvPr/>
            </p:nvGrpSpPr>
            <p:grpSpPr>
              <a:xfrm>
                <a:off x="6621100" y="3637830"/>
                <a:ext cx="1384116" cy="397383"/>
                <a:chOff x="6621100" y="3637830"/>
                <a:chExt cx="1384116" cy="397383"/>
              </a:xfrm>
            </p:grpSpPr>
            <p:sp>
              <p:nvSpPr>
                <p:cNvPr id="3657" name="Google Shape;3657;p119"/>
                <p:cNvSpPr/>
                <p:nvPr/>
              </p:nvSpPr>
              <p:spPr>
                <a:xfrm>
                  <a:off x="6621100" y="3652913"/>
                  <a:ext cx="1373131" cy="382299"/>
                </a:xfrm>
                <a:custGeom>
                  <a:rect b="b" l="l" r="r" t="t"/>
                  <a:pathLst>
                    <a:path extrusionOk="0" h="2053" w="7374">
                      <a:moveTo>
                        <a:pt x="7326" y="0"/>
                      </a:moveTo>
                      <a:lnTo>
                        <a:pt x="5495" y="1412"/>
                      </a:lnTo>
                      <a:lnTo>
                        <a:pt x="3674" y="1647"/>
                      </a:lnTo>
                      <a:lnTo>
                        <a:pt x="1866" y="1143"/>
                      </a:lnTo>
                      <a:lnTo>
                        <a:pt x="1854" y="1132"/>
                      </a:lnTo>
                      <a:lnTo>
                        <a:pt x="1" y="1983"/>
                      </a:lnTo>
                      <a:lnTo>
                        <a:pt x="23" y="2053"/>
                      </a:lnTo>
                      <a:lnTo>
                        <a:pt x="1866" y="1213"/>
                      </a:lnTo>
                      <a:lnTo>
                        <a:pt x="3663" y="1717"/>
                      </a:lnTo>
                      <a:lnTo>
                        <a:pt x="3674" y="1717"/>
                      </a:lnTo>
                      <a:lnTo>
                        <a:pt x="5520" y="1482"/>
                      </a:lnTo>
                      <a:lnTo>
                        <a:pt x="5531" y="1482"/>
                      </a:lnTo>
                      <a:lnTo>
                        <a:pt x="7374" y="59"/>
                      </a:lnTo>
                      <a:lnTo>
                        <a:pt x="7326" y="0"/>
                      </a:ln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9"/>
                <p:cNvSpPr/>
                <p:nvPr/>
              </p:nvSpPr>
              <p:spPr>
                <a:xfrm>
                  <a:off x="7970021" y="3637830"/>
                  <a:ext cx="35194" cy="35008"/>
                </a:xfrm>
                <a:custGeom>
                  <a:rect b="b" l="l" r="r" t="t"/>
                  <a:pathLst>
                    <a:path extrusionOk="0" h="188" w="189">
                      <a:moveTo>
                        <a:pt x="96" y="0"/>
                      </a:moveTo>
                      <a:cubicBezTo>
                        <a:pt x="48" y="0"/>
                        <a:pt x="1" y="48"/>
                        <a:pt x="1" y="93"/>
                      </a:cubicBezTo>
                      <a:cubicBezTo>
                        <a:pt x="1" y="151"/>
                        <a:pt x="48" y="188"/>
                        <a:pt x="96" y="188"/>
                      </a:cubicBezTo>
                      <a:cubicBezTo>
                        <a:pt x="152" y="188"/>
                        <a:pt x="188" y="151"/>
                        <a:pt x="188" y="93"/>
                      </a:cubicBezTo>
                      <a:cubicBezTo>
                        <a:pt x="188" y="48"/>
                        <a:pt x="152" y="0"/>
                        <a:pt x="96" y="0"/>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9"/>
                <p:cNvSpPr/>
                <p:nvPr/>
              </p:nvSpPr>
              <p:spPr>
                <a:xfrm>
                  <a:off x="7629067" y="3902628"/>
                  <a:ext cx="35194" cy="35195"/>
                </a:xfrm>
                <a:custGeom>
                  <a:rect b="b" l="l" r="r" t="t"/>
                  <a:pathLst>
                    <a:path extrusionOk="0" h="189" w="189">
                      <a:moveTo>
                        <a:pt x="93" y="1"/>
                      </a:moveTo>
                      <a:cubicBezTo>
                        <a:pt x="48" y="1"/>
                        <a:pt x="0" y="37"/>
                        <a:pt x="0" y="96"/>
                      </a:cubicBezTo>
                      <a:cubicBezTo>
                        <a:pt x="0" y="141"/>
                        <a:pt x="48" y="188"/>
                        <a:pt x="93" y="188"/>
                      </a:cubicBezTo>
                      <a:cubicBezTo>
                        <a:pt x="140" y="188"/>
                        <a:pt x="188" y="141"/>
                        <a:pt x="188" y="96"/>
                      </a:cubicBezTo>
                      <a:cubicBezTo>
                        <a:pt x="188" y="37"/>
                        <a:pt x="140"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9"/>
                <p:cNvSpPr/>
                <p:nvPr/>
              </p:nvSpPr>
              <p:spPr>
                <a:xfrm>
                  <a:off x="7288112" y="3946388"/>
                  <a:ext cx="35008" cy="34636"/>
                </a:xfrm>
                <a:custGeom>
                  <a:rect b="b" l="l" r="r" t="t"/>
                  <a:pathLst>
                    <a:path extrusionOk="0" h="186" w="188">
                      <a:moveTo>
                        <a:pt x="92" y="1"/>
                      </a:moveTo>
                      <a:cubicBezTo>
                        <a:pt x="34" y="1"/>
                        <a:pt x="0" y="46"/>
                        <a:pt x="0" y="93"/>
                      </a:cubicBezTo>
                      <a:cubicBezTo>
                        <a:pt x="0" y="152"/>
                        <a:pt x="34" y="186"/>
                        <a:pt x="92" y="186"/>
                      </a:cubicBezTo>
                      <a:cubicBezTo>
                        <a:pt x="140" y="186"/>
                        <a:pt x="188" y="152"/>
                        <a:pt x="188" y="93"/>
                      </a:cubicBezTo>
                      <a:cubicBezTo>
                        <a:pt x="188" y="46"/>
                        <a:pt x="140" y="1"/>
                        <a:pt x="92"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9"/>
                <p:cNvSpPr/>
                <p:nvPr/>
              </p:nvSpPr>
              <p:spPr>
                <a:xfrm>
                  <a:off x="6949020" y="3850488"/>
                  <a:ext cx="35194" cy="35195"/>
                </a:xfrm>
                <a:custGeom>
                  <a:rect b="b" l="l" r="r" t="t"/>
                  <a:pathLst>
                    <a:path extrusionOk="0" h="189" w="189">
                      <a:moveTo>
                        <a:pt x="93" y="1"/>
                      </a:moveTo>
                      <a:cubicBezTo>
                        <a:pt x="49" y="1"/>
                        <a:pt x="1" y="48"/>
                        <a:pt x="1" y="96"/>
                      </a:cubicBezTo>
                      <a:cubicBezTo>
                        <a:pt x="1" y="152"/>
                        <a:pt x="49" y="188"/>
                        <a:pt x="93" y="188"/>
                      </a:cubicBezTo>
                      <a:cubicBezTo>
                        <a:pt x="152" y="188"/>
                        <a:pt x="189" y="152"/>
                        <a:pt x="189" y="96"/>
                      </a:cubicBezTo>
                      <a:cubicBezTo>
                        <a:pt x="189" y="48"/>
                        <a:pt x="152"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2" name="Google Shape;3662;p119"/>
              <p:cNvSpPr/>
              <p:nvPr/>
            </p:nvSpPr>
            <p:spPr>
              <a:xfrm>
                <a:off x="6608065" y="4006908"/>
                <a:ext cx="34636" cy="35195"/>
              </a:xfrm>
              <a:custGeom>
                <a:rect b="b" l="l" r="r" t="t"/>
                <a:pathLst>
                  <a:path extrusionOk="0" h="189" w="186">
                    <a:moveTo>
                      <a:pt x="93" y="1"/>
                    </a:moveTo>
                    <a:cubicBezTo>
                      <a:pt x="45" y="1"/>
                      <a:pt x="1" y="48"/>
                      <a:pt x="1" y="96"/>
                    </a:cubicBezTo>
                    <a:cubicBezTo>
                      <a:pt x="1" y="152"/>
                      <a:pt x="45" y="188"/>
                      <a:pt x="93" y="188"/>
                    </a:cubicBezTo>
                    <a:cubicBezTo>
                      <a:pt x="141" y="188"/>
                      <a:pt x="185" y="152"/>
                      <a:pt x="185" y="96"/>
                    </a:cubicBezTo>
                    <a:cubicBezTo>
                      <a:pt x="185" y="48"/>
                      <a:pt x="141" y="1"/>
                      <a:pt x="93" y="1"/>
                    </a:cubicBezTo>
                    <a:close/>
                  </a:path>
                </a:pathLst>
              </a:custGeom>
              <a:solidFill>
                <a:schemeClr val="accent1"/>
              </a:solidFill>
              <a:ln cap="flat" cmpd="sng" w="19050">
                <a:solidFill>
                  <a:schemeClr val="accent1"/>
                </a:solidFill>
                <a:prstDash val="solid"/>
                <a:round/>
                <a:headEnd len="sm" w="sm" type="none"/>
                <a:tailEnd len="sm" w="sm" type="none"/>
              </a:ln>
              <a:effectLst>
                <a:outerShdw blurRad="57150" rotWithShape="0" algn="bl" dir="6480000" dist="6667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3" name="Google Shape;3663;p119"/>
          <p:cNvGrpSpPr/>
          <p:nvPr/>
        </p:nvGrpSpPr>
        <p:grpSpPr>
          <a:xfrm>
            <a:off x="3527100" y="4009804"/>
            <a:ext cx="338134" cy="338134"/>
            <a:chOff x="5227225" y="2298750"/>
            <a:chExt cx="750575" cy="750575"/>
          </a:xfrm>
        </p:grpSpPr>
        <p:sp>
          <p:nvSpPr>
            <p:cNvPr id="3664" name="Google Shape;3664;p119"/>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9"/>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9"/>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7" name="Google Shape;3667;p119"/>
          <p:cNvSpPr/>
          <p:nvPr/>
        </p:nvSpPr>
        <p:spPr>
          <a:xfrm>
            <a:off x="2800479" y="1093154"/>
            <a:ext cx="338120" cy="338120"/>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9"/>
          <p:cNvSpPr/>
          <p:nvPr/>
        </p:nvSpPr>
        <p:spPr>
          <a:xfrm rot="10800000">
            <a:off x="8107200" y="302448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800" fill="hold"/>
                                        <p:tgtEl>
                                          <p:spTgt spid="366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66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cxnSp>
        <p:nvCxnSpPr>
          <p:cNvPr id="3673" name="Google Shape;3673;p120"/>
          <p:cNvCxnSpPr/>
          <p:nvPr/>
        </p:nvCxnSpPr>
        <p:spPr>
          <a:xfrm>
            <a:off x="2193723" y="1879500"/>
            <a:ext cx="6153600" cy="1135800"/>
          </a:xfrm>
          <a:prstGeom prst="bentConnector3">
            <a:avLst>
              <a:gd fmla="val 50997" name="adj1"/>
            </a:avLst>
          </a:prstGeom>
          <a:noFill/>
          <a:ln cap="flat" cmpd="sng" w="19050">
            <a:solidFill>
              <a:schemeClr val="dk1"/>
            </a:solidFill>
            <a:prstDash val="solid"/>
            <a:round/>
            <a:headEnd len="med" w="med" type="none"/>
            <a:tailEnd len="med" w="med" type="stealth"/>
          </a:ln>
        </p:spPr>
      </p:cxnSp>
      <p:sp>
        <p:nvSpPr>
          <p:cNvPr id="3674" name="Google Shape;3674;p12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3675" name="Google Shape;3675;p120"/>
          <p:cNvSpPr txBox="1"/>
          <p:nvPr/>
        </p:nvSpPr>
        <p:spPr>
          <a:xfrm>
            <a:off x="2435825" y="4285375"/>
            <a:ext cx="1397100" cy="36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676" name="Google Shape;3676;p120"/>
          <p:cNvSpPr/>
          <p:nvPr/>
        </p:nvSpPr>
        <p:spPr>
          <a:xfrm>
            <a:off x="1456923" y="1691700"/>
            <a:ext cx="736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0"/>
          <p:cNvSpPr txBox="1"/>
          <p:nvPr/>
        </p:nvSpPr>
        <p:spPr>
          <a:xfrm>
            <a:off x="1495023" y="1693950"/>
            <a:ext cx="660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01</a:t>
            </a:r>
            <a:endParaRPr b="1" sz="1800">
              <a:solidFill>
                <a:schemeClr val="lt1"/>
              </a:solidFill>
              <a:latin typeface="Orbitron"/>
              <a:ea typeface="Orbitron"/>
              <a:cs typeface="Orbitron"/>
              <a:sym typeface="Orbitron"/>
            </a:endParaRPr>
          </a:p>
        </p:txBody>
      </p:sp>
      <p:sp>
        <p:nvSpPr>
          <p:cNvPr id="3678" name="Google Shape;3678;p120"/>
          <p:cNvSpPr txBox="1"/>
          <p:nvPr/>
        </p:nvSpPr>
        <p:spPr>
          <a:xfrm>
            <a:off x="796675" y="2082875"/>
            <a:ext cx="1397100" cy="75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Quicksand"/>
                <a:ea typeface="Quicksand"/>
                <a:cs typeface="Quicksand"/>
                <a:sym typeface="Quicksand"/>
              </a:rPr>
              <a:t>Jupiter is the biggest planet of them all</a:t>
            </a:r>
            <a:endParaRPr>
              <a:solidFill>
                <a:schemeClr val="dk1"/>
              </a:solidFill>
              <a:latin typeface="Quicksand"/>
              <a:ea typeface="Quicksand"/>
              <a:cs typeface="Quicksand"/>
              <a:sym typeface="Quicksand"/>
            </a:endParaRPr>
          </a:p>
        </p:txBody>
      </p:sp>
      <p:sp>
        <p:nvSpPr>
          <p:cNvPr id="3679" name="Google Shape;3679;p120"/>
          <p:cNvSpPr txBox="1"/>
          <p:nvPr/>
        </p:nvSpPr>
        <p:spPr>
          <a:xfrm>
            <a:off x="5951725" y="4285375"/>
            <a:ext cx="1397100" cy="36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680" name="Google Shape;3680;p120"/>
          <p:cNvSpPr/>
          <p:nvPr/>
        </p:nvSpPr>
        <p:spPr>
          <a:xfrm>
            <a:off x="4972823" y="2789500"/>
            <a:ext cx="736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0"/>
          <p:cNvSpPr txBox="1"/>
          <p:nvPr/>
        </p:nvSpPr>
        <p:spPr>
          <a:xfrm>
            <a:off x="5010923" y="2791750"/>
            <a:ext cx="660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02</a:t>
            </a:r>
            <a:endParaRPr b="1" sz="1800">
              <a:solidFill>
                <a:schemeClr val="lt1"/>
              </a:solidFill>
              <a:latin typeface="Orbitron"/>
              <a:ea typeface="Orbitron"/>
              <a:cs typeface="Orbitron"/>
              <a:sym typeface="Orbitron"/>
            </a:endParaRPr>
          </a:p>
        </p:txBody>
      </p:sp>
      <p:sp>
        <p:nvSpPr>
          <p:cNvPr id="3682" name="Google Shape;3682;p120"/>
          <p:cNvSpPr txBox="1"/>
          <p:nvPr/>
        </p:nvSpPr>
        <p:spPr>
          <a:xfrm>
            <a:off x="4312575" y="3180675"/>
            <a:ext cx="1397100" cy="756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grpSp>
        <p:nvGrpSpPr>
          <p:cNvPr id="3683" name="Google Shape;3683;p120"/>
          <p:cNvGrpSpPr/>
          <p:nvPr/>
        </p:nvGrpSpPr>
        <p:grpSpPr>
          <a:xfrm>
            <a:off x="2381944" y="1349018"/>
            <a:ext cx="1517784" cy="2785665"/>
            <a:chOff x="2381944" y="1349018"/>
            <a:chExt cx="1517784" cy="2785665"/>
          </a:xfrm>
        </p:grpSpPr>
        <p:sp>
          <p:nvSpPr>
            <p:cNvPr id="3684" name="Google Shape;3684;p120"/>
            <p:cNvSpPr/>
            <p:nvPr/>
          </p:nvSpPr>
          <p:spPr>
            <a:xfrm>
              <a:off x="2381944" y="1349018"/>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120"/>
            <p:cNvGrpSpPr/>
            <p:nvPr/>
          </p:nvGrpSpPr>
          <p:grpSpPr>
            <a:xfrm>
              <a:off x="2381944" y="1349018"/>
              <a:ext cx="1517784" cy="2785665"/>
              <a:chOff x="2381937" y="1349025"/>
              <a:chExt cx="1517784" cy="2785665"/>
            </a:xfrm>
          </p:grpSpPr>
          <p:sp>
            <p:nvSpPr>
              <p:cNvPr id="3686" name="Google Shape;3686;p120"/>
              <p:cNvSpPr/>
              <p:nvPr/>
            </p:nvSpPr>
            <p:spPr>
              <a:xfrm>
                <a:off x="2381937" y="1349025"/>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0"/>
              <p:cNvSpPr/>
              <p:nvPr/>
            </p:nvSpPr>
            <p:spPr>
              <a:xfrm>
                <a:off x="2986777" y="1447064"/>
                <a:ext cx="307873" cy="25388"/>
              </a:xfrm>
              <a:custGeom>
                <a:rect b="b" l="l" r="r" t="t"/>
                <a:pathLst>
                  <a:path extrusionOk="0" h="307" w="3723">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0"/>
              <p:cNvSpPr/>
              <p:nvPr/>
            </p:nvSpPr>
            <p:spPr>
              <a:xfrm>
                <a:off x="3097938" y="3986225"/>
                <a:ext cx="85800" cy="85800"/>
              </a:xfrm>
              <a:prstGeom prst="ellipse">
                <a:avLst/>
              </a:prstGeom>
              <a:solidFill>
                <a:schemeClr val="dk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689" name="Google Shape;3689;p120"/>
          <p:cNvPicPr preferRelativeResize="0"/>
          <p:nvPr/>
        </p:nvPicPr>
        <p:blipFill rotWithShape="1">
          <a:blip r:embed="rId3">
            <a:alphaModFix/>
          </a:blip>
          <a:srcRect b="13814" l="1693" r="71346" t="4970"/>
          <a:stretch/>
        </p:blipFill>
        <p:spPr>
          <a:xfrm>
            <a:off x="2488063" y="1561250"/>
            <a:ext cx="1305525" cy="2361351"/>
          </a:xfrm>
          <a:prstGeom prst="rect">
            <a:avLst/>
          </a:prstGeom>
          <a:noFill/>
          <a:ln>
            <a:noFill/>
          </a:ln>
        </p:spPr>
      </p:pic>
      <p:grpSp>
        <p:nvGrpSpPr>
          <p:cNvPr id="3690" name="Google Shape;3690;p120"/>
          <p:cNvGrpSpPr/>
          <p:nvPr/>
        </p:nvGrpSpPr>
        <p:grpSpPr>
          <a:xfrm>
            <a:off x="5891381" y="1349018"/>
            <a:ext cx="1517784" cy="2785665"/>
            <a:chOff x="2381944" y="1349018"/>
            <a:chExt cx="1517784" cy="2785665"/>
          </a:xfrm>
        </p:grpSpPr>
        <p:sp>
          <p:nvSpPr>
            <p:cNvPr id="3691" name="Google Shape;3691;p120"/>
            <p:cNvSpPr/>
            <p:nvPr/>
          </p:nvSpPr>
          <p:spPr>
            <a:xfrm>
              <a:off x="2381944" y="1349018"/>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2" name="Google Shape;3692;p120"/>
            <p:cNvGrpSpPr/>
            <p:nvPr/>
          </p:nvGrpSpPr>
          <p:grpSpPr>
            <a:xfrm>
              <a:off x="2381944" y="1349018"/>
              <a:ext cx="1517784" cy="2785665"/>
              <a:chOff x="2381937" y="1349025"/>
              <a:chExt cx="1517784" cy="2785665"/>
            </a:xfrm>
          </p:grpSpPr>
          <p:sp>
            <p:nvSpPr>
              <p:cNvPr id="3693" name="Google Shape;3693;p120"/>
              <p:cNvSpPr/>
              <p:nvPr/>
            </p:nvSpPr>
            <p:spPr>
              <a:xfrm>
                <a:off x="2381937" y="1349025"/>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0"/>
              <p:cNvSpPr/>
              <p:nvPr/>
            </p:nvSpPr>
            <p:spPr>
              <a:xfrm>
                <a:off x="2986777" y="1447064"/>
                <a:ext cx="307873" cy="25388"/>
              </a:xfrm>
              <a:custGeom>
                <a:rect b="b" l="l" r="r" t="t"/>
                <a:pathLst>
                  <a:path extrusionOk="0" h="307" w="3723">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0"/>
              <p:cNvSpPr/>
              <p:nvPr/>
            </p:nvSpPr>
            <p:spPr>
              <a:xfrm>
                <a:off x="3097938" y="3986225"/>
                <a:ext cx="85800" cy="85800"/>
              </a:xfrm>
              <a:prstGeom prst="ellipse">
                <a:avLst/>
              </a:prstGeom>
              <a:solidFill>
                <a:schemeClr val="dk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696" name="Google Shape;3696;p120"/>
          <p:cNvPicPr preferRelativeResize="0"/>
          <p:nvPr/>
        </p:nvPicPr>
        <p:blipFill rotWithShape="1">
          <a:blip r:embed="rId3">
            <a:alphaModFix/>
          </a:blip>
          <a:srcRect b="12955" l="36037" r="37018" t="5868"/>
          <a:stretch/>
        </p:blipFill>
        <p:spPr>
          <a:xfrm>
            <a:off x="5997500" y="1561250"/>
            <a:ext cx="1305525" cy="2361351"/>
          </a:xfrm>
          <a:prstGeom prst="rect">
            <a:avLst/>
          </a:prstGeom>
          <a:noFill/>
          <a:ln>
            <a:noFill/>
          </a:ln>
        </p:spPr>
      </p:pic>
      <p:grpSp>
        <p:nvGrpSpPr>
          <p:cNvPr id="3697" name="Google Shape;3697;p120"/>
          <p:cNvGrpSpPr/>
          <p:nvPr/>
        </p:nvGrpSpPr>
        <p:grpSpPr>
          <a:xfrm>
            <a:off x="1234315" y="4024674"/>
            <a:ext cx="260710" cy="260710"/>
            <a:chOff x="1594650" y="976150"/>
            <a:chExt cx="411150" cy="411150"/>
          </a:xfrm>
        </p:grpSpPr>
        <p:sp>
          <p:nvSpPr>
            <p:cNvPr id="3698" name="Google Shape;3698;p120"/>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0"/>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0"/>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120"/>
          <p:cNvGrpSpPr/>
          <p:nvPr/>
        </p:nvGrpSpPr>
        <p:grpSpPr>
          <a:xfrm>
            <a:off x="903425" y="3865887"/>
            <a:ext cx="436632" cy="284986"/>
            <a:chOff x="4842900" y="2922987"/>
            <a:chExt cx="436632" cy="284986"/>
          </a:xfrm>
        </p:grpSpPr>
        <p:sp>
          <p:nvSpPr>
            <p:cNvPr id="3702" name="Google Shape;3702;p120"/>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0"/>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4" name="Google Shape;3704;p120"/>
          <p:cNvSpPr/>
          <p:nvPr/>
        </p:nvSpPr>
        <p:spPr>
          <a:xfrm>
            <a:off x="7900179" y="1098250"/>
            <a:ext cx="338095" cy="33809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0"/>
          <p:cNvSpPr/>
          <p:nvPr/>
        </p:nvSpPr>
        <p:spPr>
          <a:xfrm>
            <a:off x="8096538" y="4134683"/>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689"/>
                                        </p:tgtEl>
                                        <p:attrNameLst>
                                          <p:attrName>style.visibility</p:attrName>
                                        </p:attrNameLst>
                                      </p:cBhvr>
                                      <p:to>
                                        <p:strVal val="visible"/>
                                      </p:to>
                                    </p:set>
                                    <p:anim calcmode="lin" valueType="num">
                                      <p:cBhvr additive="base">
                                        <p:cTn dur="800"/>
                                        <p:tgtEl>
                                          <p:spTgt spid="36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83"/>
                                        </p:tgtEl>
                                        <p:attrNameLst>
                                          <p:attrName>style.visibility</p:attrName>
                                        </p:attrNameLst>
                                      </p:cBhvr>
                                      <p:to>
                                        <p:strVal val="visible"/>
                                      </p:to>
                                    </p:set>
                                    <p:anim calcmode="lin" valueType="num">
                                      <p:cBhvr additive="base">
                                        <p:cTn dur="800"/>
                                        <p:tgtEl>
                                          <p:spTgt spid="368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673"/>
                                        </p:tgtEl>
                                        <p:attrNameLst>
                                          <p:attrName>style.visibility</p:attrName>
                                        </p:attrNameLst>
                                      </p:cBhvr>
                                      <p:to>
                                        <p:strVal val="visible"/>
                                      </p:to>
                                    </p:set>
                                    <p:animEffect filter="fade" transition="in">
                                      <p:cBhvr>
                                        <p:cTn dur="800"/>
                                        <p:tgtEl>
                                          <p:spTgt spid="3673"/>
                                        </p:tgtEl>
                                      </p:cBhvr>
                                    </p:animEffect>
                                  </p:childTnLst>
                                </p:cTn>
                              </p:par>
                            </p:childTnLst>
                          </p:cTn>
                        </p:par>
                        <p:par>
                          <p:cTn fill="hold">
                            <p:stCondLst>
                              <p:cond delay="1600"/>
                            </p:stCondLst>
                            <p:childTnLst>
                              <p:par>
                                <p:cTn fill="hold" nodeType="afterEffect" presetClass="entr" presetID="2" presetSubtype="4">
                                  <p:stCondLst>
                                    <p:cond delay="0"/>
                                  </p:stCondLst>
                                  <p:childTnLst>
                                    <p:set>
                                      <p:cBhvr>
                                        <p:cTn dur="1" fill="hold">
                                          <p:stCondLst>
                                            <p:cond delay="0"/>
                                          </p:stCondLst>
                                        </p:cTn>
                                        <p:tgtEl>
                                          <p:spTgt spid="3696"/>
                                        </p:tgtEl>
                                        <p:attrNameLst>
                                          <p:attrName>style.visibility</p:attrName>
                                        </p:attrNameLst>
                                      </p:cBhvr>
                                      <p:to>
                                        <p:strVal val="visible"/>
                                      </p:to>
                                    </p:set>
                                    <p:anim calcmode="lin" valueType="num">
                                      <p:cBhvr additive="base">
                                        <p:cTn dur="800"/>
                                        <p:tgtEl>
                                          <p:spTgt spid="36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90"/>
                                        </p:tgtEl>
                                        <p:attrNameLst>
                                          <p:attrName>style.visibility</p:attrName>
                                        </p:attrNameLst>
                                      </p:cBhvr>
                                      <p:to>
                                        <p:strVal val="visible"/>
                                      </p:to>
                                    </p:set>
                                    <p:anim calcmode="lin" valueType="num">
                                      <p:cBhvr additive="base">
                                        <p:cTn dur="800"/>
                                        <p:tgtEl>
                                          <p:spTgt spid="3690"/>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mph" presetID="8" presetSubtype="0">
                                  <p:stCondLst>
                                    <p:cond delay="0"/>
                                  </p:stCondLst>
                                  <p:childTnLst>
                                    <p:animRot by="-21600000">
                                      <p:cBhvr>
                                        <p:cTn dur="800" fill="hold"/>
                                        <p:tgtEl>
                                          <p:spTgt spid="3704"/>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70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cxnSp>
        <p:nvCxnSpPr>
          <p:cNvPr id="3710" name="Google Shape;3710;p121"/>
          <p:cNvCxnSpPr/>
          <p:nvPr/>
        </p:nvCxnSpPr>
        <p:spPr>
          <a:xfrm flipH="1" rot="10800000">
            <a:off x="856223" y="1716238"/>
            <a:ext cx="4154700" cy="860400"/>
          </a:xfrm>
          <a:prstGeom prst="bentConnector3">
            <a:avLst>
              <a:gd fmla="val 50000" name="adj1"/>
            </a:avLst>
          </a:prstGeom>
          <a:noFill/>
          <a:ln cap="flat" cmpd="sng" w="19050">
            <a:solidFill>
              <a:schemeClr val="dk1"/>
            </a:solidFill>
            <a:prstDash val="solid"/>
            <a:round/>
            <a:headEnd len="med" w="med" type="none"/>
            <a:tailEnd len="med" w="med" type="none"/>
          </a:ln>
        </p:spPr>
      </p:cxnSp>
      <p:grpSp>
        <p:nvGrpSpPr>
          <p:cNvPr id="3711" name="Google Shape;3711;p121"/>
          <p:cNvGrpSpPr/>
          <p:nvPr/>
        </p:nvGrpSpPr>
        <p:grpSpPr>
          <a:xfrm>
            <a:off x="2381931" y="1349018"/>
            <a:ext cx="1517784" cy="2785665"/>
            <a:chOff x="2381944" y="1349018"/>
            <a:chExt cx="1517784" cy="2785665"/>
          </a:xfrm>
        </p:grpSpPr>
        <p:sp>
          <p:nvSpPr>
            <p:cNvPr id="3712" name="Google Shape;3712;p121"/>
            <p:cNvSpPr/>
            <p:nvPr/>
          </p:nvSpPr>
          <p:spPr>
            <a:xfrm>
              <a:off x="2381944" y="1349018"/>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3" name="Google Shape;3713;p121"/>
            <p:cNvGrpSpPr/>
            <p:nvPr/>
          </p:nvGrpSpPr>
          <p:grpSpPr>
            <a:xfrm>
              <a:off x="2381944" y="1349018"/>
              <a:ext cx="1517784" cy="2785665"/>
              <a:chOff x="2381937" y="1349025"/>
              <a:chExt cx="1517784" cy="2785665"/>
            </a:xfrm>
          </p:grpSpPr>
          <p:sp>
            <p:nvSpPr>
              <p:cNvPr id="3714" name="Google Shape;3714;p121"/>
              <p:cNvSpPr/>
              <p:nvPr/>
            </p:nvSpPr>
            <p:spPr>
              <a:xfrm>
                <a:off x="2381937" y="1349025"/>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1"/>
              <p:cNvSpPr/>
              <p:nvPr/>
            </p:nvSpPr>
            <p:spPr>
              <a:xfrm>
                <a:off x="2986777" y="1447064"/>
                <a:ext cx="307873" cy="25388"/>
              </a:xfrm>
              <a:custGeom>
                <a:rect b="b" l="l" r="r" t="t"/>
                <a:pathLst>
                  <a:path extrusionOk="0" h="307" w="3723">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1"/>
              <p:cNvSpPr/>
              <p:nvPr/>
            </p:nvSpPr>
            <p:spPr>
              <a:xfrm>
                <a:off x="3097938" y="3986225"/>
                <a:ext cx="85800" cy="85800"/>
              </a:xfrm>
              <a:prstGeom prst="ellipse">
                <a:avLst/>
              </a:prstGeom>
              <a:solidFill>
                <a:schemeClr val="dk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17" name="Google Shape;3717;p121"/>
          <p:cNvPicPr preferRelativeResize="0"/>
          <p:nvPr/>
        </p:nvPicPr>
        <p:blipFill rotWithShape="1">
          <a:blip r:embed="rId3">
            <a:alphaModFix/>
          </a:blip>
          <a:srcRect b="14432" l="70243" r="2812" t="4391"/>
          <a:stretch/>
        </p:blipFill>
        <p:spPr>
          <a:xfrm>
            <a:off x="2488050" y="1561250"/>
            <a:ext cx="1305525" cy="2361351"/>
          </a:xfrm>
          <a:prstGeom prst="rect">
            <a:avLst/>
          </a:prstGeom>
          <a:noFill/>
          <a:ln>
            <a:noFill/>
          </a:ln>
        </p:spPr>
      </p:pic>
      <p:sp>
        <p:nvSpPr>
          <p:cNvPr id="3718" name="Google Shape;3718;p12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3719" name="Google Shape;3719;p121"/>
          <p:cNvSpPr txBox="1"/>
          <p:nvPr/>
        </p:nvSpPr>
        <p:spPr>
          <a:xfrm>
            <a:off x="2435825" y="4285375"/>
            <a:ext cx="1397100" cy="36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20" name="Google Shape;3720;p121"/>
          <p:cNvSpPr/>
          <p:nvPr/>
        </p:nvSpPr>
        <p:spPr>
          <a:xfrm>
            <a:off x="1456923" y="2390063"/>
            <a:ext cx="736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1"/>
          <p:cNvSpPr txBox="1"/>
          <p:nvPr/>
        </p:nvSpPr>
        <p:spPr>
          <a:xfrm>
            <a:off x="1495023" y="2392313"/>
            <a:ext cx="660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03</a:t>
            </a:r>
            <a:endParaRPr b="1" sz="1800">
              <a:solidFill>
                <a:schemeClr val="lt1"/>
              </a:solidFill>
              <a:latin typeface="Orbitron"/>
              <a:ea typeface="Orbitron"/>
              <a:cs typeface="Orbitron"/>
              <a:sym typeface="Orbitron"/>
            </a:endParaRPr>
          </a:p>
        </p:txBody>
      </p:sp>
      <p:sp>
        <p:nvSpPr>
          <p:cNvPr id="3722" name="Google Shape;3722;p121"/>
          <p:cNvSpPr txBox="1"/>
          <p:nvPr/>
        </p:nvSpPr>
        <p:spPr>
          <a:xfrm>
            <a:off x="796675" y="2781238"/>
            <a:ext cx="1397100" cy="756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Quicksand"/>
                <a:ea typeface="Quicksand"/>
                <a:cs typeface="Quicksand"/>
                <a:sym typeface="Quicksand"/>
              </a:rPr>
              <a:t>Venus is the second planet from the Sun</a:t>
            </a:r>
            <a:endParaRPr>
              <a:solidFill>
                <a:schemeClr val="dk1"/>
              </a:solidFill>
              <a:latin typeface="Quicksand"/>
              <a:ea typeface="Quicksand"/>
              <a:cs typeface="Quicksand"/>
              <a:sym typeface="Quicksand"/>
            </a:endParaRPr>
          </a:p>
        </p:txBody>
      </p:sp>
      <p:sp>
        <p:nvSpPr>
          <p:cNvPr id="3723" name="Google Shape;3723;p121"/>
          <p:cNvSpPr txBox="1"/>
          <p:nvPr/>
        </p:nvSpPr>
        <p:spPr>
          <a:xfrm>
            <a:off x="5951725" y="4285375"/>
            <a:ext cx="1397100" cy="361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24" name="Google Shape;3724;p121"/>
          <p:cNvSpPr/>
          <p:nvPr/>
        </p:nvSpPr>
        <p:spPr>
          <a:xfrm>
            <a:off x="4972823" y="1546275"/>
            <a:ext cx="736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1"/>
          <p:cNvSpPr txBox="1"/>
          <p:nvPr/>
        </p:nvSpPr>
        <p:spPr>
          <a:xfrm>
            <a:off x="5010923" y="1548525"/>
            <a:ext cx="660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04</a:t>
            </a:r>
            <a:endParaRPr b="1" sz="1800">
              <a:solidFill>
                <a:schemeClr val="lt1"/>
              </a:solidFill>
              <a:latin typeface="Orbitron"/>
              <a:ea typeface="Orbitron"/>
              <a:cs typeface="Orbitron"/>
              <a:sym typeface="Orbitron"/>
            </a:endParaRPr>
          </a:p>
        </p:txBody>
      </p:sp>
      <p:sp>
        <p:nvSpPr>
          <p:cNvPr id="3726" name="Google Shape;3726;p121"/>
          <p:cNvSpPr txBox="1"/>
          <p:nvPr/>
        </p:nvSpPr>
        <p:spPr>
          <a:xfrm>
            <a:off x="4312575" y="1937450"/>
            <a:ext cx="1397100" cy="756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grpSp>
        <p:nvGrpSpPr>
          <p:cNvPr id="3727" name="Google Shape;3727;p121"/>
          <p:cNvGrpSpPr/>
          <p:nvPr/>
        </p:nvGrpSpPr>
        <p:grpSpPr>
          <a:xfrm>
            <a:off x="5891381" y="1349018"/>
            <a:ext cx="1517784" cy="2785665"/>
            <a:chOff x="2381944" y="1349018"/>
            <a:chExt cx="1517784" cy="2785665"/>
          </a:xfrm>
        </p:grpSpPr>
        <p:sp>
          <p:nvSpPr>
            <p:cNvPr id="3728" name="Google Shape;3728;p121"/>
            <p:cNvSpPr/>
            <p:nvPr/>
          </p:nvSpPr>
          <p:spPr>
            <a:xfrm>
              <a:off x="2381944" y="1349018"/>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9" name="Google Shape;3729;p121"/>
            <p:cNvGrpSpPr/>
            <p:nvPr/>
          </p:nvGrpSpPr>
          <p:grpSpPr>
            <a:xfrm>
              <a:off x="2381944" y="1349018"/>
              <a:ext cx="1517784" cy="2785665"/>
              <a:chOff x="2381937" y="1349025"/>
              <a:chExt cx="1517784" cy="2785665"/>
            </a:xfrm>
          </p:grpSpPr>
          <p:sp>
            <p:nvSpPr>
              <p:cNvPr id="3730" name="Google Shape;3730;p121"/>
              <p:cNvSpPr/>
              <p:nvPr/>
            </p:nvSpPr>
            <p:spPr>
              <a:xfrm>
                <a:off x="2381937" y="1349025"/>
                <a:ext cx="1517784" cy="2785665"/>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1"/>
              <p:cNvSpPr/>
              <p:nvPr/>
            </p:nvSpPr>
            <p:spPr>
              <a:xfrm>
                <a:off x="2986777" y="1447064"/>
                <a:ext cx="307873" cy="25388"/>
              </a:xfrm>
              <a:custGeom>
                <a:rect b="b" l="l" r="r" t="t"/>
                <a:pathLst>
                  <a:path extrusionOk="0" h="307" w="3723">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1"/>
              <p:cNvSpPr/>
              <p:nvPr/>
            </p:nvSpPr>
            <p:spPr>
              <a:xfrm>
                <a:off x="3097938" y="3986225"/>
                <a:ext cx="85800" cy="85800"/>
              </a:xfrm>
              <a:prstGeom prst="ellipse">
                <a:avLst/>
              </a:prstGeom>
              <a:solidFill>
                <a:schemeClr val="dk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33" name="Google Shape;3733;p121"/>
          <p:cNvPicPr preferRelativeResize="0"/>
          <p:nvPr/>
        </p:nvPicPr>
        <p:blipFill rotWithShape="1">
          <a:blip r:embed="rId4">
            <a:alphaModFix/>
          </a:blip>
          <a:srcRect b="15365" l="36026" r="37563" t="5551"/>
          <a:stretch/>
        </p:blipFill>
        <p:spPr>
          <a:xfrm>
            <a:off x="5997500" y="1561250"/>
            <a:ext cx="1305526" cy="2361350"/>
          </a:xfrm>
          <a:prstGeom prst="rect">
            <a:avLst/>
          </a:prstGeom>
          <a:noFill/>
          <a:ln>
            <a:noFill/>
          </a:ln>
        </p:spPr>
      </p:pic>
      <p:grpSp>
        <p:nvGrpSpPr>
          <p:cNvPr id="3734" name="Google Shape;3734;p121"/>
          <p:cNvGrpSpPr/>
          <p:nvPr/>
        </p:nvGrpSpPr>
        <p:grpSpPr>
          <a:xfrm>
            <a:off x="7866625" y="2676625"/>
            <a:ext cx="396150" cy="360700"/>
            <a:chOff x="1615925" y="2456425"/>
            <a:chExt cx="396150" cy="360700"/>
          </a:xfrm>
        </p:grpSpPr>
        <p:sp>
          <p:nvSpPr>
            <p:cNvPr id="3735" name="Google Shape;3735;p121"/>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1"/>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7" name="Google Shape;3737;p121"/>
          <p:cNvSpPr/>
          <p:nvPr/>
        </p:nvSpPr>
        <p:spPr>
          <a:xfrm>
            <a:off x="919938" y="41346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1"/>
          <p:cNvSpPr/>
          <p:nvPr/>
        </p:nvSpPr>
        <p:spPr>
          <a:xfrm>
            <a:off x="4823229" y="3200052"/>
            <a:ext cx="338818" cy="33811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10"/>
                                        </p:tgtEl>
                                        <p:attrNameLst>
                                          <p:attrName>style.visibility</p:attrName>
                                        </p:attrNameLst>
                                      </p:cBhvr>
                                      <p:to>
                                        <p:strVal val="visible"/>
                                      </p:to>
                                    </p:set>
                                    <p:animEffect filter="fade" transition="in">
                                      <p:cBhvr>
                                        <p:cTn dur="800"/>
                                        <p:tgtEl>
                                          <p:spTgt spid="3710"/>
                                        </p:tgtEl>
                                      </p:cBhvr>
                                    </p:animEffect>
                                  </p:childTnLst>
                                </p:cTn>
                              </p:par>
                            </p:childTnLst>
                          </p:cTn>
                        </p:par>
                        <p:par>
                          <p:cTn fill="hold">
                            <p:stCondLst>
                              <p:cond delay="800"/>
                            </p:stCondLst>
                            <p:childTnLst>
                              <p:par>
                                <p:cTn fill="hold" nodeType="afterEffect" presetClass="entr" presetID="2" presetSubtype="4">
                                  <p:stCondLst>
                                    <p:cond delay="0"/>
                                  </p:stCondLst>
                                  <p:childTnLst>
                                    <p:set>
                                      <p:cBhvr>
                                        <p:cTn dur="1" fill="hold">
                                          <p:stCondLst>
                                            <p:cond delay="0"/>
                                          </p:stCondLst>
                                        </p:cTn>
                                        <p:tgtEl>
                                          <p:spTgt spid="3717"/>
                                        </p:tgtEl>
                                        <p:attrNameLst>
                                          <p:attrName>style.visibility</p:attrName>
                                        </p:attrNameLst>
                                      </p:cBhvr>
                                      <p:to>
                                        <p:strVal val="visible"/>
                                      </p:to>
                                    </p:set>
                                    <p:anim calcmode="lin" valueType="num">
                                      <p:cBhvr additive="base">
                                        <p:cTn dur="800"/>
                                        <p:tgtEl>
                                          <p:spTgt spid="37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11"/>
                                        </p:tgtEl>
                                        <p:attrNameLst>
                                          <p:attrName>style.visibility</p:attrName>
                                        </p:attrNameLst>
                                      </p:cBhvr>
                                      <p:to>
                                        <p:strVal val="visible"/>
                                      </p:to>
                                    </p:set>
                                    <p:anim calcmode="lin" valueType="num">
                                      <p:cBhvr additive="base">
                                        <p:cTn dur="800"/>
                                        <p:tgtEl>
                                          <p:spTgt spid="3711"/>
                                        </p:tgtEl>
                                        <p:attrNameLst>
                                          <p:attrName>ppt_y</p:attrName>
                                        </p:attrNameLst>
                                      </p:cBhvr>
                                      <p:tavLst>
                                        <p:tav fmla="" tm="0">
                                          <p:val>
                                            <p:strVal val="#ppt_y+1"/>
                                          </p:val>
                                        </p:tav>
                                        <p:tav fmla="" tm="100000">
                                          <p:val>
                                            <p:strVal val="#ppt_y"/>
                                          </p:val>
                                        </p:tav>
                                      </p:tavLst>
                                    </p:anim>
                                  </p:childTnLst>
                                </p:cTn>
                              </p:par>
                            </p:childTnLst>
                          </p:cTn>
                        </p:par>
                        <p:par>
                          <p:cTn fill="hold">
                            <p:stCondLst>
                              <p:cond delay="1600"/>
                            </p:stCondLst>
                            <p:childTnLst>
                              <p:par>
                                <p:cTn fill="hold" nodeType="afterEffect" presetClass="entr" presetID="2" presetSubtype="4">
                                  <p:stCondLst>
                                    <p:cond delay="0"/>
                                  </p:stCondLst>
                                  <p:childTnLst>
                                    <p:set>
                                      <p:cBhvr>
                                        <p:cTn dur="1" fill="hold">
                                          <p:stCondLst>
                                            <p:cond delay="0"/>
                                          </p:stCondLst>
                                        </p:cTn>
                                        <p:tgtEl>
                                          <p:spTgt spid="3727"/>
                                        </p:tgtEl>
                                        <p:attrNameLst>
                                          <p:attrName>style.visibility</p:attrName>
                                        </p:attrNameLst>
                                      </p:cBhvr>
                                      <p:to>
                                        <p:strVal val="visible"/>
                                      </p:to>
                                    </p:set>
                                    <p:anim calcmode="lin" valueType="num">
                                      <p:cBhvr additive="base">
                                        <p:cTn dur="800"/>
                                        <p:tgtEl>
                                          <p:spTgt spid="37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33"/>
                                        </p:tgtEl>
                                        <p:attrNameLst>
                                          <p:attrName>style.visibility</p:attrName>
                                        </p:attrNameLst>
                                      </p:cBhvr>
                                      <p:to>
                                        <p:strVal val="visible"/>
                                      </p:to>
                                    </p:set>
                                    <p:anim calcmode="lin" valueType="num">
                                      <p:cBhvr additive="base">
                                        <p:cTn dur="800"/>
                                        <p:tgtEl>
                                          <p:spTgt spid="3733"/>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mph" presetID="8" presetSubtype="0">
                                  <p:stCondLst>
                                    <p:cond delay="0"/>
                                  </p:stCondLst>
                                  <p:childTnLst>
                                    <p:animRot by="-21600000">
                                      <p:cBhvr>
                                        <p:cTn dur="800" fill="hold"/>
                                        <p:tgtEl>
                                          <p:spTgt spid="373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73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grpSp>
        <p:nvGrpSpPr>
          <p:cNvPr id="3743" name="Google Shape;3743;p122"/>
          <p:cNvGrpSpPr/>
          <p:nvPr/>
        </p:nvGrpSpPr>
        <p:grpSpPr>
          <a:xfrm>
            <a:off x="1490675" y="860239"/>
            <a:ext cx="1882110" cy="3551745"/>
            <a:chOff x="1490675" y="860239"/>
            <a:chExt cx="1882110" cy="3551745"/>
          </a:xfrm>
        </p:grpSpPr>
        <p:sp>
          <p:nvSpPr>
            <p:cNvPr id="3744" name="Google Shape;3744;p122"/>
            <p:cNvSpPr/>
            <p:nvPr/>
          </p:nvSpPr>
          <p:spPr>
            <a:xfrm>
              <a:off x="1523154" y="860239"/>
              <a:ext cx="1849630" cy="3551745"/>
            </a:xfrm>
            <a:custGeom>
              <a:rect b="b" l="l" r="r" t="t"/>
              <a:pathLst>
                <a:path extrusionOk="0" h="28435" w="14808">
                  <a:moveTo>
                    <a:pt x="1879" y="1"/>
                  </a:moveTo>
                  <a:cubicBezTo>
                    <a:pt x="840" y="1"/>
                    <a:pt x="0" y="841"/>
                    <a:pt x="0" y="1880"/>
                  </a:cubicBezTo>
                  <a:lnTo>
                    <a:pt x="0" y="26555"/>
                  </a:lnTo>
                  <a:cubicBezTo>
                    <a:pt x="0" y="27558"/>
                    <a:pt x="784" y="28376"/>
                    <a:pt x="1765" y="28434"/>
                  </a:cubicBezTo>
                  <a:lnTo>
                    <a:pt x="12929" y="28434"/>
                  </a:lnTo>
                  <a:cubicBezTo>
                    <a:pt x="13968" y="28434"/>
                    <a:pt x="14808" y="27594"/>
                    <a:pt x="14808" y="26555"/>
                  </a:cubicBezTo>
                  <a:lnTo>
                    <a:pt x="14808" y="1880"/>
                  </a:lnTo>
                  <a:cubicBezTo>
                    <a:pt x="14808" y="841"/>
                    <a:pt x="13968" y="1"/>
                    <a:pt x="12929" y="1"/>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2"/>
            <p:cNvSpPr/>
            <p:nvPr/>
          </p:nvSpPr>
          <p:spPr>
            <a:xfrm rot="-5400000">
              <a:off x="1373075" y="1409725"/>
              <a:ext cx="267600" cy="32400"/>
            </a:xfrm>
            <a:prstGeom prst="snipRoundRect">
              <a:avLst>
                <a:gd fmla="val 50000" name="adj1"/>
                <a:gd fmla="val 50000" name="adj2"/>
              </a:avLst>
            </a:prstGeom>
            <a:gradFill>
              <a:gsLst>
                <a:gs pos="0">
                  <a:srgbClr val="66BEE9">
                    <a:alpha val="34509"/>
                  </a:srgbClr>
                </a:gs>
                <a:gs pos="100000">
                  <a:srgbClr val="4EB3E4">
                    <a:alpha val="57647"/>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2"/>
            <p:cNvSpPr/>
            <p:nvPr/>
          </p:nvSpPr>
          <p:spPr>
            <a:xfrm rot="-5400000">
              <a:off x="1373075" y="1774125"/>
              <a:ext cx="267600" cy="32400"/>
            </a:xfrm>
            <a:prstGeom prst="snipRoundRect">
              <a:avLst>
                <a:gd fmla="val 50000" name="adj1"/>
                <a:gd fmla="val 50000" name="adj2"/>
              </a:avLst>
            </a:prstGeom>
            <a:gradFill>
              <a:gsLst>
                <a:gs pos="0">
                  <a:srgbClr val="66BEE9">
                    <a:alpha val="34509"/>
                  </a:srgbClr>
                </a:gs>
                <a:gs pos="100000">
                  <a:srgbClr val="4EB3E4">
                    <a:alpha val="57647"/>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122"/>
          <p:cNvSpPr txBox="1"/>
          <p:nvPr>
            <p:ph type="title"/>
          </p:nvPr>
        </p:nvSpPr>
        <p:spPr>
          <a:xfrm>
            <a:off x="3810400" y="774825"/>
            <a:ext cx="3471600" cy="114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SCREEN DESCRIPTION</a:t>
            </a:r>
            <a:endParaRPr/>
          </a:p>
        </p:txBody>
      </p:sp>
      <p:sp>
        <p:nvSpPr>
          <p:cNvPr id="3748" name="Google Shape;3748;p122"/>
          <p:cNvSpPr/>
          <p:nvPr/>
        </p:nvSpPr>
        <p:spPr>
          <a:xfrm>
            <a:off x="3860000" y="203121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9" name="Google Shape;3749;p122"/>
          <p:cNvSpPr txBox="1"/>
          <p:nvPr/>
        </p:nvSpPr>
        <p:spPr>
          <a:xfrm>
            <a:off x="3927200" y="2019375"/>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3750" name="Google Shape;3750;p122"/>
          <p:cNvSpPr txBox="1"/>
          <p:nvPr>
            <p:ph idx="4294967295" type="subTitle"/>
          </p:nvPr>
        </p:nvSpPr>
        <p:spPr>
          <a:xfrm>
            <a:off x="3860000" y="2388750"/>
            <a:ext cx="4145700" cy="393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It’s the smallest planet in the Solar System</a:t>
            </a:r>
            <a:endParaRPr/>
          </a:p>
        </p:txBody>
      </p:sp>
      <p:sp>
        <p:nvSpPr>
          <p:cNvPr id="3751" name="Google Shape;3751;p122"/>
          <p:cNvSpPr/>
          <p:nvPr/>
        </p:nvSpPr>
        <p:spPr>
          <a:xfrm>
            <a:off x="3860000" y="2845875"/>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2" name="Google Shape;3752;p122"/>
          <p:cNvSpPr txBox="1"/>
          <p:nvPr/>
        </p:nvSpPr>
        <p:spPr>
          <a:xfrm>
            <a:off x="3927200" y="2834038"/>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p:txBody>
      </p:sp>
      <p:sp>
        <p:nvSpPr>
          <p:cNvPr id="3753" name="Google Shape;3753;p122"/>
          <p:cNvSpPr txBox="1"/>
          <p:nvPr>
            <p:ph idx="4294967295" type="subTitle"/>
          </p:nvPr>
        </p:nvSpPr>
        <p:spPr>
          <a:xfrm>
            <a:off x="3860000" y="3203413"/>
            <a:ext cx="4145700" cy="393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None/>
            </a:pPr>
            <a:r>
              <a:rPr lang="en"/>
              <a:t>It’s the second planet from the Sun</a:t>
            </a:r>
            <a:endParaRPr/>
          </a:p>
        </p:txBody>
      </p:sp>
      <p:sp>
        <p:nvSpPr>
          <p:cNvPr id="3754" name="Google Shape;3754;p122"/>
          <p:cNvSpPr/>
          <p:nvPr/>
        </p:nvSpPr>
        <p:spPr>
          <a:xfrm>
            <a:off x="3860000" y="3660538"/>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5" name="Google Shape;3755;p122"/>
          <p:cNvSpPr txBox="1"/>
          <p:nvPr/>
        </p:nvSpPr>
        <p:spPr>
          <a:xfrm>
            <a:off x="3927200" y="3648700"/>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3756" name="Google Shape;3756;p122"/>
          <p:cNvSpPr txBox="1"/>
          <p:nvPr>
            <p:ph idx="4294967295" type="subTitle"/>
          </p:nvPr>
        </p:nvSpPr>
        <p:spPr>
          <a:xfrm>
            <a:off x="3860000" y="4018075"/>
            <a:ext cx="4145700" cy="393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None/>
            </a:pPr>
            <a:r>
              <a:rPr lang="en"/>
              <a:t>It's composed mostly of hydrogen and helium</a:t>
            </a:r>
            <a:endParaRPr/>
          </a:p>
        </p:txBody>
      </p:sp>
      <p:sp>
        <p:nvSpPr>
          <p:cNvPr id="3757" name="Google Shape;3757;p122"/>
          <p:cNvSpPr txBox="1"/>
          <p:nvPr/>
        </p:nvSpPr>
        <p:spPr>
          <a:xfrm rot="-5400000">
            <a:off x="-39000" y="2621625"/>
            <a:ext cx="2697900" cy="33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sp>
        <p:nvSpPr>
          <p:cNvPr id="3758" name="Google Shape;3758;p122"/>
          <p:cNvSpPr/>
          <p:nvPr/>
        </p:nvSpPr>
        <p:spPr>
          <a:xfrm>
            <a:off x="2244275" y="1014400"/>
            <a:ext cx="423900" cy="237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9" name="Google Shape;3759;p122"/>
          <p:cNvPicPr preferRelativeResize="0"/>
          <p:nvPr/>
        </p:nvPicPr>
        <p:blipFill rotWithShape="1">
          <a:blip r:embed="rId3">
            <a:alphaModFix/>
          </a:blip>
          <a:srcRect b="13916" l="70381" r="2719" t="5223"/>
          <a:stretch/>
        </p:blipFill>
        <p:spPr>
          <a:xfrm>
            <a:off x="1611425" y="1111775"/>
            <a:ext cx="1689599" cy="3049200"/>
          </a:xfrm>
          <a:prstGeom prst="rect">
            <a:avLst/>
          </a:prstGeom>
          <a:noFill/>
          <a:ln>
            <a:noFill/>
          </a:ln>
        </p:spPr>
      </p:pic>
      <p:cxnSp>
        <p:nvCxnSpPr>
          <p:cNvPr id="3760" name="Google Shape;3760;p122"/>
          <p:cNvCxnSpPr/>
          <p:nvPr/>
        </p:nvCxnSpPr>
        <p:spPr>
          <a:xfrm rot="10800000">
            <a:off x="2433500" y="1871763"/>
            <a:ext cx="1426500" cy="328500"/>
          </a:xfrm>
          <a:prstGeom prst="bentConnector3">
            <a:avLst>
              <a:gd fmla="val 64935" name="adj1"/>
            </a:avLst>
          </a:prstGeom>
          <a:noFill/>
          <a:ln cap="flat" cmpd="sng" w="19050">
            <a:solidFill>
              <a:schemeClr val="dk1"/>
            </a:solidFill>
            <a:prstDash val="solid"/>
            <a:round/>
            <a:headEnd len="med" w="med" type="none"/>
            <a:tailEnd len="med" w="med" type="oval"/>
          </a:ln>
        </p:spPr>
      </p:cxnSp>
      <p:cxnSp>
        <p:nvCxnSpPr>
          <p:cNvPr id="3761" name="Google Shape;3761;p122"/>
          <p:cNvCxnSpPr/>
          <p:nvPr/>
        </p:nvCxnSpPr>
        <p:spPr>
          <a:xfrm rot="10800000">
            <a:off x="2585900" y="2747925"/>
            <a:ext cx="1274100" cy="267000"/>
          </a:xfrm>
          <a:prstGeom prst="bentConnector3">
            <a:avLst>
              <a:gd fmla="val 54760" name="adj1"/>
            </a:avLst>
          </a:prstGeom>
          <a:noFill/>
          <a:ln cap="flat" cmpd="sng" w="19050">
            <a:solidFill>
              <a:schemeClr val="dk1"/>
            </a:solidFill>
            <a:prstDash val="solid"/>
            <a:round/>
            <a:headEnd len="med" w="med" type="none"/>
            <a:tailEnd len="med" w="med" type="oval"/>
          </a:ln>
        </p:spPr>
      </p:cxnSp>
      <p:cxnSp>
        <p:nvCxnSpPr>
          <p:cNvPr id="3762" name="Google Shape;3762;p122"/>
          <p:cNvCxnSpPr/>
          <p:nvPr/>
        </p:nvCxnSpPr>
        <p:spPr>
          <a:xfrm rot="10800000">
            <a:off x="2648000" y="3328888"/>
            <a:ext cx="1212000" cy="500700"/>
          </a:xfrm>
          <a:prstGeom prst="bentConnector3">
            <a:avLst>
              <a:gd fmla="val 51279" name="adj1"/>
            </a:avLst>
          </a:prstGeom>
          <a:noFill/>
          <a:ln cap="flat" cmpd="sng" w="19050">
            <a:solidFill>
              <a:schemeClr val="dk1"/>
            </a:solidFill>
            <a:prstDash val="solid"/>
            <a:round/>
            <a:headEnd len="med" w="med" type="none"/>
            <a:tailEnd len="med" w="med" type="oval"/>
          </a:ln>
        </p:spPr>
      </p:cxnSp>
      <p:grpSp>
        <p:nvGrpSpPr>
          <p:cNvPr id="3763" name="Google Shape;3763;p122"/>
          <p:cNvGrpSpPr/>
          <p:nvPr/>
        </p:nvGrpSpPr>
        <p:grpSpPr>
          <a:xfrm>
            <a:off x="7966765" y="1270574"/>
            <a:ext cx="260710" cy="260710"/>
            <a:chOff x="1594650" y="976150"/>
            <a:chExt cx="411150" cy="411150"/>
          </a:xfrm>
        </p:grpSpPr>
        <p:sp>
          <p:nvSpPr>
            <p:cNvPr id="3764" name="Google Shape;3764;p122"/>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2"/>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2"/>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122"/>
          <p:cNvGrpSpPr/>
          <p:nvPr/>
        </p:nvGrpSpPr>
        <p:grpSpPr>
          <a:xfrm>
            <a:off x="7635875" y="1111787"/>
            <a:ext cx="436632" cy="284986"/>
            <a:chOff x="4842900" y="2922987"/>
            <a:chExt cx="436632" cy="284986"/>
          </a:xfrm>
        </p:grpSpPr>
        <p:sp>
          <p:nvSpPr>
            <p:cNvPr id="3768" name="Google Shape;3768;p122"/>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2"/>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0" name="Google Shape;3770;p122"/>
          <p:cNvSpPr/>
          <p:nvPr/>
        </p:nvSpPr>
        <p:spPr>
          <a:xfrm>
            <a:off x="8037729" y="4197350"/>
            <a:ext cx="333907" cy="333907"/>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2"/>
          <p:cNvSpPr/>
          <p:nvPr/>
        </p:nvSpPr>
        <p:spPr>
          <a:xfrm>
            <a:off x="693435" y="1224088"/>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759"/>
                                        </p:tgtEl>
                                        <p:attrNameLst>
                                          <p:attrName>style.visibility</p:attrName>
                                        </p:attrNameLst>
                                      </p:cBhvr>
                                      <p:to>
                                        <p:strVal val="visible"/>
                                      </p:to>
                                    </p:set>
                                    <p:anim calcmode="lin" valueType="num">
                                      <p:cBhvr additive="base">
                                        <p:cTn dur="800"/>
                                        <p:tgtEl>
                                          <p:spTgt spid="37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43"/>
                                        </p:tgtEl>
                                        <p:attrNameLst>
                                          <p:attrName>style.visibility</p:attrName>
                                        </p:attrNameLst>
                                      </p:cBhvr>
                                      <p:to>
                                        <p:strVal val="visible"/>
                                      </p:to>
                                    </p:set>
                                    <p:anim calcmode="lin" valueType="num">
                                      <p:cBhvr additive="base">
                                        <p:cTn dur="800"/>
                                        <p:tgtEl>
                                          <p:spTgt spid="3743"/>
                                        </p:tgtEl>
                                        <p:attrNameLst>
                                          <p:attrName>ppt_y</p:attrName>
                                        </p:attrNameLst>
                                      </p:cBhvr>
                                      <p:tavLst>
                                        <p:tav fmla="" tm="0">
                                          <p:val>
                                            <p:strVal val="#ppt_y+1"/>
                                          </p:val>
                                        </p:tav>
                                        <p:tav fmla="" tm="100000">
                                          <p:val>
                                            <p:strVal val="#ppt_y"/>
                                          </p:val>
                                        </p:tav>
                                      </p:tavLst>
                                    </p:anim>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760"/>
                                        </p:tgtEl>
                                        <p:attrNameLst>
                                          <p:attrName>style.visibility</p:attrName>
                                        </p:attrNameLst>
                                      </p:cBhvr>
                                      <p:to>
                                        <p:strVal val="visible"/>
                                      </p:to>
                                    </p:set>
                                    <p:animEffect filter="fade" transition="in">
                                      <p:cBhvr>
                                        <p:cTn dur="800"/>
                                        <p:tgtEl>
                                          <p:spTgt spid="3760"/>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761"/>
                                        </p:tgtEl>
                                        <p:attrNameLst>
                                          <p:attrName>style.visibility</p:attrName>
                                        </p:attrNameLst>
                                      </p:cBhvr>
                                      <p:to>
                                        <p:strVal val="visible"/>
                                      </p:to>
                                    </p:set>
                                    <p:animEffect filter="fade" transition="in">
                                      <p:cBhvr>
                                        <p:cTn dur="800"/>
                                        <p:tgtEl>
                                          <p:spTgt spid="3761"/>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3762"/>
                                        </p:tgtEl>
                                        <p:attrNameLst>
                                          <p:attrName>style.visibility</p:attrName>
                                        </p:attrNameLst>
                                      </p:cBhvr>
                                      <p:to>
                                        <p:strVal val="visible"/>
                                      </p:to>
                                    </p:set>
                                    <p:animEffect filter="fade" transition="in">
                                      <p:cBhvr>
                                        <p:cTn dur="800"/>
                                        <p:tgtEl>
                                          <p:spTgt spid="3762"/>
                                        </p:tgtEl>
                                      </p:cBhvr>
                                    </p:animEffect>
                                  </p:childTnLst>
                                </p:cTn>
                              </p:par>
                            </p:childTnLst>
                          </p:cTn>
                        </p:par>
                        <p:par>
                          <p:cTn fill="hold">
                            <p:stCondLst>
                              <p:cond delay="3200"/>
                            </p:stCondLst>
                            <p:childTnLst>
                              <p:par>
                                <p:cTn fill="hold" nodeType="afterEffect" presetClass="emph" presetID="8" presetSubtype="0">
                                  <p:stCondLst>
                                    <p:cond delay="0"/>
                                  </p:stCondLst>
                                  <p:childTnLst>
                                    <p:animRot by="-21600000">
                                      <p:cBhvr>
                                        <p:cTn dur="800" fill="hold"/>
                                        <p:tgtEl>
                                          <p:spTgt spid="3770"/>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77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grpSp>
        <p:nvGrpSpPr>
          <p:cNvPr id="3776" name="Google Shape;3776;p123"/>
          <p:cNvGrpSpPr/>
          <p:nvPr/>
        </p:nvGrpSpPr>
        <p:grpSpPr>
          <a:xfrm>
            <a:off x="3171648" y="1655547"/>
            <a:ext cx="2806814" cy="2398164"/>
            <a:chOff x="3171648" y="1655547"/>
            <a:chExt cx="2806814" cy="2398164"/>
          </a:xfrm>
        </p:grpSpPr>
        <p:grpSp>
          <p:nvGrpSpPr>
            <p:cNvPr id="3777" name="Google Shape;3777;p123"/>
            <p:cNvGrpSpPr/>
            <p:nvPr/>
          </p:nvGrpSpPr>
          <p:grpSpPr>
            <a:xfrm>
              <a:off x="3994360" y="1731756"/>
              <a:ext cx="1147938" cy="2321944"/>
              <a:chOff x="3132644" y="1800677"/>
              <a:chExt cx="1147938" cy="2321944"/>
            </a:xfrm>
          </p:grpSpPr>
          <p:sp>
            <p:nvSpPr>
              <p:cNvPr id="3778" name="Google Shape;3778;p123"/>
              <p:cNvSpPr/>
              <p:nvPr/>
            </p:nvSpPr>
            <p:spPr>
              <a:xfrm>
                <a:off x="3132644" y="1800677"/>
                <a:ext cx="1147938" cy="2321944"/>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3"/>
              <p:cNvSpPr/>
              <p:nvPr/>
            </p:nvSpPr>
            <p:spPr>
              <a:xfrm>
                <a:off x="3156391" y="2524400"/>
                <a:ext cx="1100466" cy="156662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3"/>
              <p:cNvSpPr/>
              <p:nvPr/>
            </p:nvSpPr>
            <p:spPr>
              <a:xfrm>
                <a:off x="3156381" y="1833013"/>
                <a:ext cx="1100466" cy="163009"/>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1" name="Google Shape;3781;p123"/>
              <p:cNvGrpSpPr/>
              <p:nvPr/>
            </p:nvGrpSpPr>
            <p:grpSpPr>
              <a:xfrm>
                <a:off x="3421767" y="3926796"/>
                <a:ext cx="569738" cy="119457"/>
                <a:chOff x="4209938" y="4123775"/>
                <a:chExt cx="724950" cy="152000"/>
              </a:xfrm>
            </p:grpSpPr>
            <p:sp>
              <p:nvSpPr>
                <p:cNvPr id="3782" name="Google Shape;3782;p123"/>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3"/>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3"/>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123"/>
              <p:cNvSpPr/>
              <p:nvPr/>
            </p:nvSpPr>
            <p:spPr>
              <a:xfrm>
                <a:off x="3156400" y="1994626"/>
                <a:ext cx="1100466" cy="792266"/>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6" name="Google Shape;3786;p123"/>
              <p:cNvGrpSpPr/>
              <p:nvPr/>
            </p:nvGrpSpPr>
            <p:grpSpPr>
              <a:xfrm>
                <a:off x="3209457" y="2054159"/>
                <a:ext cx="994354" cy="1801675"/>
                <a:chOff x="5188682" y="2226106"/>
                <a:chExt cx="994354" cy="1801675"/>
              </a:xfrm>
            </p:grpSpPr>
            <p:sp>
              <p:nvSpPr>
                <p:cNvPr id="3787" name="Google Shape;3787;p123"/>
                <p:cNvSpPr/>
                <p:nvPr/>
              </p:nvSpPr>
              <p:spPr>
                <a:xfrm>
                  <a:off x="5466203" y="3990658"/>
                  <a:ext cx="429416" cy="37123"/>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3"/>
                <p:cNvSpPr/>
                <p:nvPr/>
              </p:nvSpPr>
              <p:spPr>
                <a:xfrm>
                  <a:off x="5215405" y="3008705"/>
                  <a:ext cx="941411" cy="475409"/>
                </a:xfrm>
                <a:custGeom>
                  <a:rect b="b" l="l" r="r" t="t"/>
                  <a:pathLst>
                    <a:path extrusionOk="0" h="29211" w="57844">
                      <a:moveTo>
                        <a:pt x="0" y="0"/>
                      </a:moveTo>
                      <a:lnTo>
                        <a:pt x="0" y="29210"/>
                      </a:lnTo>
                      <a:lnTo>
                        <a:pt x="57843" y="29210"/>
                      </a:lnTo>
                      <a:lnTo>
                        <a:pt x="57843"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3"/>
                <p:cNvSpPr/>
                <p:nvPr/>
              </p:nvSpPr>
              <p:spPr>
                <a:xfrm>
                  <a:off x="5551289" y="3071527"/>
                  <a:ext cx="269140" cy="269628"/>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3"/>
                <p:cNvSpPr/>
                <p:nvPr/>
              </p:nvSpPr>
              <p:spPr>
                <a:xfrm>
                  <a:off x="5641322" y="3137815"/>
                  <a:ext cx="118254" cy="136547"/>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3"/>
                <p:cNvSpPr/>
                <p:nvPr/>
              </p:nvSpPr>
              <p:spPr>
                <a:xfrm>
                  <a:off x="5297513" y="3389606"/>
                  <a:ext cx="777180" cy="20799"/>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3"/>
                <p:cNvSpPr/>
                <p:nvPr/>
              </p:nvSpPr>
              <p:spPr>
                <a:xfrm>
                  <a:off x="5407841" y="3360424"/>
                  <a:ext cx="79162" cy="79162"/>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dk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3"/>
                <p:cNvSpPr/>
                <p:nvPr/>
              </p:nvSpPr>
              <p:spPr>
                <a:xfrm>
                  <a:off x="5431586" y="3385162"/>
                  <a:ext cx="29686" cy="29702"/>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3"/>
                <p:cNvSpPr/>
                <p:nvPr/>
              </p:nvSpPr>
              <p:spPr>
                <a:xfrm>
                  <a:off x="6014817" y="2234390"/>
                  <a:ext cx="42559" cy="37628"/>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3"/>
                <p:cNvSpPr/>
                <p:nvPr/>
              </p:nvSpPr>
              <p:spPr>
                <a:xfrm>
                  <a:off x="6023720" y="2242641"/>
                  <a:ext cx="24754" cy="21646"/>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3"/>
                <p:cNvSpPr/>
                <p:nvPr/>
              </p:nvSpPr>
              <p:spPr>
                <a:xfrm>
                  <a:off x="6041036" y="2262366"/>
                  <a:ext cx="26235" cy="30662"/>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3"/>
                <p:cNvSpPr/>
                <p:nvPr/>
              </p:nvSpPr>
              <p:spPr>
                <a:xfrm>
                  <a:off x="6113265" y="2242430"/>
                  <a:ext cx="69771" cy="843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3"/>
                <p:cNvSpPr/>
                <p:nvPr/>
              </p:nvSpPr>
              <p:spPr>
                <a:xfrm>
                  <a:off x="6113265" y="2259258"/>
                  <a:ext cx="69771" cy="8414"/>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3"/>
                <p:cNvSpPr/>
                <p:nvPr/>
              </p:nvSpPr>
              <p:spPr>
                <a:xfrm>
                  <a:off x="6113265" y="2276558"/>
                  <a:ext cx="69771" cy="843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3"/>
                <p:cNvSpPr/>
                <p:nvPr/>
              </p:nvSpPr>
              <p:spPr>
                <a:xfrm>
                  <a:off x="5188682" y="2226106"/>
                  <a:ext cx="798451" cy="74214"/>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3"/>
                <p:cNvSpPr/>
                <p:nvPr/>
              </p:nvSpPr>
              <p:spPr>
                <a:xfrm>
                  <a:off x="5273768" y="2418541"/>
                  <a:ext cx="284959" cy="284454"/>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3"/>
                <p:cNvSpPr/>
                <p:nvPr/>
              </p:nvSpPr>
              <p:spPr>
                <a:xfrm>
                  <a:off x="5379148" y="2480875"/>
                  <a:ext cx="74214" cy="74214"/>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3"/>
                <p:cNvSpPr/>
                <p:nvPr/>
              </p:nvSpPr>
              <p:spPr>
                <a:xfrm>
                  <a:off x="5334132" y="2564968"/>
                  <a:ext cx="163255" cy="7569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3"/>
                <p:cNvSpPr/>
                <p:nvPr/>
              </p:nvSpPr>
              <p:spPr>
                <a:xfrm>
                  <a:off x="5215405" y="2781637"/>
                  <a:ext cx="445235" cy="146442"/>
                </a:xfrm>
                <a:custGeom>
                  <a:rect b="b" l="l" r="r" t="t"/>
                  <a:pathLst>
                    <a:path extrusionOk="0" h="8998" w="27357">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3"/>
                <p:cNvSpPr/>
                <p:nvPr/>
              </p:nvSpPr>
              <p:spPr>
                <a:xfrm>
                  <a:off x="5248541" y="2831601"/>
                  <a:ext cx="378459" cy="16"/>
                </a:xfrm>
                <a:custGeom>
                  <a:rect b="b" l="l" r="r" t="t"/>
                  <a:pathLst>
                    <a:path extrusionOk="0" h="1" w="23254">
                      <a:moveTo>
                        <a:pt x="1" y="1"/>
                      </a:moveTo>
                      <a:lnTo>
                        <a:pt x="23253"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3"/>
                <p:cNvSpPr/>
                <p:nvPr/>
              </p:nvSpPr>
              <p:spPr>
                <a:xfrm>
                  <a:off x="5248541" y="2831601"/>
                  <a:ext cx="378459" cy="16"/>
                </a:xfrm>
                <a:custGeom>
                  <a:rect b="b" l="l" r="r" t="t"/>
                  <a:pathLst>
                    <a:path extrusionOk="0" fill="none" h="1" w="23254">
                      <a:moveTo>
                        <a:pt x="1" y="1"/>
                      </a:moveTo>
                      <a:lnTo>
                        <a:pt x="23253"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3"/>
                <p:cNvSpPr/>
                <p:nvPr/>
              </p:nvSpPr>
              <p:spPr>
                <a:xfrm>
                  <a:off x="5248541" y="2878603"/>
                  <a:ext cx="301787" cy="16"/>
                </a:xfrm>
                <a:custGeom>
                  <a:rect b="b" l="l" r="r" t="t"/>
                  <a:pathLst>
                    <a:path extrusionOk="0" h="1" w="18543">
                      <a:moveTo>
                        <a:pt x="1" y="0"/>
                      </a:moveTo>
                      <a:lnTo>
                        <a:pt x="1854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3"/>
                <p:cNvSpPr/>
                <p:nvPr/>
              </p:nvSpPr>
              <p:spPr>
                <a:xfrm>
                  <a:off x="5248541" y="2878603"/>
                  <a:ext cx="301787" cy="16"/>
                </a:xfrm>
                <a:custGeom>
                  <a:rect b="b" l="l" r="r" t="t"/>
                  <a:pathLst>
                    <a:path extrusionOk="0" fill="none" h="1" w="18543">
                      <a:moveTo>
                        <a:pt x="1" y="0"/>
                      </a:moveTo>
                      <a:lnTo>
                        <a:pt x="18542"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3"/>
                <p:cNvSpPr/>
                <p:nvPr/>
              </p:nvSpPr>
              <p:spPr>
                <a:xfrm>
                  <a:off x="5711077" y="2438820"/>
                  <a:ext cx="445235" cy="489259"/>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3"/>
                <p:cNvSpPr/>
                <p:nvPr/>
              </p:nvSpPr>
              <p:spPr>
                <a:xfrm>
                  <a:off x="5766981" y="2725748"/>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3"/>
                <p:cNvSpPr/>
                <p:nvPr/>
              </p:nvSpPr>
              <p:spPr>
                <a:xfrm>
                  <a:off x="5766981" y="2725748"/>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3"/>
                <p:cNvSpPr/>
                <p:nvPr/>
              </p:nvSpPr>
              <p:spPr>
                <a:xfrm>
                  <a:off x="5766981" y="2670836"/>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3"/>
                <p:cNvSpPr/>
                <p:nvPr/>
              </p:nvSpPr>
              <p:spPr>
                <a:xfrm>
                  <a:off x="5766981" y="2670836"/>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3"/>
                <p:cNvSpPr/>
                <p:nvPr/>
              </p:nvSpPr>
              <p:spPr>
                <a:xfrm>
                  <a:off x="5766981" y="2615925"/>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3"/>
                <p:cNvSpPr/>
                <p:nvPr/>
              </p:nvSpPr>
              <p:spPr>
                <a:xfrm>
                  <a:off x="5766981" y="2615925"/>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3"/>
                <p:cNvSpPr/>
                <p:nvPr/>
              </p:nvSpPr>
              <p:spPr>
                <a:xfrm>
                  <a:off x="5766981" y="2561013"/>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3"/>
                <p:cNvSpPr/>
                <p:nvPr/>
              </p:nvSpPr>
              <p:spPr>
                <a:xfrm>
                  <a:off x="5766981" y="2561013"/>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3"/>
                <p:cNvSpPr/>
                <p:nvPr/>
              </p:nvSpPr>
              <p:spPr>
                <a:xfrm>
                  <a:off x="5766981" y="2498191"/>
                  <a:ext cx="197399" cy="16"/>
                </a:xfrm>
                <a:custGeom>
                  <a:rect b="b" l="l" r="r" t="t"/>
                  <a:pathLst>
                    <a:path extrusionOk="0" h="1" w="12129">
                      <a:moveTo>
                        <a:pt x="0" y="0"/>
                      </a:moveTo>
                      <a:lnTo>
                        <a:pt x="1212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3"/>
                <p:cNvSpPr/>
                <p:nvPr/>
              </p:nvSpPr>
              <p:spPr>
                <a:xfrm>
                  <a:off x="5766981" y="2498191"/>
                  <a:ext cx="197399" cy="16"/>
                </a:xfrm>
                <a:custGeom>
                  <a:rect b="b" l="l" r="r" t="t"/>
                  <a:pathLst>
                    <a:path extrusionOk="0" fill="none" h="1" w="12129">
                      <a:moveTo>
                        <a:pt x="0" y="0"/>
                      </a:moveTo>
                      <a:lnTo>
                        <a:pt x="1212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3"/>
                <p:cNvSpPr/>
                <p:nvPr/>
              </p:nvSpPr>
              <p:spPr>
                <a:xfrm>
                  <a:off x="5766981" y="2780644"/>
                  <a:ext cx="276057" cy="16"/>
                </a:xfrm>
                <a:custGeom>
                  <a:rect b="b" l="l" r="r" t="t"/>
                  <a:pathLst>
                    <a:path extrusionOk="0" h="1" w="16962">
                      <a:moveTo>
                        <a:pt x="0" y="1"/>
                      </a:moveTo>
                      <a:lnTo>
                        <a:pt x="1696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3"/>
                <p:cNvSpPr/>
                <p:nvPr/>
              </p:nvSpPr>
              <p:spPr>
                <a:xfrm>
                  <a:off x="5766981" y="2780644"/>
                  <a:ext cx="276057" cy="16"/>
                </a:xfrm>
                <a:custGeom>
                  <a:rect b="b" l="l" r="r" t="t"/>
                  <a:pathLst>
                    <a:path extrusionOk="0" fill="none" h="1" w="16962">
                      <a:moveTo>
                        <a:pt x="0" y="1"/>
                      </a:moveTo>
                      <a:lnTo>
                        <a:pt x="1696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3"/>
                <p:cNvSpPr/>
                <p:nvPr/>
              </p:nvSpPr>
              <p:spPr>
                <a:xfrm>
                  <a:off x="5754612" y="2836060"/>
                  <a:ext cx="171180" cy="38100"/>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3"/>
                <p:cNvSpPr/>
                <p:nvPr/>
              </p:nvSpPr>
              <p:spPr>
                <a:xfrm>
                  <a:off x="5947536" y="2836060"/>
                  <a:ext cx="171180" cy="38100"/>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3"/>
                <p:cNvSpPr/>
                <p:nvPr/>
              </p:nvSpPr>
              <p:spPr>
                <a:xfrm>
                  <a:off x="5213908"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3"/>
                <p:cNvSpPr/>
                <p:nvPr/>
              </p:nvSpPr>
              <p:spPr>
                <a:xfrm>
                  <a:off x="5239151" y="3598365"/>
                  <a:ext cx="58378" cy="57906"/>
                </a:xfrm>
                <a:custGeom>
                  <a:rect b="b" l="l" r="r" t="t"/>
                  <a:pathLst>
                    <a:path extrusionOk="0" h="3558" w="3587">
                      <a:moveTo>
                        <a:pt x="0" y="1"/>
                      </a:moveTo>
                      <a:lnTo>
                        <a:pt x="0" y="3557"/>
                      </a:lnTo>
                      <a:lnTo>
                        <a:pt x="3587" y="3557"/>
                      </a:lnTo>
                      <a:lnTo>
                        <a:pt x="3587" y="1"/>
                      </a:lnTo>
                      <a:close/>
                    </a:path>
                  </a:pathLst>
                </a:custGeom>
                <a:solidFill>
                  <a:schemeClr val="dk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3"/>
                <p:cNvSpPr/>
                <p:nvPr/>
              </p:nvSpPr>
              <p:spPr>
                <a:xfrm>
                  <a:off x="5235180" y="3781898"/>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3"/>
                <p:cNvSpPr/>
                <p:nvPr/>
              </p:nvSpPr>
              <p:spPr>
                <a:xfrm>
                  <a:off x="5235180" y="3781898"/>
                  <a:ext cx="213235" cy="16"/>
                </a:xfrm>
                <a:custGeom>
                  <a:rect b="b" l="l" r="r" t="t"/>
                  <a:pathLst>
                    <a:path extrusionOk="0" fill="none" h="1" w="13102">
                      <a:moveTo>
                        <a:pt x="1" y="1"/>
                      </a:moveTo>
                      <a:lnTo>
                        <a:pt x="13102"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3"/>
                <p:cNvSpPr/>
                <p:nvPr/>
              </p:nvSpPr>
              <p:spPr>
                <a:xfrm>
                  <a:off x="5235180" y="3739355"/>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3"/>
                <p:cNvSpPr/>
                <p:nvPr/>
              </p:nvSpPr>
              <p:spPr>
                <a:xfrm>
                  <a:off x="5235180" y="3739355"/>
                  <a:ext cx="213235" cy="16"/>
                </a:xfrm>
                <a:custGeom>
                  <a:rect b="b" l="l" r="r" t="t"/>
                  <a:pathLst>
                    <a:path extrusionOk="0" fill="none" h="1" w="13102">
                      <a:moveTo>
                        <a:pt x="1" y="1"/>
                      </a:moveTo>
                      <a:lnTo>
                        <a:pt x="13102"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3"/>
                <p:cNvSpPr/>
                <p:nvPr/>
              </p:nvSpPr>
              <p:spPr>
                <a:xfrm>
                  <a:off x="5235180" y="3696324"/>
                  <a:ext cx="213235" cy="16"/>
                </a:xfrm>
                <a:custGeom>
                  <a:rect b="b" l="l" r="r" t="t"/>
                  <a:pathLst>
                    <a:path extrusionOk="0" h="1" w="13102">
                      <a:moveTo>
                        <a:pt x="1" y="0"/>
                      </a:moveTo>
                      <a:lnTo>
                        <a:pt x="1310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23"/>
                <p:cNvSpPr/>
                <p:nvPr/>
              </p:nvSpPr>
              <p:spPr>
                <a:xfrm>
                  <a:off x="5235180" y="3696324"/>
                  <a:ext cx="213235" cy="16"/>
                </a:xfrm>
                <a:custGeom>
                  <a:rect b="b" l="l" r="r" t="t"/>
                  <a:pathLst>
                    <a:path extrusionOk="0" fill="none" h="1" w="13102">
                      <a:moveTo>
                        <a:pt x="1" y="0"/>
                      </a:moveTo>
                      <a:lnTo>
                        <a:pt x="13102"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23"/>
                <p:cNvSpPr/>
                <p:nvPr/>
              </p:nvSpPr>
              <p:spPr>
                <a:xfrm>
                  <a:off x="5327198"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23"/>
                <p:cNvSpPr/>
                <p:nvPr/>
              </p:nvSpPr>
              <p:spPr>
                <a:xfrm>
                  <a:off x="5327198" y="3647353"/>
                  <a:ext cx="121216" cy="0"/>
                </a:xfrm>
                <a:custGeom>
                  <a:rect b="b" l="l" r="r" t="t"/>
                  <a:pathLst>
                    <a:path extrusionOk="0" fill="none" h="0" w="7448">
                      <a:moveTo>
                        <a:pt x="1" y="0"/>
                      </a:moveTo>
                      <a:lnTo>
                        <a:pt x="744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23"/>
                <p:cNvSpPr/>
                <p:nvPr/>
              </p:nvSpPr>
              <p:spPr>
                <a:xfrm>
                  <a:off x="5557229"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23"/>
                <p:cNvSpPr/>
                <p:nvPr/>
              </p:nvSpPr>
              <p:spPr>
                <a:xfrm>
                  <a:off x="5582456" y="3598365"/>
                  <a:ext cx="58395" cy="57906"/>
                </a:xfrm>
                <a:custGeom>
                  <a:rect b="b" l="l" r="r" t="t"/>
                  <a:pathLst>
                    <a:path extrusionOk="0" h="3558" w="3588">
                      <a:moveTo>
                        <a:pt x="1" y="1"/>
                      </a:moveTo>
                      <a:lnTo>
                        <a:pt x="1" y="3557"/>
                      </a:lnTo>
                      <a:lnTo>
                        <a:pt x="3587" y="3557"/>
                      </a:lnTo>
                      <a:lnTo>
                        <a:pt x="3587" y="1"/>
                      </a:lnTo>
                      <a:close/>
                    </a:path>
                  </a:pathLst>
                </a:custGeom>
                <a:solidFill>
                  <a:schemeClr val="dk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23"/>
                <p:cNvSpPr/>
                <p:nvPr/>
              </p:nvSpPr>
              <p:spPr>
                <a:xfrm>
                  <a:off x="5579005" y="3781898"/>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23"/>
                <p:cNvSpPr/>
                <p:nvPr/>
              </p:nvSpPr>
              <p:spPr>
                <a:xfrm>
                  <a:off x="5579005" y="3781898"/>
                  <a:ext cx="212731" cy="16"/>
                </a:xfrm>
                <a:custGeom>
                  <a:rect b="b" l="l" r="r" t="t"/>
                  <a:pathLst>
                    <a:path extrusionOk="0" fill="none" h="1" w="13071">
                      <a:moveTo>
                        <a:pt x="0" y="1"/>
                      </a:moveTo>
                      <a:lnTo>
                        <a:pt x="13070"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23"/>
                <p:cNvSpPr/>
                <p:nvPr/>
              </p:nvSpPr>
              <p:spPr>
                <a:xfrm>
                  <a:off x="5579005" y="3739355"/>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23"/>
                <p:cNvSpPr/>
                <p:nvPr/>
              </p:nvSpPr>
              <p:spPr>
                <a:xfrm>
                  <a:off x="5579005" y="3739355"/>
                  <a:ext cx="212731" cy="16"/>
                </a:xfrm>
                <a:custGeom>
                  <a:rect b="b" l="l" r="r" t="t"/>
                  <a:pathLst>
                    <a:path extrusionOk="0" fill="none" h="1" w="13071">
                      <a:moveTo>
                        <a:pt x="0" y="1"/>
                      </a:moveTo>
                      <a:lnTo>
                        <a:pt x="13070"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23"/>
                <p:cNvSpPr/>
                <p:nvPr/>
              </p:nvSpPr>
              <p:spPr>
                <a:xfrm>
                  <a:off x="5579005" y="3696324"/>
                  <a:ext cx="212731" cy="16"/>
                </a:xfrm>
                <a:custGeom>
                  <a:rect b="b" l="l" r="r" t="t"/>
                  <a:pathLst>
                    <a:path extrusionOk="0" h="1" w="13071">
                      <a:moveTo>
                        <a:pt x="0" y="0"/>
                      </a:moveTo>
                      <a:lnTo>
                        <a:pt x="13070"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23"/>
                <p:cNvSpPr/>
                <p:nvPr/>
              </p:nvSpPr>
              <p:spPr>
                <a:xfrm>
                  <a:off x="5579005" y="3696324"/>
                  <a:ext cx="212731" cy="16"/>
                </a:xfrm>
                <a:custGeom>
                  <a:rect b="b" l="l" r="r" t="t"/>
                  <a:pathLst>
                    <a:path extrusionOk="0" fill="none" h="1" w="13071">
                      <a:moveTo>
                        <a:pt x="0" y="0"/>
                      </a:moveTo>
                      <a:lnTo>
                        <a:pt x="13070"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23"/>
                <p:cNvSpPr/>
                <p:nvPr/>
              </p:nvSpPr>
              <p:spPr>
                <a:xfrm>
                  <a:off x="5670520" y="3647353"/>
                  <a:ext cx="121216" cy="0"/>
                </a:xfrm>
                <a:custGeom>
                  <a:rect b="b" l="l" r="r" t="t"/>
                  <a:pathLst>
                    <a:path extrusionOk="0" h="0" w="7448">
                      <a:moveTo>
                        <a:pt x="0" y="0"/>
                      </a:moveTo>
                      <a:lnTo>
                        <a:pt x="744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23"/>
                <p:cNvSpPr/>
                <p:nvPr/>
              </p:nvSpPr>
              <p:spPr>
                <a:xfrm>
                  <a:off x="5670520" y="3647353"/>
                  <a:ext cx="121216" cy="0"/>
                </a:xfrm>
                <a:custGeom>
                  <a:rect b="b" l="l" r="r" t="t"/>
                  <a:pathLst>
                    <a:path extrusionOk="0" fill="none" h="0" w="7448">
                      <a:moveTo>
                        <a:pt x="0" y="0"/>
                      </a:moveTo>
                      <a:lnTo>
                        <a:pt x="744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23"/>
                <p:cNvSpPr/>
                <p:nvPr/>
              </p:nvSpPr>
              <p:spPr>
                <a:xfrm>
                  <a:off x="5900550" y="3568191"/>
                  <a:ext cx="255762" cy="255778"/>
                </a:xfrm>
                <a:custGeom>
                  <a:rect b="b" l="l" r="r" t="t"/>
                  <a:pathLst>
                    <a:path extrusionOk="0" h="15716" w="15715">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23"/>
                <p:cNvSpPr/>
                <p:nvPr/>
              </p:nvSpPr>
              <p:spPr>
                <a:xfrm>
                  <a:off x="5926265" y="3598365"/>
                  <a:ext cx="58395" cy="57906"/>
                </a:xfrm>
                <a:custGeom>
                  <a:rect b="b" l="l" r="r" t="t"/>
                  <a:pathLst>
                    <a:path extrusionOk="0" h="3558" w="3588">
                      <a:moveTo>
                        <a:pt x="1" y="1"/>
                      </a:moveTo>
                      <a:lnTo>
                        <a:pt x="1" y="3557"/>
                      </a:lnTo>
                      <a:lnTo>
                        <a:pt x="3587" y="3557"/>
                      </a:lnTo>
                      <a:lnTo>
                        <a:pt x="3587" y="1"/>
                      </a:lnTo>
                      <a:close/>
                    </a:path>
                  </a:pathLst>
                </a:custGeom>
                <a:solidFill>
                  <a:schemeClr val="dk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23"/>
                <p:cNvSpPr/>
                <p:nvPr/>
              </p:nvSpPr>
              <p:spPr>
                <a:xfrm>
                  <a:off x="5922310" y="3781898"/>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23"/>
                <p:cNvSpPr/>
                <p:nvPr/>
              </p:nvSpPr>
              <p:spPr>
                <a:xfrm>
                  <a:off x="5922310" y="3781898"/>
                  <a:ext cx="212731" cy="16"/>
                </a:xfrm>
                <a:custGeom>
                  <a:rect b="b" l="l" r="r" t="t"/>
                  <a:pathLst>
                    <a:path extrusionOk="0" fill="none" h="1" w="13071">
                      <a:moveTo>
                        <a:pt x="1" y="1"/>
                      </a:moveTo>
                      <a:lnTo>
                        <a:pt x="1307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23"/>
                <p:cNvSpPr/>
                <p:nvPr/>
              </p:nvSpPr>
              <p:spPr>
                <a:xfrm>
                  <a:off x="5922310" y="3739355"/>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23"/>
                <p:cNvSpPr/>
                <p:nvPr/>
              </p:nvSpPr>
              <p:spPr>
                <a:xfrm>
                  <a:off x="5922310" y="3739355"/>
                  <a:ext cx="212731" cy="16"/>
                </a:xfrm>
                <a:custGeom>
                  <a:rect b="b" l="l" r="r" t="t"/>
                  <a:pathLst>
                    <a:path extrusionOk="0" fill="none" h="1" w="13071">
                      <a:moveTo>
                        <a:pt x="1" y="1"/>
                      </a:moveTo>
                      <a:lnTo>
                        <a:pt x="1307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23"/>
                <p:cNvSpPr/>
                <p:nvPr/>
              </p:nvSpPr>
              <p:spPr>
                <a:xfrm>
                  <a:off x="5922310" y="3696324"/>
                  <a:ext cx="212731" cy="16"/>
                </a:xfrm>
                <a:custGeom>
                  <a:rect b="b" l="l" r="r" t="t"/>
                  <a:pathLst>
                    <a:path extrusionOk="0" h="1" w="13071">
                      <a:moveTo>
                        <a:pt x="1" y="0"/>
                      </a:moveTo>
                      <a:lnTo>
                        <a:pt x="13071"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23"/>
                <p:cNvSpPr/>
                <p:nvPr/>
              </p:nvSpPr>
              <p:spPr>
                <a:xfrm>
                  <a:off x="5922310" y="3696324"/>
                  <a:ext cx="212731" cy="16"/>
                </a:xfrm>
                <a:custGeom>
                  <a:rect b="b" l="l" r="r" t="t"/>
                  <a:pathLst>
                    <a:path extrusionOk="0" fill="none" h="1" w="13071">
                      <a:moveTo>
                        <a:pt x="1" y="0"/>
                      </a:moveTo>
                      <a:lnTo>
                        <a:pt x="13071"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23"/>
                <p:cNvSpPr/>
                <p:nvPr/>
              </p:nvSpPr>
              <p:spPr>
                <a:xfrm>
                  <a:off x="6013824"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23"/>
                <p:cNvSpPr/>
                <p:nvPr/>
              </p:nvSpPr>
              <p:spPr>
                <a:xfrm>
                  <a:off x="6013824" y="3647353"/>
                  <a:ext cx="121216" cy="0"/>
                </a:xfrm>
                <a:custGeom>
                  <a:rect b="b" l="l" r="r" t="t"/>
                  <a:pathLst>
                    <a:path extrusionOk="0" fill="none" h="0" w="7448">
                      <a:moveTo>
                        <a:pt x="1" y="0"/>
                      </a:moveTo>
                      <a:lnTo>
                        <a:pt x="744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4" name="Google Shape;3854;p123"/>
            <p:cNvGrpSpPr/>
            <p:nvPr/>
          </p:nvGrpSpPr>
          <p:grpSpPr>
            <a:xfrm>
              <a:off x="5074196" y="3484621"/>
              <a:ext cx="413062" cy="240741"/>
              <a:chOff x="1757150" y="3466900"/>
              <a:chExt cx="737875" cy="430125"/>
            </a:xfrm>
          </p:grpSpPr>
          <p:sp>
            <p:nvSpPr>
              <p:cNvPr id="3855" name="Google Shape;3855;p123"/>
              <p:cNvSpPr/>
              <p:nvPr/>
            </p:nvSpPr>
            <p:spPr>
              <a:xfrm>
                <a:off x="1757150" y="3466900"/>
                <a:ext cx="737875" cy="430125"/>
              </a:xfrm>
              <a:custGeom>
                <a:rect b="b" l="l" r="r" t="t"/>
                <a:pathLst>
                  <a:path extrusionOk="0" h="17205" w="29515">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23"/>
              <p:cNvSpPr/>
              <p:nvPr/>
            </p:nvSpPr>
            <p:spPr>
              <a:xfrm>
                <a:off x="1904550" y="3624975"/>
                <a:ext cx="168725" cy="144400"/>
              </a:xfrm>
              <a:custGeom>
                <a:rect b="b" l="l" r="r" t="t"/>
                <a:pathLst>
                  <a:path extrusionOk="0" h="5776" w="6749">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23"/>
              <p:cNvSpPr/>
              <p:nvPr/>
            </p:nvSpPr>
            <p:spPr>
              <a:xfrm>
                <a:off x="2121125" y="3585450"/>
                <a:ext cx="91225" cy="221900"/>
              </a:xfrm>
              <a:custGeom>
                <a:rect b="b" l="l" r="r" t="t"/>
                <a:pathLst>
                  <a:path extrusionOk="0" h="8876" w="3649">
                    <a:moveTo>
                      <a:pt x="2736" y="0"/>
                    </a:moveTo>
                    <a:lnTo>
                      <a:pt x="1" y="8876"/>
                    </a:lnTo>
                    <a:lnTo>
                      <a:pt x="882" y="8876"/>
                    </a:lnTo>
                    <a:lnTo>
                      <a:pt x="3648"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23"/>
              <p:cNvSpPr/>
              <p:nvPr/>
            </p:nvSpPr>
            <p:spPr>
              <a:xfrm>
                <a:off x="2259425" y="3624975"/>
                <a:ext cx="169475" cy="144400"/>
              </a:xfrm>
              <a:custGeom>
                <a:rect b="b" l="l" r="r" t="t"/>
                <a:pathLst>
                  <a:path extrusionOk="0" h="5776" w="6779">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123"/>
            <p:cNvGrpSpPr/>
            <p:nvPr/>
          </p:nvGrpSpPr>
          <p:grpSpPr>
            <a:xfrm>
              <a:off x="5510745" y="3239221"/>
              <a:ext cx="464970" cy="464873"/>
              <a:chOff x="817150" y="3028450"/>
              <a:chExt cx="830600" cy="830575"/>
            </a:xfrm>
          </p:grpSpPr>
          <p:sp>
            <p:nvSpPr>
              <p:cNvPr id="3860" name="Google Shape;3860;p123"/>
              <p:cNvSpPr/>
              <p:nvPr/>
            </p:nvSpPr>
            <p:spPr>
              <a:xfrm>
                <a:off x="817150" y="3028450"/>
                <a:ext cx="830600" cy="830575"/>
              </a:xfrm>
              <a:custGeom>
                <a:rect b="b" l="l" r="r" t="t"/>
                <a:pathLst>
                  <a:path extrusionOk="0" h="33223" w="33224">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23"/>
              <p:cNvSpPr/>
              <p:nvPr/>
            </p:nvSpPr>
            <p:spPr>
              <a:xfrm>
                <a:off x="895425" y="3221450"/>
                <a:ext cx="663400" cy="360225"/>
              </a:xfrm>
              <a:custGeom>
                <a:rect b="b" l="l" r="r" t="t"/>
                <a:pathLst>
                  <a:path extrusionOk="0" h="14409" w="26536">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23"/>
              <p:cNvSpPr/>
              <p:nvPr/>
            </p:nvSpPr>
            <p:spPr>
              <a:xfrm>
                <a:off x="1118075" y="3364325"/>
                <a:ext cx="230275" cy="302450"/>
              </a:xfrm>
              <a:custGeom>
                <a:rect b="b" l="l" r="r" t="t"/>
                <a:pathLst>
                  <a:path extrusionOk="0" h="12098" w="9211">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123"/>
            <p:cNvGrpSpPr/>
            <p:nvPr/>
          </p:nvGrpSpPr>
          <p:grpSpPr>
            <a:xfrm>
              <a:off x="4997553" y="3704080"/>
              <a:ext cx="349679" cy="349631"/>
              <a:chOff x="2099100" y="3859000"/>
              <a:chExt cx="624650" cy="624675"/>
            </a:xfrm>
          </p:grpSpPr>
          <p:sp>
            <p:nvSpPr>
              <p:cNvPr id="3864" name="Google Shape;3864;p123"/>
              <p:cNvSpPr/>
              <p:nvPr/>
            </p:nvSpPr>
            <p:spPr>
              <a:xfrm>
                <a:off x="2099100" y="3859000"/>
                <a:ext cx="624650" cy="624675"/>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23"/>
              <p:cNvSpPr/>
              <p:nvPr/>
            </p:nvSpPr>
            <p:spPr>
              <a:xfrm>
                <a:off x="2202425" y="3898525"/>
                <a:ext cx="417975" cy="398200"/>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23"/>
              <p:cNvSpPr/>
              <p:nvPr/>
            </p:nvSpPr>
            <p:spPr>
              <a:xfrm>
                <a:off x="2242700" y="4410700"/>
                <a:ext cx="338950" cy="25"/>
              </a:xfrm>
              <a:custGeom>
                <a:rect b="b" l="l" r="r" t="t"/>
                <a:pathLst>
                  <a:path extrusionOk="0" fill="none" h="1" w="13558">
                    <a:moveTo>
                      <a:pt x="1" y="0"/>
                    </a:moveTo>
                    <a:lnTo>
                      <a:pt x="13557" y="0"/>
                    </a:lnTo>
                  </a:path>
                </a:pathLst>
              </a:custGeom>
              <a:solidFill>
                <a:schemeClr val="accent3"/>
              </a:solidFill>
              <a:ln cap="rnd" cmpd="sng" w="9875">
                <a:solidFill>
                  <a:schemeClr val="lt1"/>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23"/>
              <p:cNvSpPr/>
              <p:nvPr/>
            </p:nvSpPr>
            <p:spPr>
              <a:xfrm>
                <a:off x="2242700" y="4360525"/>
                <a:ext cx="338950" cy="25"/>
              </a:xfrm>
              <a:custGeom>
                <a:rect b="b" l="l" r="r" t="t"/>
                <a:pathLst>
                  <a:path extrusionOk="0" fill="none" h="1" w="13558">
                    <a:moveTo>
                      <a:pt x="1" y="1"/>
                    </a:moveTo>
                    <a:lnTo>
                      <a:pt x="13557" y="1"/>
                    </a:lnTo>
                  </a:path>
                </a:pathLst>
              </a:custGeom>
              <a:solidFill>
                <a:schemeClr val="accent3"/>
              </a:solidFill>
              <a:ln cap="rnd" cmpd="sng" w="9875">
                <a:solidFill>
                  <a:schemeClr val="lt1"/>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123"/>
            <p:cNvGrpSpPr/>
            <p:nvPr/>
          </p:nvGrpSpPr>
          <p:grpSpPr>
            <a:xfrm>
              <a:off x="5487265" y="2085988"/>
              <a:ext cx="491196" cy="653881"/>
              <a:chOff x="5025425" y="2576325"/>
              <a:chExt cx="623900" cy="830536"/>
            </a:xfrm>
          </p:grpSpPr>
          <p:sp>
            <p:nvSpPr>
              <p:cNvPr id="3869" name="Google Shape;3869;p123"/>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23"/>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23"/>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23"/>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23"/>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23"/>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23"/>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23"/>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23"/>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23"/>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23"/>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23"/>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23"/>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23"/>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23"/>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23"/>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23"/>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123"/>
            <p:cNvGrpSpPr/>
            <p:nvPr/>
          </p:nvGrpSpPr>
          <p:grpSpPr>
            <a:xfrm>
              <a:off x="5074194" y="1914936"/>
              <a:ext cx="537510" cy="378684"/>
              <a:chOff x="4589800" y="4667625"/>
              <a:chExt cx="964317" cy="679375"/>
            </a:xfrm>
          </p:grpSpPr>
          <p:sp>
            <p:nvSpPr>
              <p:cNvPr id="3887" name="Google Shape;3887;p123"/>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23"/>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23"/>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23"/>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23"/>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23"/>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3" name="Google Shape;3893;p123"/>
            <p:cNvSpPr/>
            <p:nvPr/>
          </p:nvSpPr>
          <p:spPr>
            <a:xfrm>
              <a:off x="3171660" y="3139759"/>
              <a:ext cx="582442" cy="820458"/>
            </a:xfrm>
            <a:custGeom>
              <a:rect b="b" l="l" r="r" t="t"/>
              <a:pathLst>
                <a:path extrusionOk="0" h="49455" w="35108">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4" name="Google Shape;3894;p123"/>
            <p:cNvGrpSpPr/>
            <p:nvPr/>
          </p:nvGrpSpPr>
          <p:grpSpPr>
            <a:xfrm>
              <a:off x="3175194" y="3144305"/>
              <a:ext cx="573865" cy="811881"/>
              <a:chOff x="3181616" y="3303126"/>
              <a:chExt cx="573865" cy="811881"/>
            </a:xfrm>
          </p:grpSpPr>
          <p:sp>
            <p:nvSpPr>
              <p:cNvPr id="3895" name="Google Shape;3895;p123"/>
              <p:cNvSpPr/>
              <p:nvPr/>
            </p:nvSpPr>
            <p:spPr>
              <a:xfrm>
                <a:off x="3181616" y="3303126"/>
                <a:ext cx="573865" cy="811881"/>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23"/>
              <p:cNvSpPr/>
              <p:nvPr/>
            </p:nvSpPr>
            <p:spPr>
              <a:xfrm>
                <a:off x="3301140" y="3423145"/>
                <a:ext cx="337872" cy="400914"/>
              </a:xfrm>
              <a:custGeom>
                <a:rect b="b" l="l" r="r" t="t"/>
                <a:pathLst>
                  <a:path extrusionOk="0" h="24166" w="20366">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123"/>
            <p:cNvGrpSpPr/>
            <p:nvPr/>
          </p:nvGrpSpPr>
          <p:grpSpPr>
            <a:xfrm>
              <a:off x="3269998" y="3746425"/>
              <a:ext cx="534546" cy="154320"/>
              <a:chOff x="3276419" y="3905246"/>
              <a:chExt cx="534546" cy="154320"/>
            </a:xfrm>
          </p:grpSpPr>
          <p:sp>
            <p:nvSpPr>
              <p:cNvPr id="3898" name="Google Shape;3898;p123"/>
              <p:cNvSpPr/>
              <p:nvPr/>
            </p:nvSpPr>
            <p:spPr>
              <a:xfrm>
                <a:off x="3276419" y="3905246"/>
                <a:ext cx="534546" cy="15432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23"/>
              <p:cNvSpPr/>
              <p:nvPr/>
            </p:nvSpPr>
            <p:spPr>
              <a:xfrm>
                <a:off x="3309701" y="3931476"/>
                <a:ext cx="112978" cy="102891"/>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23"/>
              <p:cNvSpPr/>
              <p:nvPr/>
            </p:nvSpPr>
            <p:spPr>
              <a:xfrm>
                <a:off x="3457979" y="3955168"/>
                <a:ext cx="189109" cy="16656"/>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23"/>
              <p:cNvSpPr/>
              <p:nvPr/>
            </p:nvSpPr>
            <p:spPr>
              <a:xfrm>
                <a:off x="3667760" y="3955168"/>
                <a:ext cx="94828" cy="16656"/>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23"/>
              <p:cNvSpPr/>
              <p:nvPr/>
            </p:nvSpPr>
            <p:spPr>
              <a:xfrm>
                <a:off x="3457979" y="3996529"/>
                <a:ext cx="113476" cy="16159"/>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123"/>
            <p:cNvGrpSpPr/>
            <p:nvPr/>
          </p:nvGrpSpPr>
          <p:grpSpPr>
            <a:xfrm>
              <a:off x="3652778" y="2923429"/>
              <a:ext cx="423095" cy="423095"/>
              <a:chOff x="3659199" y="3082251"/>
              <a:chExt cx="423095" cy="423095"/>
            </a:xfrm>
          </p:grpSpPr>
          <p:sp>
            <p:nvSpPr>
              <p:cNvPr id="3904" name="Google Shape;3904;p123"/>
              <p:cNvSpPr/>
              <p:nvPr/>
            </p:nvSpPr>
            <p:spPr>
              <a:xfrm>
                <a:off x="3659199" y="3082251"/>
                <a:ext cx="423095" cy="42309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23"/>
              <p:cNvSpPr/>
              <p:nvPr/>
            </p:nvSpPr>
            <p:spPr>
              <a:xfrm>
                <a:off x="3737361" y="3154355"/>
                <a:ext cx="267281" cy="27838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123"/>
            <p:cNvGrpSpPr/>
            <p:nvPr/>
          </p:nvGrpSpPr>
          <p:grpSpPr>
            <a:xfrm>
              <a:off x="3171648" y="2029928"/>
              <a:ext cx="932944" cy="154328"/>
              <a:chOff x="2205925" y="868575"/>
              <a:chExt cx="1764600" cy="291900"/>
            </a:xfrm>
          </p:grpSpPr>
          <p:sp>
            <p:nvSpPr>
              <p:cNvPr id="3907" name="Google Shape;3907;p123"/>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23"/>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23"/>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23"/>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23"/>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23"/>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123"/>
            <p:cNvGrpSpPr/>
            <p:nvPr/>
          </p:nvGrpSpPr>
          <p:grpSpPr>
            <a:xfrm>
              <a:off x="3226303" y="2216912"/>
              <a:ext cx="423105" cy="418886"/>
              <a:chOff x="1094900" y="3550918"/>
              <a:chExt cx="657302" cy="650747"/>
            </a:xfrm>
          </p:grpSpPr>
          <p:grpSp>
            <p:nvGrpSpPr>
              <p:cNvPr id="3914" name="Google Shape;3914;p123"/>
              <p:cNvGrpSpPr/>
              <p:nvPr/>
            </p:nvGrpSpPr>
            <p:grpSpPr>
              <a:xfrm>
                <a:off x="1094900" y="3550918"/>
                <a:ext cx="657302" cy="650747"/>
                <a:chOff x="1529600" y="2601475"/>
                <a:chExt cx="834775" cy="826450"/>
              </a:xfrm>
            </p:grpSpPr>
            <p:sp>
              <p:nvSpPr>
                <p:cNvPr id="3915" name="Google Shape;3915;p123"/>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23"/>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123"/>
              <p:cNvGrpSpPr/>
              <p:nvPr/>
            </p:nvGrpSpPr>
            <p:grpSpPr>
              <a:xfrm>
                <a:off x="1285128" y="3650171"/>
                <a:ext cx="276316" cy="302472"/>
                <a:chOff x="1980750" y="1584075"/>
                <a:chExt cx="422825" cy="462850"/>
              </a:xfrm>
            </p:grpSpPr>
            <p:sp>
              <p:nvSpPr>
                <p:cNvPr id="3918" name="Google Shape;3918;p123"/>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23"/>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23"/>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23"/>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2" name="Google Shape;3922;p123"/>
            <p:cNvGrpSpPr/>
            <p:nvPr/>
          </p:nvGrpSpPr>
          <p:grpSpPr>
            <a:xfrm>
              <a:off x="3576574" y="1655547"/>
              <a:ext cx="413047" cy="408927"/>
              <a:chOff x="1529600" y="2601475"/>
              <a:chExt cx="834775" cy="826450"/>
            </a:xfrm>
          </p:grpSpPr>
          <p:sp>
            <p:nvSpPr>
              <p:cNvPr id="3923" name="Google Shape;3923;p123"/>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23"/>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23"/>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23"/>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23"/>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23"/>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23"/>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30" name="Google Shape;3930;p123"/>
          <p:cNvSpPr/>
          <p:nvPr/>
        </p:nvSpPr>
        <p:spPr>
          <a:xfrm>
            <a:off x="714050"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23"/>
          <p:cNvSpPr/>
          <p:nvPr/>
        </p:nvSpPr>
        <p:spPr>
          <a:xfrm>
            <a:off x="6410977"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23"/>
          <p:cNvSpPr/>
          <p:nvPr/>
        </p:nvSpPr>
        <p:spPr>
          <a:xfrm>
            <a:off x="722563"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23"/>
          <p:cNvSpPr/>
          <p:nvPr/>
        </p:nvSpPr>
        <p:spPr>
          <a:xfrm>
            <a:off x="6400475"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2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3935" name="Google Shape;3935;p123"/>
          <p:cNvSpPr txBox="1"/>
          <p:nvPr/>
        </p:nvSpPr>
        <p:spPr>
          <a:xfrm>
            <a:off x="720000"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MARKETING</a:t>
            </a:r>
            <a:endParaRPr b="1" sz="1800">
              <a:solidFill>
                <a:schemeClr val="lt1"/>
              </a:solidFill>
              <a:latin typeface="Orbitron"/>
              <a:ea typeface="Orbitron"/>
              <a:cs typeface="Orbitron"/>
              <a:sym typeface="Orbitron"/>
            </a:endParaRPr>
          </a:p>
        </p:txBody>
      </p:sp>
      <p:sp>
        <p:nvSpPr>
          <p:cNvPr id="3936" name="Google Shape;3936;p123"/>
          <p:cNvSpPr txBox="1"/>
          <p:nvPr/>
        </p:nvSpPr>
        <p:spPr>
          <a:xfrm>
            <a:off x="714052"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3937" name="Google Shape;3937;p123"/>
          <p:cNvSpPr txBox="1"/>
          <p:nvPr/>
        </p:nvSpPr>
        <p:spPr>
          <a:xfrm>
            <a:off x="722538"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TRAINING</a:t>
            </a:r>
            <a:endParaRPr b="1" sz="1800">
              <a:solidFill>
                <a:schemeClr val="lt1"/>
              </a:solidFill>
              <a:latin typeface="Orbitron"/>
              <a:ea typeface="Orbitron"/>
              <a:cs typeface="Orbitron"/>
              <a:sym typeface="Orbitron"/>
            </a:endParaRPr>
          </a:p>
        </p:txBody>
      </p:sp>
      <p:sp>
        <p:nvSpPr>
          <p:cNvPr id="3938" name="Google Shape;3938;p123"/>
          <p:cNvSpPr txBox="1"/>
          <p:nvPr/>
        </p:nvSpPr>
        <p:spPr>
          <a:xfrm>
            <a:off x="717440"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3939" name="Google Shape;3939;p123"/>
          <p:cNvSpPr txBox="1"/>
          <p:nvPr/>
        </p:nvSpPr>
        <p:spPr>
          <a:xfrm>
            <a:off x="6405202"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3940" name="Google Shape;3940;p123"/>
          <p:cNvSpPr txBox="1"/>
          <p:nvPr/>
        </p:nvSpPr>
        <p:spPr>
          <a:xfrm>
            <a:off x="6407976"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TECHNOLOGY</a:t>
            </a:r>
            <a:endParaRPr b="1" sz="1800">
              <a:solidFill>
                <a:schemeClr val="lt1"/>
              </a:solidFill>
              <a:latin typeface="Orbitron"/>
              <a:ea typeface="Orbitron"/>
              <a:cs typeface="Orbitron"/>
              <a:sym typeface="Orbitron"/>
            </a:endParaRPr>
          </a:p>
        </p:txBody>
      </p:sp>
      <p:sp>
        <p:nvSpPr>
          <p:cNvPr id="3941" name="Google Shape;3941;p123"/>
          <p:cNvSpPr txBox="1"/>
          <p:nvPr/>
        </p:nvSpPr>
        <p:spPr>
          <a:xfrm>
            <a:off x="6410952"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ASSESSMENT</a:t>
            </a:r>
            <a:endParaRPr b="1" sz="1800">
              <a:solidFill>
                <a:schemeClr val="lt1"/>
              </a:solidFill>
              <a:latin typeface="Orbitron"/>
              <a:ea typeface="Orbitron"/>
              <a:cs typeface="Orbitron"/>
              <a:sym typeface="Orbitron"/>
            </a:endParaRPr>
          </a:p>
        </p:txBody>
      </p:sp>
      <p:sp>
        <p:nvSpPr>
          <p:cNvPr id="3942" name="Google Shape;3942;p123"/>
          <p:cNvSpPr txBox="1"/>
          <p:nvPr/>
        </p:nvSpPr>
        <p:spPr>
          <a:xfrm>
            <a:off x="6406700"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3943" name="Google Shape;3943;p123"/>
          <p:cNvCxnSpPr>
            <a:stCxn id="3940" idx="1"/>
          </p:cNvCxnSpPr>
          <p:nvPr/>
        </p:nvCxnSpPr>
        <p:spPr>
          <a:xfrm flipH="1">
            <a:off x="5395776" y="3498682"/>
            <a:ext cx="1012200" cy="188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3944" name="Google Shape;3944;p123"/>
          <p:cNvCxnSpPr>
            <a:stCxn id="3941" idx="1"/>
          </p:cNvCxnSpPr>
          <p:nvPr/>
        </p:nvCxnSpPr>
        <p:spPr>
          <a:xfrm flipH="1">
            <a:off x="5516952" y="1601586"/>
            <a:ext cx="894000" cy="611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3945" name="Google Shape;3945;p123"/>
          <p:cNvCxnSpPr>
            <a:stCxn id="3937" idx="3"/>
          </p:cNvCxnSpPr>
          <p:nvPr/>
        </p:nvCxnSpPr>
        <p:spPr>
          <a:xfrm>
            <a:off x="2732538" y="3498682"/>
            <a:ext cx="554100" cy="167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3946" name="Google Shape;3946;p123"/>
          <p:cNvCxnSpPr>
            <a:stCxn id="3935" idx="3"/>
          </p:cNvCxnSpPr>
          <p:nvPr/>
        </p:nvCxnSpPr>
        <p:spPr>
          <a:xfrm>
            <a:off x="2730000" y="1601586"/>
            <a:ext cx="577800" cy="5349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776"/>
                                        </p:tgtEl>
                                        <p:attrNameLst>
                                          <p:attrName>style.visibility</p:attrName>
                                        </p:attrNameLst>
                                      </p:cBhvr>
                                      <p:to>
                                        <p:strVal val="visible"/>
                                      </p:to>
                                    </p:set>
                                    <p:anim calcmode="lin" valueType="num">
                                      <p:cBhvr additive="base">
                                        <p:cTn dur="800"/>
                                        <p:tgtEl>
                                          <p:spTgt spid="37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sp>
        <p:nvSpPr>
          <p:cNvPr id="3951" name="Google Shape;3951;p124"/>
          <p:cNvSpPr/>
          <p:nvPr/>
        </p:nvSpPr>
        <p:spPr>
          <a:xfrm>
            <a:off x="784227" y="1435290"/>
            <a:ext cx="1891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24"/>
          <p:cNvSpPr/>
          <p:nvPr/>
        </p:nvSpPr>
        <p:spPr>
          <a:xfrm>
            <a:off x="4587930" y="1435290"/>
            <a:ext cx="1882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24"/>
          <p:cNvSpPr/>
          <p:nvPr/>
        </p:nvSpPr>
        <p:spPr>
          <a:xfrm>
            <a:off x="8010425" y="1164429"/>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24"/>
          <p:cNvSpPr/>
          <p:nvPr/>
        </p:nvSpPr>
        <p:spPr>
          <a:xfrm>
            <a:off x="784225" y="4072779"/>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24"/>
          <p:cNvSpPr/>
          <p:nvPr/>
        </p:nvSpPr>
        <p:spPr>
          <a:xfrm>
            <a:off x="2691908" y="3288272"/>
            <a:ext cx="18864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24"/>
          <p:cNvSpPr/>
          <p:nvPr/>
        </p:nvSpPr>
        <p:spPr>
          <a:xfrm>
            <a:off x="6477344" y="3288272"/>
            <a:ext cx="18756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2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3958" name="Google Shape;3958;p124"/>
          <p:cNvSpPr txBox="1"/>
          <p:nvPr/>
        </p:nvSpPr>
        <p:spPr>
          <a:xfrm>
            <a:off x="789826" y="1500304"/>
            <a:ext cx="18912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3959" name="Google Shape;3959;p124"/>
          <p:cNvSpPr txBox="1"/>
          <p:nvPr/>
        </p:nvSpPr>
        <p:spPr>
          <a:xfrm>
            <a:off x="784229" y="1929646"/>
            <a:ext cx="18912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3960" name="Google Shape;3960;p124"/>
          <p:cNvSpPr txBox="1"/>
          <p:nvPr/>
        </p:nvSpPr>
        <p:spPr>
          <a:xfrm>
            <a:off x="2691884" y="3349181"/>
            <a:ext cx="18864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3961" name="Google Shape;3961;p124"/>
          <p:cNvSpPr txBox="1"/>
          <p:nvPr/>
        </p:nvSpPr>
        <p:spPr>
          <a:xfrm>
            <a:off x="2687100" y="3772870"/>
            <a:ext cx="18864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a:t>
            </a:r>
            <a:r>
              <a:rPr lang="en">
                <a:solidFill>
                  <a:schemeClr val="dk1"/>
                </a:solidFill>
                <a:latin typeface="Quicksand"/>
                <a:ea typeface="Quicksand"/>
                <a:cs typeface="Quicksand"/>
                <a:sym typeface="Quicksand"/>
              </a:rPr>
              <a:t>s a gas giant and has rings</a:t>
            </a:r>
            <a:endParaRPr>
              <a:solidFill>
                <a:schemeClr val="dk1"/>
              </a:solidFill>
              <a:latin typeface="Quicksand"/>
              <a:ea typeface="Quicksand"/>
              <a:cs typeface="Quicksand"/>
              <a:sym typeface="Quicksand"/>
            </a:endParaRPr>
          </a:p>
        </p:txBody>
      </p:sp>
      <p:sp>
        <p:nvSpPr>
          <p:cNvPr id="3962" name="Google Shape;3962;p124"/>
          <p:cNvSpPr txBox="1"/>
          <p:nvPr/>
        </p:nvSpPr>
        <p:spPr>
          <a:xfrm>
            <a:off x="6481754" y="3772870"/>
            <a:ext cx="18756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a:t>
            </a:r>
            <a:r>
              <a:rPr lang="en">
                <a:solidFill>
                  <a:schemeClr val="dk1"/>
                </a:solidFill>
                <a:latin typeface="Quicksand"/>
                <a:ea typeface="Quicksand"/>
                <a:cs typeface="Quicksand"/>
                <a:sym typeface="Quicksand"/>
              </a:rPr>
              <a:t>s the closest planet to the Sun</a:t>
            </a:r>
            <a:endParaRPr>
              <a:solidFill>
                <a:schemeClr val="dk1"/>
              </a:solidFill>
              <a:latin typeface="Quicksand"/>
              <a:ea typeface="Quicksand"/>
              <a:cs typeface="Quicksand"/>
              <a:sym typeface="Quicksand"/>
            </a:endParaRPr>
          </a:p>
        </p:txBody>
      </p:sp>
      <p:sp>
        <p:nvSpPr>
          <p:cNvPr id="3963" name="Google Shape;3963;p124"/>
          <p:cNvSpPr txBox="1"/>
          <p:nvPr/>
        </p:nvSpPr>
        <p:spPr>
          <a:xfrm>
            <a:off x="6484342" y="3349181"/>
            <a:ext cx="18756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3964" name="Google Shape;3964;p124"/>
          <p:cNvSpPr txBox="1"/>
          <p:nvPr/>
        </p:nvSpPr>
        <p:spPr>
          <a:xfrm>
            <a:off x="4587907" y="1500304"/>
            <a:ext cx="18825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3965" name="Google Shape;3965;p124"/>
          <p:cNvSpPr txBox="1"/>
          <p:nvPr/>
        </p:nvSpPr>
        <p:spPr>
          <a:xfrm>
            <a:off x="4583925" y="1929646"/>
            <a:ext cx="18825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3966" name="Google Shape;3966;p124"/>
          <p:cNvCxnSpPr/>
          <p:nvPr/>
        </p:nvCxnSpPr>
        <p:spPr>
          <a:xfrm>
            <a:off x="721821" y="2883053"/>
            <a:ext cx="7700700" cy="0"/>
          </a:xfrm>
          <a:prstGeom prst="straightConnector1">
            <a:avLst/>
          </a:prstGeom>
          <a:noFill/>
          <a:ln cap="flat" cmpd="sng" w="19050">
            <a:solidFill>
              <a:schemeClr val="dk1"/>
            </a:solidFill>
            <a:prstDash val="solid"/>
            <a:round/>
            <a:headEnd len="med" w="med" type="oval"/>
            <a:tailEnd len="med" w="med" type="oval"/>
          </a:ln>
        </p:spPr>
      </p:cxnSp>
      <p:sp>
        <p:nvSpPr>
          <p:cNvPr id="3967" name="Google Shape;3967;p124"/>
          <p:cNvSpPr/>
          <p:nvPr/>
        </p:nvSpPr>
        <p:spPr>
          <a:xfrm>
            <a:off x="3132724"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2020</a:t>
            </a:r>
            <a:endParaRPr b="1" sz="2000">
              <a:solidFill>
                <a:schemeClr val="lt1"/>
              </a:solidFill>
              <a:latin typeface="Quicksand"/>
              <a:ea typeface="Quicksand"/>
              <a:cs typeface="Quicksand"/>
              <a:sym typeface="Quicksand"/>
            </a:endParaRPr>
          </a:p>
        </p:txBody>
      </p:sp>
      <p:sp>
        <p:nvSpPr>
          <p:cNvPr id="3968" name="Google Shape;3968;p124"/>
          <p:cNvSpPr/>
          <p:nvPr/>
        </p:nvSpPr>
        <p:spPr>
          <a:xfrm>
            <a:off x="6920978"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2022</a:t>
            </a:r>
            <a:endParaRPr b="1" sz="2000">
              <a:solidFill>
                <a:schemeClr val="lt1"/>
              </a:solidFill>
              <a:latin typeface="Quicksand"/>
              <a:ea typeface="Quicksand"/>
              <a:cs typeface="Quicksand"/>
              <a:sym typeface="Quicksand"/>
            </a:endParaRPr>
          </a:p>
        </p:txBody>
      </p:sp>
      <p:sp>
        <p:nvSpPr>
          <p:cNvPr id="3969" name="Google Shape;3969;p124"/>
          <p:cNvSpPr/>
          <p:nvPr/>
        </p:nvSpPr>
        <p:spPr>
          <a:xfrm>
            <a:off x="12354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2019</a:t>
            </a:r>
            <a:endParaRPr b="1" sz="2000">
              <a:solidFill>
                <a:schemeClr val="lt1"/>
              </a:solidFill>
              <a:latin typeface="Quicksand"/>
              <a:ea typeface="Quicksand"/>
              <a:cs typeface="Quicksand"/>
              <a:sym typeface="Quicksand"/>
            </a:endParaRPr>
          </a:p>
        </p:txBody>
      </p:sp>
      <p:sp>
        <p:nvSpPr>
          <p:cNvPr id="3970" name="Google Shape;3970;p124"/>
          <p:cNvSpPr/>
          <p:nvPr/>
        </p:nvSpPr>
        <p:spPr>
          <a:xfrm>
            <a:off x="1330956" y="3217142"/>
            <a:ext cx="801300" cy="8013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1" name="Google Shape;3971;p124"/>
          <p:cNvSpPr/>
          <p:nvPr/>
        </p:nvSpPr>
        <p:spPr>
          <a:xfrm>
            <a:off x="3228274" y="1728028"/>
            <a:ext cx="801300" cy="8013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2" name="Google Shape;3972;p124"/>
          <p:cNvCxnSpPr>
            <a:stCxn id="3969" idx="2"/>
            <a:endCxn id="3970" idx="0"/>
          </p:cNvCxnSpPr>
          <p:nvPr/>
        </p:nvCxnSpPr>
        <p:spPr>
          <a:xfrm>
            <a:off x="1731606" y="3052103"/>
            <a:ext cx="0" cy="165000"/>
          </a:xfrm>
          <a:prstGeom prst="straightConnector1">
            <a:avLst/>
          </a:prstGeom>
          <a:noFill/>
          <a:ln cap="flat" cmpd="sng" w="19050">
            <a:solidFill>
              <a:schemeClr val="dk1"/>
            </a:solidFill>
            <a:prstDash val="solid"/>
            <a:round/>
            <a:headEnd len="med" w="med" type="none"/>
            <a:tailEnd len="med" w="med" type="none"/>
          </a:ln>
        </p:spPr>
      </p:cxnSp>
      <p:cxnSp>
        <p:nvCxnSpPr>
          <p:cNvPr id="3973" name="Google Shape;3973;p124"/>
          <p:cNvCxnSpPr>
            <a:stCxn id="3971" idx="4"/>
            <a:endCxn id="3967" idx="0"/>
          </p:cNvCxnSpPr>
          <p:nvPr/>
        </p:nvCxnSpPr>
        <p:spPr>
          <a:xfrm>
            <a:off x="3628924" y="2529328"/>
            <a:ext cx="0" cy="184800"/>
          </a:xfrm>
          <a:prstGeom prst="straightConnector1">
            <a:avLst/>
          </a:prstGeom>
          <a:noFill/>
          <a:ln cap="flat" cmpd="sng" w="19050">
            <a:solidFill>
              <a:schemeClr val="dk1"/>
            </a:solidFill>
            <a:prstDash val="solid"/>
            <a:round/>
            <a:headEnd len="med" w="med" type="none"/>
            <a:tailEnd len="med" w="med" type="none"/>
          </a:ln>
        </p:spPr>
      </p:cxnSp>
      <p:sp>
        <p:nvSpPr>
          <p:cNvPr id="3974" name="Google Shape;3974;p124"/>
          <p:cNvSpPr/>
          <p:nvPr/>
        </p:nvSpPr>
        <p:spPr>
          <a:xfrm>
            <a:off x="50289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2021</a:t>
            </a:r>
            <a:endParaRPr b="1" sz="2000">
              <a:solidFill>
                <a:schemeClr val="lt1"/>
              </a:solidFill>
              <a:latin typeface="Quicksand"/>
              <a:ea typeface="Quicksand"/>
              <a:cs typeface="Quicksand"/>
              <a:sym typeface="Quicksand"/>
            </a:endParaRPr>
          </a:p>
        </p:txBody>
      </p:sp>
      <p:sp>
        <p:nvSpPr>
          <p:cNvPr id="3975" name="Google Shape;3975;p124"/>
          <p:cNvSpPr/>
          <p:nvPr/>
        </p:nvSpPr>
        <p:spPr>
          <a:xfrm>
            <a:off x="5124456" y="3217142"/>
            <a:ext cx="801300" cy="8013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76" name="Google Shape;3976;p124"/>
          <p:cNvCxnSpPr>
            <a:stCxn id="3974" idx="2"/>
            <a:endCxn id="3975" idx="0"/>
          </p:cNvCxnSpPr>
          <p:nvPr/>
        </p:nvCxnSpPr>
        <p:spPr>
          <a:xfrm>
            <a:off x="5525106" y="3052103"/>
            <a:ext cx="0" cy="165000"/>
          </a:xfrm>
          <a:prstGeom prst="straightConnector1">
            <a:avLst/>
          </a:prstGeom>
          <a:noFill/>
          <a:ln cap="flat" cmpd="sng" w="19050">
            <a:solidFill>
              <a:schemeClr val="dk1"/>
            </a:solidFill>
            <a:prstDash val="solid"/>
            <a:round/>
            <a:headEnd len="med" w="med" type="none"/>
            <a:tailEnd len="med" w="med" type="none"/>
          </a:ln>
        </p:spPr>
      </p:cxnSp>
      <p:sp>
        <p:nvSpPr>
          <p:cNvPr id="3977" name="Google Shape;3977;p124"/>
          <p:cNvSpPr/>
          <p:nvPr/>
        </p:nvSpPr>
        <p:spPr>
          <a:xfrm>
            <a:off x="7016524" y="1727853"/>
            <a:ext cx="801300" cy="801300"/>
          </a:xfrm>
          <a:prstGeom prst="ellipse">
            <a:avLst/>
          </a:prstGeom>
          <a:solidFill>
            <a:schemeClr val="accent6"/>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8" name="Google Shape;3978;p124"/>
          <p:cNvCxnSpPr>
            <a:stCxn id="3977" idx="4"/>
            <a:endCxn id="3968" idx="0"/>
          </p:cNvCxnSpPr>
          <p:nvPr/>
        </p:nvCxnSpPr>
        <p:spPr>
          <a:xfrm>
            <a:off x="7417174" y="2529153"/>
            <a:ext cx="0" cy="184800"/>
          </a:xfrm>
          <a:prstGeom prst="straightConnector1">
            <a:avLst/>
          </a:prstGeom>
          <a:noFill/>
          <a:ln cap="flat" cmpd="sng" w="19050">
            <a:solidFill>
              <a:schemeClr val="dk1"/>
            </a:solidFill>
            <a:prstDash val="solid"/>
            <a:round/>
            <a:headEnd len="med" w="med" type="none"/>
            <a:tailEnd len="med" w="med" type="none"/>
          </a:ln>
        </p:spPr>
      </p:cxnSp>
      <p:sp>
        <p:nvSpPr>
          <p:cNvPr id="3979" name="Google Shape;3979;p124"/>
          <p:cNvSpPr/>
          <p:nvPr/>
        </p:nvSpPr>
        <p:spPr>
          <a:xfrm>
            <a:off x="7241168" y="1985601"/>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124"/>
          <p:cNvGrpSpPr/>
          <p:nvPr/>
        </p:nvGrpSpPr>
        <p:grpSpPr>
          <a:xfrm>
            <a:off x="5339552" y="3434152"/>
            <a:ext cx="366364" cy="367290"/>
            <a:chOff x="-61784125" y="3377700"/>
            <a:chExt cx="316650" cy="317450"/>
          </a:xfrm>
        </p:grpSpPr>
        <p:sp>
          <p:nvSpPr>
            <p:cNvPr id="3981" name="Google Shape;3981;p12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2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2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2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2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2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2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8" name="Google Shape;3988;p124"/>
          <p:cNvSpPr/>
          <p:nvPr/>
        </p:nvSpPr>
        <p:spPr>
          <a:xfrm>
            <a:off x="1547910" y="344401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9" name="Google Shape;3989;p124"/>
          <p:cNvGrpSpPr/>
          <p:nvPr/>
        </p:nvGrpSpPr>
        <p:grpSpPr>
          <a:xfrm>
            <a:off x="3453836" y="1953929"/>
            <a:ext cx="348188" cy="349133"/>
            <a:chOff x="1674750" y="3254050"/>
            <a:chExt cx="294575" cy="295375"/>
          </a:xfrm>
        </p:grpSpPr>
        <p:sp>
          <p:nvSpPr>
            <p:cNvPr id="3990" name="Google Shape;3990;p12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2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2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800" fill="hold"/>
                                        <p:tgtEl>
                                          <p:spTgt spid="3953"/>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395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grpSp>
        <p:nvGrpSpPr>
          <p:cNvPr id="3997" name="Google Shape;3997;p125"/>
          <p:cNvGrpSpPr/>
          <p:nvPr/>
        </p:nvGrpSpPr>
        <p:grpSpPr>
          <a:xfrm>
            <a:off x="1062000" y="1999225"/>
            <a:ext cx="2219400" cy="2160000"/>
            <a:chOff x="905025" y="1265100"/>
            <a:chExt cx="2219400" cy="2160000"/>
          </a:xfrm>
        </p:grpSpPr>
        <p:sp>
          <p:nvSpPr>
            <p:cNvPr id="3998" name="Google Shape;3998;p125"/>
            <p:cNvSpPr/>
            <p:nvPr/>
          </p:nvSpPr>
          <p:spPr>
            <a:xfrm>
              <a:off x="905025" y="1265100"/>
              <a:ext cx="2219400" cy="21600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25"/>
            <p:cNvSpPr/>
            <p:nvPr/>
          </p:nvSpPr>
          <p:spPr>
            <a:xfrm>
              <a:off x="905025" y="1265100"/>
              <a:ext cx="22194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125"/>
            <p:cNvGrpSpPr/>
            <p:nvPr/>
          </p:nvGrpSpPr>
          <p:grpSpPr>
            <a:xfrm flipH="1" rot="10800000">
              <a:off x="1022849" y="1339509"/>
              <a:ext cx="376790" cy="82489"/>
              <a:chOff x="5578333" y="744468"/>
              <a:chExt cx="431653" cy="94500"/>
            </a:xfrm>
          </p:grpSpPr>
          <p:sp>
            <p:nvSpPr>
              <p:cNvPr id="4001" name="Google Shape;4001;p12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2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2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04" name="Google Shape;4004;p125"/>
          <p:cNvSpPr/>
          <p:nvPr/>
        </p:nvSpPr>
        <p:spPr>
          <a:xfrm>
            <a:off x="1262700" y="336786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5" name="Google Shape;4005;p12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4006" name="Google Shape;4006;p125"/>
          <p:cNvSpPr txBox="1"/>
          <p:nvPr/>
        </p:nvSpPr>
        <p:spPr>
          <a:xfrm>
            <a:off x="1329900" y="3356013"/>
            <a:ext cx="168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DAY 1</a:t>
            </a:r>
            <a:endParaRPr b="1" sz="1800">
              <a:solidFill>
                <a:schemeClr val="lt1"/>
              </a:solidFill>
              <a:latin typeface="Orbitron"/>
              <a:ea typeface="Orbitron"/>
              <a:cs typeface="Orbitron"/>
              <a:sym typeface="Orbitron"/>
            </a:endParaRPr>
          </a:p>
        </p:txBody>
      </p:sp>
      <p:sp>
        <p:nvSpPr>
          <p:cNvPr id="4007" name="Google Shape;4007;p125"/>
          <p:cNvSpPr txBox="1"/>
          <p:nvPr/>
        </p:nvSpPr>
        <p:spPr>
          <a:xfrm>
            <a:off x="1262700" y="2333399"/>
            <a:ext cx="1818000" cy="88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200"/>
              </a:spcAft>
              <a:buNone/>
            </a:pPr>
            <a:r>
              <a:rPr lang="en">
                <a:solidFill>
                  <a:schemeClr val="dk1"/>
                </a:solidFill>
                <a:latin typeface="Quicksand"/>
                <a:ea typeface="Quicksand"/>
                <a:cs typeface="Quicksand"/>
                <a:sym typeface="Quicksand"/>
              </a:rPr>
              <a:t>Jupiter is a gas giant and the biggest planet</a:t>
            </a:r>
            <a:endParaRPr>
              <a:solidFill>
                <a:schemeClr val="dk1"/>
              </a:solidFill>
              <a:latin typeface="Quicksand"/>
              <a:ea typeface="Quicksand"/>
              <a:cs typeface="Quicksand"/>
              <a:sym typeface="Quicksand"/>
            </a:endParaRPr>
          </a:p>
        </p:txBody>
      </p:sp>
      <p:sp>
        <p:nvSpPr>
          <p:cNvPr id="4008" name="Google Shape;4008;p125"/>
          <p:cNvSpPr/>
          <p:nvPr/>
        </p:nvSpPr>
        <p:spPr>
          <a:xfrm>
            <a:off x="1062000" y="1265100"/>
            <a:ext cx="7020000" cy="2262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25"/>
          <p:cNvSpPr/>
          <p:nvPr/>
        </p:nvSpPr>
        <p:spPr>
          <a:xfrm>
            <a:off x="2058600" y="1265100"/>
            <a:ext cx="226200" cy="226200"/>
          </a:xfrm>
          <a:prstGeom prst="ellipse">
            <a:avLst/>
          </a:prstGeom>
          <a:solidFill>
            <a:schemeClr val="accent1"/>
          </a:solidFill>
          <a:ln cap="flat" cmpd="sng" w="9525">
            <a:solidFill>
              <a:schemeClr val="lt1"/>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10" name="Google Shape;4010;p125"/>
          <p:cNvCxnSpPr>
            <a:stCxn id="4009" idx="4"/>
            <a:endCxn id="3999" idx="3"/>
          </p:cNvCxnSpPr>
          <p:nvPr/>
        </p:nvCxnSpPr>
        <p:spPr>
          <a:xfrm>
            <a:off x="2171700" y="1491300"/>
            <a:ext cx="0" cy="507900"/>
          </a:xfrm>
          <a:prstGeom prst="straightConnector1">
            <a:avLst/>
          </a:prstGeom>
          <a:noFill/>
          <a:ln cap="flat" cmpd="sng" w="19050">
            <a:solidFill>
              <a:schemeClr val="dk1"/>
            </a:solidFill>
            <a:prstDash val="solid"/>
            <a:round/>
            <a:headEnd len="med" w="med" type="none"/>
            <a:tailEnd len="med" w="med" type="oval"/>
          </a:ln>
        </p:spPr>
      </p:cxnSp>
      <p:grpSp>
        <p:nvGrpSpPr>
          <p:cNvPr id="4011" name="Google Shape;4011;p125"/>
          <p:cNvGrpSpPr/>
          <p:nvPr/>
        </p:nvGrpSpPr>
        <p:grpSpPr>
          <a:xfrm>
            <a:off x="3462300" y="1999225"/>
            <a:ext cx="2219400" cy="2160000"/>
            <a:chOff x="905025" y="1265100"/>
            <a:chExt cx="2219400" cy="2160000"/>
          </a:xfrm>
        </p:grpSpPr>
        <p:sp>
          <p:nvSpPr>
            <p:cNvPr id="4012" name="Google Shape;4012;p125"/>
            <p:cNvSpPr/>
            <p:nvPr/>
          </p:nvSpPr>
          <p:spPr>
            <a:xfrm>
              <a:off x="905025" y="1265100"/>
              <a:ext cx="2219400" cy="21600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25"/>
            <p:cNvSpPr/>
            <p:nvPr/>
          </p:nvSpPr>
          <p:spPr>
            <a:xfrm>
              <a:off x="905025" y="1265100"/>
              <a:ext cx="22194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4" name="Google Shape;4014;p125"/>
            <p:cNvGrpSpPr/>
            <p:nvPr/>
          </p:nvGrpSpPr>
          <p:grpSpPr>
            <a:xfrm flipH="1" rot="10800000">
              <a:off x="1022849" y="1339509"/>
              <a:ext cx="376790" cy="82489"/>
              <a:chOff x="5578333" y="744468"/>
              <a:chExt cx="431653" cy="94500"/>
            </a:xfrm>
          </p:grpSpPr>
          <p:sp>
            <p:nvSpPr>
              <p:cNvPr id="4015" name="Google Shape;4015;p12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2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2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18" name="Google Shape;4018;p125"/>
          <p:cNvSpPr/>
          <p:nvPr/>
        </p:nvSpPr>
        <p:spPr>
          <a:xfrm>
            <a:off x="3663000" y="336786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9" name="Google Shape;4019;p125"/>
          <p:cNvSpPr txBox="1"/>
          <p:nvPr/>
        </p:nvSpPr>
        <p:spPr>
          <a:xfrm>
            <a:off x="3730200" y="3356013"/>
            <a:ext cx="168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DAY 2</a:t>
            </a:r>
            <a:endParaRPr b="1" sz="1800">
              <a:solidFill>
                <a:schemeClr val="lt1"/>
              </a:solidFill>
              <a:latin typeface="Orbitron"/>
              <a:ea typeface="Orbitron"/>
              <a:cs typeface="Orbitron"/>
              <a:sym typeface="Orbitron"/>
            </a:endParaRPr>
          </a:p>
        </p:txBody>
      </p:sp>
      <p:sp>
        <p:nvSpPr>
          <p:cNvPr id="4020" name="Google Shape;4020;p125"/>
          <p:cNvSpPr txBox="1"/>
          <p:nvPr/>
        </p:nvSpPr>
        <p:spPr>
          <a:xfrm>
            <a:off x="3663000" y="2333399"/>
            <a:ext cx="1818000" cy="88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4021" name="Google Shape;4021;p125"/>
          <p:cNvSpPr/>
          <p:nvPr/>
        </p:nvSpPr>
        <p:spPr>
          <a:xfrm>
            <a:off x="4458900" y="1265100"/>
            <a:ext cx="226200" cy="2262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22" name="Google Shape;4022;p125"/>
          <p:cNvCxnSpPr>
            <a:stCxn id="4021" idx="4"/>
            <a:endCxn id="4013" idx="3"/>
          </p:cNvCxnSpPr>
          <p:nvPr/>
        </p:nvCxnSpPr>
        <p:spPr>
          <a:xfrm>
            <a:off x="4572000" y="1491300"/>
            <a:ext cx="0" cy="507900"/>
          </a:xfrm>
          <a:prstGeom prst="straightConnector1">
            <a:avLst/>
          </a:prstGeom>
          <a:noFill/>
          <a:ln cap="flat" cmpd="sng" w="19050">
            <a:solidFill>
              <a:schemeClr val="dk1"/>
            </a:solidFill>
            <a:prstDash val="solid"/>
            <a:round/>
            <a:headEnd len="med" w="med" type="none"/>
            <a:tailEnd len="med" w="med" type="oval"/>
          </a:ln>
        </p:spPr>
      </p:cxnSp>
      <p:grpSp>
        <p:nvGrpSpPr>
          <p:cNvPr id="4023" name="Google Shape;4023;p125"/>
          <p:cNvGrpSpPr/>
          <p:nvPr/>
        </p:nvGrpSpPr>
        <p:grpSpPr>
          <a:xfrm>
            <a:off x="5862600" y="1999225"/>
            <a:ext cx="2219400" cy="2160000"/>
            <a:chOff x="905025" y="1265100"/>
            <a:chExt cx="2219400" cy="2160000"/>
          </a:xfrm>
        </p:grpSpPr>
        <p:sp>
          <p:nvSpPr>
            <p:cNvPr id="4024" name="Google Shape;4024;p125"/>
            <p:cNvSpPr/>
            <p:nvPr/>
          </p:nvSpPr>
          <p:spPr>
            <a:xfrm>
              <a:off x="905025" y="1265100"/>
              <a:ext cx="2219400" cy="21600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25"/>
            <p:cNvSpPr/>
            <p:nvPr/>
          </p:nvSpPr>
          <p:spPr>
            <a:xfrm>
              <a:off x="905025" y="1265100"/>
              <a:ext cx="22194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125"/>
            <p:cNvGrpSpPr/>
            <p:nvPr/>
          </p:nvGrpSpPr>
          <p:grpSpPr>
            <a:xfrm flipH="1" rot="10800000">
              <a:off x="1022849" y="1339509"/>
              <a:ext cx="376790" cy="82489"/>
              <a:chOff x="5578333" y="744468"/>
              <a:chExt cx="431653" cy="94500"/>
            </a:xfrm>
          </p:grpSpPr>
          <p:sp>
            <p:nvSpPr>
              <p:cNvPr id="4027" name="Google Shape;4027;p12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2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2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30" name="Google Shape;4030;p125"/>
          <p:cNvSpPr/>
          <p:nvPr/>
        </p:nvSpPr>
        <p:spPr>
          <a:xfrm>
            <a:off x="6063300" y="336786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1" name="Google Shape;4031;p125"/>
          <p:cNvSpPr txBox="1"/>
          <p:nvPr/>
        </p:nvSpPr>
        <p:spPr>
          <a:xfrm>
            <a:off x="6130500" y="3356013"/>
            <a:ext cx="16836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DAY 3</a:t>
            </a:r>
            <a:endParaRPr b="1" sz="1800">
              <a:solidFill>
                <a:schemeClr val="lt1"/>
              </a:solidFill>
              <a:latin typeface="Orbitron"/>
              <a:ea typeface="Orbitron"/>
              <a:cs typeface="Orbitron"/>
              <a:sym typeface="Orbitron"/>
            </a:endParaRPr>
          </a:p>
        </p:txBody>
      </p:sp>
      <p:sp>
        <p:nvSpPr>
          <p:cNvPr id="4032" name="Google Shape;4032;p125"/>
          <p:cNvSpPr txBox="1"/>
          <p:nvPr/>
        </p:nvSpPr>
        <p:spPr>
          <a:xfrm>
            <a:off x="6063300" y="2333399"/>
            <a:ext cx="1818000" cy="88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None/>
            </a:pPr>
            <a:r>
              <a:rPr lang="en">
                <a:solidFill>
                  <a:schemeClr val="dk1"/>
                </a:solidFill>
                <a:latin typeface="Quicksand"/>
                <a:ea typeface="Quicksand"/>
                <a:cs typeface="Quicksand"/>
                <a:sym typeface="Quicksand"/>
              </a:rPr>
              <a:t>Venus is the second planet from the Sun and is terribly hot</a:t>
            </a:r>
            <a:endParaRPr>
              <a:solidFill>
                <a:schemeClr val="dk1"/>
              </a:solidFill>
              <a:latin typeface="Quicksand"/>
              <a:ea typeface="Quicksand"/>
              <a:cs typeface="Quicksand"/>
              <a:sym typeface="Quicksand"/>
            </a:endParaRPr>
          </a:p>
        </p:txBody>
      </p:sp>
      <p:sp>
        <p:nvSpPr>
          <p:cNvPr id="4033" name="Google Shape;4033;p125"/>
          <p:cNvSpPr/>
          <p:nvPr/>
        </p:nvSpPr>
        <p:spPr>
          <a:xfrm>
            <a:off x="6859200" y="1265100"/>
            <a:ext cx="226200" cy="226200"/>
          </a:xfrm>
          <a:prstGeom prst="ellipse">
            <a:avLst/>
          </a:prstGeom>
          <a:solidFill>
            <a:schemeClr val="accent5"/>
          </a:solidFill>
          <a:ln cap="flat" cmpd="sng" w="9525">
            <a:solidFill>
              <a:schemeClr val="lt1"/>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34" name="Google Shape;4034;p125"/>
          <p:cNvCxnSpPr>
            <a:stCxn id="4033" idx="4"/>
            <a:endCxn id="4025" idx="3"/>
          </p:cNvCxnSpPr>
          <p:nvPr/>
        </p:nvCxnSpPr>
        <p:spPr>
          <a:xfrm>
            <a:off x="6972300" y="1491300"/>
            <a:ext cx="0" cy="507900"/>
          </a:xfrm>
          <a:prstGeom prst="straightConnector1">
            <a:avLst/>
          </a:prstGeom>
          <a:noFill/>
          <a:ln cap="flat" cmpd="sng" w="19050">
            <a:solidFill>
              <a:schemeClr val="dk1"/>
            </a:solidFill>
            <a:prstDash val="solid"/>
            <a:round/>
            <a:headEnd len="med" w="med" type="none"/>
            <a:tailEnd len="med" w="med" type="oval"/>
          </a:ln>
        </p:spPr>
      </p:cxnSp>
      <p:sp>
        <p:nvSpPr>
          <p:cNvPr id="4035" name="Google Shape;4035;p125"/>
          <p:cNvSpPr/>
          <p:nvPr/>
        </p:nvSpPr>
        <p:spPr>
          <a:xfrm>
            <a:off x="1826988" y="3857238"/>
            <a:ext cx="689400" cy="6894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6" name="Google Shape;4036;p125"/>
          <p:cNvSpPr/>
          <p:nvPr/>
        </p:nvSpPr>
        <p:spPr>
          <a:xfrm>
            <a:off x="4227288" y="3857238"/>
            <a:ext cx="689400" cy="6894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7" name="Google Shape;4037;p125"/>
          <p:cNvSpPr/>
          <p:nvPr/>
        </p:nvSpPr>
        <p:spPr>
          <a:xfrm>
            <a:off x="6627588" y="3857238"/>
            <a:ext cx="689400" cy="6894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38" name="Google Shape;4038;p125"/>
          <p:cNvGrpSpPr/>
          <p:nvPr/>
        </p:nvGrpSpPr>
        <p:grpSpPr>
          <a:xfrm>
            <a:off x="1995925" y="4027950"/>
            <a:ext cx="351525" cy="347975"/>
            <a:chOff x="2515138" y="3694975"/>
            <a:chExt cx="351525" cy="347975"/>
          </a:xfrm>
        </p:grpSpPr>
        <p:sp>
          <p:nvSpPr>
            <p:cNvPr id="4039" name="Google Shape;4039;p125"/>
            <p:cNvSpPr/>
            <p:nvPr/>
          </p:nvSpPr>
          <p:spPr>
            <a:xfrm>
              <a:off x="2515138" y="3797100"/>
              <a:ext cx="225100" cy="245850"/>
            </a:xfrm>
            <a:custGeom>
              <a:rect b="b" l="l" r="r" t="t"/>
              <a:pathLst>
                <a:path extrusionOk="0" h="9834" w="9004">
                  <a:moveTo>
                    <a:pt x="6954" y="820"/>
                  </a:moveTo>
                  <a:cubicBezTo>
                    <a:pt x="7187" y="820"/>
                    <a:pt x="7371" y="1006"/>
                    <a:pt x="7371" y="1236"/>
                  </a:cubicBezTo>
                  <a:cubicBezTo>
                    <a:pt x="7371" y="1458"/>
                    <a:pt x="7187" y="1642"/>
                    <a:pt x="6954" y="1642"/>
                  </a:cubicBezTo>
                  <a:lnTo>
                    <a:pt x="2050" y="1642"/>
                  </a:lnTo>
                  <a:cubicBezTo>
                    <a:pt x="1817" y="1642"/>
                    <a:pt x="1633" y="1458"/>
                    <a:pt x="1633" y="1236"/>
                  </a:cubicBezTo>
                  <a:cubicBezTo>
                    <a:pt x="1633" y="1006"/>
                    <a:pt x="1817" y="820"/>
                    <a:pt x="2050" y="820"/>
                  </a:cubicBezTo>
                  <a:close/>
                  <a:moveTo>
                    <a:pt x="1" y="0"/>
                  </a:moveTo>
                  <a:lnTo>
                    <a:pt x="1" y="8595"/>
                  </a:lnTo>
                  <a:cubicBezTo>
                    <a:pt x="1" y="9278"/>
                    <a:pt x="545" y="9834"/>
                    <a:pt x="1228" y="9834"/>
                  </a:cubicBezTo>
                  <a:lnTo>
                    <a:pt x="7776" y="9834"/>
                  </a:lnTo>
                  <a:cubicBezTo>
                    <a:pt x="8448" y="9834"/>
                    <a:pt x="9004" y="9278"/>
                    <a:pt x="9004" y="8595"/>
                  </a:cubicBezTo>
                  <a:lnTo>
                    <a:pt x="9004" y="6201"/>
                  </a:lnTo>
                  <a:lnTo>
                    <a:pt x="7904" y="7301"/>
                  </a:lnTo>
                  <a:cubicBezTo>
                    <a:pt x="7835" y="7371"/>
                    <a:pt x="7765" y="7415"/>
                    <a:pt x="7696" y="7473"/>
                  </a:cubicBezTo>
                  <a:lnTo>
                    <a:pt x="5566" y="8817"/>
                  </a:lnTo>
                  <a:cubicBezTo>
                    <a:pt x="5371" y="8942"/>
                    <a:pt x="5149" y="9012"/>
                    <a:pt x="4908" y="9012"/>
                  </a:cubicBezTo>
                  <a:cubicBezTo>
                    <a:pt x="4583" y="9012"/>
                    <a:pt x="4272" y="8887"/>
                    <a:pt x="4038" y="8653"/>
                  </a:cubicBezTo>
                  <a:cubicBezTo>
                    <a:pt x="3913" y="8515"/>
                    <a:pt x="3808" y="8365"/>
                    <a:pt x="3750" y="8193"/>
                  </a:cubicBezTo>
                  <a:lnTo>
                    <a:pt x="2050" y="8193"/>
                  </a:lnTo>
                  <a:cubicBezTo>
                    <a:pt x="1817" y="8193"/>
                    <a:pt x="1633" y="8006"/>
                    <a:pt x="1633" y="7787"/>
                  </a:cubicBezTo>
                  <a:cubicBezTo>
                    <a:pt x="1633" y="7554"/>
                    <a:pt x="1817" y="7371"/>
                    <a:pt x="2050" y="7371"/>
                  </a:cubicBezTo>
                  <a:lnTo>
                    <a:pt x="3750" y="7371"/>
                  </a:lnTo>
                  <a:cubicBezTo>
                    <a:pt x="3786" y="7290"/>
                    <a:pt x="3819" y="7207"/>
                    <a:pt x="3877" y="7126"/>
                  </a:cubicBezTo>
                  <a:lnTo>
                    <a:pt x="4236" y="6560"/>
                  </a:lnTo>
                  <a:lnTo>
                    <a:pt x="2050" y="6560"/>
                  </a:lnTo>
                  <a:cubicBezTo>
                    <a:pt x="1817" y="6560"/>
                    <a:pt x="1633" y="6374"/>
                    <a:pt x="1633" y="6143"/>
                  </a:cubicBezTo>
                  <a:cubicBezTo>
                    <a:pt x="1633" y="5924"/>
                    <a:pt x="1817" y="5738"/>
                    <a:pt x="2050" y="5738"/>
                  </a:cubicBezTo>
                  <a:lnTo>
                    <a:pt x="4758" y="5738"/>
                  </a:lnTo>
                  <a:lnTo>
                    <a:pt x="5219" y="4999"/>
                  </a:lnTo>
                  <a:cubicBezTo>
                    <a:pt x="5244" y="4974"/>
                    <a:pt x="5266" y="4941"/>
                    <a:pt x="5288" y="4916"/>
                  </a:cubicBezTo>
                  <a:lnTo>
                    <a:pt x="2050" y="4916"/>
                  </a:lnTo>
                  <a:cubicBezTo>
                    <a:pt x="1817" y="4916"/>
                    <a:pt x="1633" y="4732"/>
                    <a:pt x="1633" y="4513"/>
                  </a:cubicBezTo>
                  <a:cubicBezTo>
                    <a:pt x="1633" y="4280"/>
                    <a:pt x="1817" y="4096"/>
                    <a:pt x="2050" y="4096"/>
                  </a:cubicBezTo>
                  <a:lnTo>
                    <a:pt x="6088" y="4096"/>
                  </a:lnTo>
                  <a:lnTo>
                    <a:pt x="6910" y="3286"/>
                  </a:lnTo>
                  <a:lnTo>
                    <a:pt x="2050" y="3286"/>
                  </a:lnTo>
                  <a:cubicBezTo>
                    <a:pt x="1817" y="3286"/>
                    <a:pt x="1633" y="3100"/>
                    <a:pt x="1633" y="2869"/>
                  </a:cubicBezTo>
                  <a:cubicBezTo>
                    <a:pt x="1633" y="2650"/>
                    <a:pt x="1817" y="2464"/>
                    <a:pt x="2050" y="2464"/>
                  </a:cubicBezTo>
                  <a:lnTo>
                    <a:pt x="6954" y="2464"/>
                  </a:lnTo>
                  <a:cubicBezTo>
                    <a:pt x="7162" y="2464"/>
                    <a:pt x="7337" y="2614"/>
                    <a:pt x="7360" y="2822"/>
                  </a:cubicBezTo>
                  <a:lnTo>
                    <a:pt x="9004" y="1181"/>
                  </a:lnTo>
                  <a:lnTo>
                    <a:pt x="90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25"/>
            <p:cNvSpPr/>
            <p:nvPr/>
          </p:nvSpPr>
          <p:spPr>
            <a:xfrm>
              <a:off x="2515138" y="3715175"/>
              <a:ext cx="225100" cy="61675"/>
            </a:xfrm>
            <a:custGeom>
              <a:rect b="b" l="l" r="r" t="t"/>
              <a:pathLst>
                <a:path extrusionOk="0" h="2467" w="9004">
                  <a:moveTo>
                    <a:pt x="1228" y="1"/>
                  </a:moveTo>
                  <a:cubicBezTo>
                    <a:pt x="545" y="1"/>
                    <a:pt x="1" y="556"/>
                    <a:pt x="1" y="1239"/>
                  </a:cubicBezTo>
                  <a:lnTo>
                    <a:pt x="1" y="2467"/>
                  </a:lnTo>
                  <a:lnTo>
                    <a:pt x="9004" y="2467"/>
                  </a:lnTo>
                  <a:lnTo>
                    <a:pt x="9004" y="1239"/>
                  </a:lnTo>
                  <a:cubicBezTo>
                    <a:pt x="9004" y="556"/>
                    <a:pt x="8448" y="1"/>
                    <a:pt x="7776" y="1"/>
                  </a:cubicBezTo>
                  <a:lnTo>
                    <a:pt x="7371" y="1"/>
                  </a:lnTo>
                  <a:lnTo>
                    <a:pt x="7371" y="1239"/>
                  </a:lnTo>
                  <a:cubicBezTo>
                    <a:pt x="7371" y="1458"/>
                    <a:pt x="7187" y="1645"/>
                    <a:pt x="6954" y="1645"/>
                  </a:cubicBezTo>
                  <a:cubicBezTo>
                    <a:pt x="6735" y="1645"/>
                    <a:pt x="6552" y="1458"/>
                    <a:pt x="6552" y="1239"/>
                  </a:cubicBezTo>
                  <a:lnTo>
                    <a:pt x="6552" y="1"/>
                  </a:lnTo>
                  <a:lnTo>
                    <a:pt x="5730" y="1"/>
                  </a:lnTo>
                  <a:lnTo>
                    <a:pt x="5730" y="1239"/>
                  </a:lnTo>
                  <a:cubicBezTo>
                    <a:pt x="5730" y="1458"/>
                    <a:pt x="5543" y="1645"/>
                    <a:pt x="5324" y="1645"/>
                  </a:cubicBezTo>
                  <a:cubicBezTo>
                    <a:pt x="5094" y="1645"/>
                    <a:pt x="4908" y="1458"/>
                    <a:pt x="4908" y="1239"/>
                  </a:cubicBezTo>
                  <a:lnTo>
                    <a:pt x="4908" y="1"/>
                  </a:lnTo>
                  <a:lnTo>
                    <a:pt x="4086" y="1"/>
                  </a:lnTo>
                  <a:lnTo>
                    <a:pt x="4086" y="1239"/>
                  </a:lnTo>
                  <a:cubicBezTo>
                    <a:pt x="4086" y="1458"/>
                    <a:pt x="3913" y="1645"/>
                    <a:pt x="3680" y="1645"/>
                  </a:cubicBezTo>
                  <a:cubicBezTo>
                    <a:pt x="3461" y="1645"/>
                    <a:pt x="3275" y="1458"/>
                    <a:pt x="3275" y="1239"/>
                  </a:cubicBezTo>
                  <a:lnTo>
                    <a:pt x="3275" y="1"/>
                  </a:lnTo>
                  <a:lnTo>
                    <a:pt x="2455" y="1"/>
                  </a:lnTo>
                  <a:lnTo>
                    <a:pt x="2455" y="1239"/>
                  </a:lnTo>
                  <a:cubicBezTo>
                    <a:pt x="2455" y="1458"/>
                    <a:pt x="2269" y="1645"/>
                    <a:pt x="2050" y="1645"/>
                  </a:cubicBezTo>
                  <a:cubicBezTo>
                    <a:pt x="1817" y="1645"/>
                    <a:pt x="1633" y="1458"/>
                    <a:pt x="1633" y="1239"/>
                  </a:cubicBezTo>
                  <a:lnTo>
                    <a:pt x="16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25"/>
            <p:cNvSpPr/>
            <p:nvPr/>
          </p:nvSpPr>
          <p:spPr>
            <a:xfrm>
              <a:off x="2678913" y="3694975"/>
              <a:ext cx="20500" cy="20225"/>
            </a:xfrm>
            <a:custGeom>
              <a:rect b="b" l="l" r="r" t="t"/>
              <a:pathLst>
                <a:path extrusionOk="0" h="809" w="820">
                  <a:moveTo>
                    <a:pt x="403" y="0"/>
                  </a:moveTo>
                  <a:cubicBezTo>
                    <a:pt x="184" y="0"/>
                    <a:pt x="1" y="173"/>
                    <a:pt x="1" y="406"/>
                  </a:cubicBezTo>
                  <a:lnTo>
                    <a:pt x="1" y="809"/>
                  </a:lnTo>
                  <a:lnTo>
                    <a:pt x="820" y="809"/>
                  </a:lnTo>
                  <a:lnTo>
                    <a:pt x="820" y="406"/>
                  </a:lnTo>
                  <a:cubicBezTo>
                    <a:pt x="820" y="173"/>
                    <a:pt x="636"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25"/>
            <p:cNvSpPr/>
            <p:nvPr/>
          </p:nvSpPr>
          <p:spPr>
            <a:xfrm>
              <a:off x="2637813" y="3694975"/>
              <a:ext cx="20575" cy="20225"/>
            </a:xfrm>
            <a:custGeom>
              <a:rect b="b" l="l" r="r" t="t"/>
              <a:pathLst>
                <a:path extrusionOk="0" h="809" w="823">
                  <a:moveTo>
                    <a:pt x="417" y="0"/>
                  </a:moveTo>
                  <a:cubicBezTo>
                    <a:pt x="187" y="0"/>
                    <a:pt x="1" y="173"/>
                    <a:pt x="1" y="406"/>
                  </a:cubicBezTo>
                  <a:lnTo>
                    <a:pt x="1" y="809"/>
                  </a:lnTo>
                  <a:lnTo>
                    <a:pt x="823" y="809"/>
                  </a:lnTo>
                  <a:lnTo>
                    <a:pt x="823" y="406"/>
                  </a:lnTo>
                  <a:cubicBezTo>
                    <a:pt x="823" y="173"/>
                    <a:pt x="636"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25"/>
            <p:cNvSpPr/>
            <p:nvPr/>
          </p:nvSpPr>
          <p:spPr>
            <a:xfrm>
              <a:off x="2596988" y="3694975"/>
              <a:ext cx="20300" cy="20225"/>
            </a:xfrm>
            <a:custGeom>
              <a:rect b="b" l="l" r="r" t="t"/>
              <a:pathLst>
                <a:path extrusionOk="0" h="809" w="812">
                  <a:moveTo>
                    <a:pt x="406" y="0"/>
                  </a:moveTo>
                  <a:cubicBezTo>
                    <a:pt x="187" y="0"/>
                    <a:pt x="1" y="173"/>
                    <a:pt x="1" y="406"/>
                  </a:cubicBezTo>
                  <a:lnTo>
                    <a:pt x="1" y="809"/>
                  </a:lnTo>
                  <a:lnTo>
                    <a:pt x="812" y="809"/>
                  </a:lnTo>
                  <a:lnTo>
                    <a:pt x="812" y="406"/>
                  </a:lnTo>
                  <a:cubicBezTo>
                    <a:pt x="812" y="173"/>
                    <a:pt x="639" y="0"/>
                    <a:pt x="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25"/>
            <p:cNvSpPr/>
            <p:nvPr/>
          </p:nvSpPr>
          <p:spPr>
            <a:xfrm>
              <a:off x="2555963" y="3694975"/>
              <a:ext cx="20575" cy="20225"/>
            </a:xfrm>
            <a:custGeom>
              <a:rect b="b" l="l" r="r" t="t"/>
              <a:pathLst>
                <a:path extrusionOk="0" h="809" w="823">
                  <a:moveTo>
                    <a:pt x="417" y="0"/>
                  </a:moveTo>
                  <a:cubicBezTo>
                    <a:pt x="184" y="0"/>
                    <a:pt x="0" y="173"/>
                    <a:pt x="0" y="406"/>
                  </a:cubicBezTo>
                  <a:lnTo>
                    <a:pt x="0" y="809"/>
                  </a:lnTo>
                  <a:lnTo>
                    <a:pt x="822" y="809"/>
                  </a:lnTo>
                  <a:lnTo>
                    <a:pt x="822" y="406"/>
                  </a:lnTo>
                  <a:cubicBezTo>
                    <a:pt x="822" y="173"/>
                    <a:pt x="636"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25"/>
            <p:cNvSpPr/>
            <p:nvPr/>
          </p:nvSpPr>
          <p:spPr>
            <a:xfrm>
              <a:off x="2670788" y="3838125"/>
              <a:ext cx="120625" cy="120675"/>
            </a:xfrm>
            <a:custGeom>
              <a:rect b="b" l="l" r="r" t="t"/>
              <a:pathLst>
                <a:path extrusionOk="0" h="4827" w="4825">
                  <a:moveTo>
                    <a:pt x="3472" y="1"/>
                  </a:moveTo>
                  <a:lnTo>
                    <a:pt x="1" y="3483"/>
                  </a:lnTo>
                  <a:lnTo>
                    <a:pt x="1342" y="4827"/>
                  </a:lnTo>
                  <a:lnTo>
                    <a:pt x="4824" y="1356"/>
                  </a:lnTo>
                  <a:lnTo>
                    <a:pt x="34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25"/>
            <p:cNvSpPr/>
            <p:nvPr/>
          </p:nvSpPr>
          <p:spPr>
            <a:xfrm>
              <a:off x="2772013" y="3809250"/>
              <a:ext cx="48350" cy="48275"/>
            </a:xfrm>
            <a:custGeom>
              <a:rect b="b" l="l" r="r" t="t"/>
              <a:pathLst>
                <a:path extrusionOk="0" h="1931" w="1934">
                  <a:moveTo>
                    <a:pt x="581" y="0"/>
                  </a:moveTo>
                  <a:lnTo>
                    <a:pt x="0" y="578"/>
                  </a:lnTo>
                  <a:lnTo>
                    <a:pt x="1345" y="1930"/>
                  </a:lnTo>
                  <a:lnTo>
                    <a:pt x="1933" y="1353"/>
                  </a:lnTo>
                  <a:lnTo>
                    <a:pt x="5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25"/>
            <p:cNvSpPr/>
            <p:nvPr/>
          </p:nvSpPr>
          <p:spPr>
            <a:xfrm>
              <a:off x="2800963" y="3765250"/>
              <a:ext cx="65700" cy="63400"/>
            </a:xfrm>
            <a:custGeom>
              <a:rect b="b" l="l" r="r" t="t"/>
              <a:pathLst>
                <a:path extrusionOk="0" h="2536" w="2628">
                  <a:moveTo>
                    <a:pt x="1583" y="0"/>
                  </a:moveTo>
                  <a:cubicBezTo>
                    <a:pt x="1339" y="0"/>
                    <a:pt x="1093" y="93"/>
                    <a:pt x="903" y="277"/>
                  </a:cubicBezTo>
                  <a:lnTo>
                    <a:pt x="0" y="1180"/>
                  </a:lnTo>
                  <a:lnTo>
                    <a:pt x="1353" y="2535"/>
                  </a:lnTo>
                  <a:lnTo>
                    <a:pt x="2255" y="1633"/>
                  </a:lnTo>
                  <a:cubicBezTo>
                    <a:pt x="2628" y="1249"/>
                    <a:pt x="2628" y="650"/>
                    <a:pt x="2255" y="277"/>
                  </a:cubicBezTo>
                  <a:cubicBezTo>
                    <a:pt x="2071" y="93"/>
                    <a:pt x="1828" y="0"/>
                    <a:pt x="1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25"/>
            <p:cNvSpPr/>
            <p:nvPr/>
          </p:nvSpPr>
          <p:spPr>
            <a:xfrm>
              <a:off x="2626838" y="3941150"/>
              <a:ext cx="61600" cy="60725"/>
            </a:xfrm>
            <a:custGeom>
              <a:rect b="b" l="l" r="r" t="t"/>
              <a:pathLst>
                <a:path extrusionOk="0" h="2429" w="2464">
                  <a:moveTo>
                    <a:pt x="1237" y="1"/>
                  </a:moveTo>
                  <a:lnTo>
                    <a:pt x="92" y="1806"/>
                  </a:lnTo>
                  <a:cubicBezTo>
                    <a:pt x="1" y="1967"/>
                    <a:pt x="23" y="2175"/>
                    <a:pt x="151" y="2314"/>
                  </a:cubicBezTo>
                  <a:cubicBezTo>
                    <a:pt x="233" y="2389"/>
                    <a:pt x="339" y="2428"/>
                    <a:pt x="446" y="2428"/>
                  </a:cubicBezTo>
                  <a:cubicBezTo>
                    <a:pt x="519" y="2428"/>
                    <a:pt x="593" y="2410"/>
                    <a:pt x="659" y="2372"/>
                  </a:cubicBezTo>
                  <a:lnTo>
                    <a:pt x="2464" y="1225"/>
                  </a:lnTo>
                  <a:lnTo>
                    <a:pt x="1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125"/>
          <p:cNvGrpSpPr/>
          <p:nvPr/>
        </p:nvGrpSpPr>
        <p:grpSpPr>
          <a:xfrm>
            <a:off x="6796538" y="4027225"/>
            <a:ext cx="349450" cy="349450"/>
            <a:chOff x="7794338" y="3131175"/>
            <a:chExt cx="349450" cy="349450"/>
          </a:xfrm>
        </p:grpSpPr>
        <p:sp>
          <p:nvSpPr>
            <p:cNvPr id="4050" name="Google Shape;4050;p125"/>
            <p:cNvSpPr/>
            <p:nvPr/>
          </p:nvSpPr>
          <p:spPr>
            <a:xfrm>
              <a:off x="7884313" y="3131175"/>
              <a:ext cx="113675" cy="113675"/>
            </a:xfrm>
            <a:custGeom>
              <a:rect b="b" l="l" r="r" t="t"/>
              <a:pathLst>
                <a:path extrusionOk="0" h="4547" w="4547">
                  <a:moveTo>
                    <a:pt x="1053" y="1"/>
                  </a:moveTo>
                  <a:cubicBezTo>
                    <a:pt x="937" y="1"/>
                    <a:pt x="834" y="48"/>
                    <a:pt x="765" y="128"/>
                  </a:cubicBezTo>
                  <a:cubicBezTo>
                    <a:pt x="267" y="614"/>
                    <a:pt x="1" y="1261"/>
                    <a:pt x="1" y="1956"/>
                  </a:cubicBezTo>
                  <a:cubicBezTo>
                    <a:pt x="1" y="2650"/>
                    <a:pt x="267" y="3297"/>
                    <a:pt x="765" y="3797"/>
                  </a:cubicBezTo>
                  <a:cubicBezTo>
                    <a:pt x="1262" y="4294"/>
                    <a:pt x="1934" y="4546"/>
                    <a:pt x="2592" y="4546"/>
                  </a:cubicBezTo>
                  <a:cubicBezTo>
                    <a:pt x="3253" y="4546"/>
                    <a:pt x="3922" y="4294"/>
                    <a:pt x="4433" y="3797"/>
                  </a:cubicBezTo>
                  <a:cubicBezTo>
                    <a:pt x="4502" y="3713"/>
                    <a:pt x="4547" y="3611"/>
                    <a:pt x="4547" y="3505"/>
                  </a:cubicBezTo>
                  <a:cubicBezTo>
                    <a:pt x="4547" y="3391"/>
                    <a:pt x="4502" y="3286"/>
                    <a:pt x="4433" y="3216"/>
                  </a:cubicBezTo>
                  <a:lnTo>
                    <a:pt x="3169" y="1956"/>
                  </a:lnTo>
                  <a:lnTo>
                    <a:pt x="3841" y="1283"/>
                  </a:lnTo>
                  <a:cubicBezTo>
                    <a:pt x="4002" y="1122"/>
                    <a:pt x="4002" y="867"/>
                    <a:pt x="3841" y="706"/>
                  </a:cubicBezTo>
                  <a:cubicBezTo>
                    <a:pt x="3766" y="625"/>
                    <a:pt x="3662" y="585"/>
                    <a:pt x="3557" y="585"/>
                  </a:cubicBezTo>
                  <a:cubicBezTo>
                    <a:pt x="3451" y="585"/>
                    <a:pt x="3344" y="625"/>
                    <a:pt x="3264" y="706"/>
                  </a:cubicBezTo>
                  <a:lnTo>
                    <a:pt x="2592" y="1378"/>
                  </a:lnTo>
                  <a:lnTo>
                    <a:pt x="1342" y="128"/>
                  </a:lnTo>
                  <a:cubicBezTo>
                    <a:pt x="1262" y="48"/>
                    <a:pt x="1156" y="1"/>
                    <a:pt x="10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25"/>
            <p:cNvSpPr/>
            <p:nvPr/>
          </p:nvSpPr>
          <p:spPr>
            <a:xfrm>
              <a:off x="8034688" y="3412350"/>
              <a:ext cx="68075" cy="68275"/>
            </a:xfrm>
            <a:custGeom>
              <a:rect b="b" l="l" r="r" t="t"/>
              <a:pathLst>
                <a:path extrusionOk="0" h="2731" w="2723">
                  <a:moveTo>
                    <a:pt x="1367" y="0"/>
                  </a:moveTo>
                  <a:cubicBezTo>
                    <a:pt x="603" y="0"/>
                    <a:pt x="1" y="614"/>
                    <a:pt x="1" y="1367"/>
                  </a:cubicBezTo>
                  <a:cubicBezTo>
                    <a:pt x="1" y="2116"/>
                    <a:pt x="603" y="2730"/>
                    <a:pt x="1367" y="2730"/>
                  </a:cubicBezTo>
                  <a:cubicBezTo>
                    <a:pt x="2120" y="2730"/>
                    <a:pt x="2722" y="2116"/>
                    <a:pt x="2722" y="1367"/>
                  </a:cubicBezTo>
                  <a:cubicBezTo>
                    <a:pt x="2722" y="614"/>
                    <a:pt x="2120" y="0"/>
                    <a:pt x="1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25"/>
            <p:cNvSpPr/>
            <p:nvPr/>
          </p:nvSpPr>
          <p:spPr>
            <a:xfrm>
              <a:off x="7835438" y="3412350"/>
              <a:ext cx="68275" cy="68275"/>
            </a:xfrm>
            <a:custGeom>
              <a:rect b="b" l="l" r="r" t="t"/>
              <a:pathLst>
                <a:path extrusionOk="0" h="2731" w="2731">
                  <a:moveTo>
                    <a:pt x="1364" y="0"/>
                  </a:moveTo>
                  <a:cubicBezTo>
                    <a:pt x="612" y="0"/>
                    <a:pt x="1" y="614"/>
                    <a:pt x="1" y="1367"/>
                  </a:cubicBezTo>
                  <a:cubicBezTo>
                    <a:pt x="1" y="2116"/>
                    <a:pt x="612" y="2730"/>
                    <a:pt x="1364" y="2730"/>
                  </a:cubicBezTo>
                  <a:cubicBezTo>
                    <a:pt x="2117" y="2730"/>
                    <a:pt x="2731" y="2116"/>
                    <a:pt x="2731" y="1367"/>
                  </a:cubicBezTo>
                  <a:cubicBezTo>
                    <a:pt x="2731" y="1006"/>
                    <a:pt x="2581" y="658"/>
                    <a:pt x="2325" y="406"/>
                  </a:cubicBezTo>
                  <a:cubicBezTo>
                    <a:pt x="2070" y="150"/>
                    <a:pt x="1723" y="0"/>
                    <a:pt x="1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25"/>
            <p:cNvSpPr/>
            <p:nvPr/>
          </p:nvSpPr>
          <p:spPr>
            <a:xfrm>
              <a:off x="7855938" y="3303275"/>
              <a:ext cx="103600" cy="47800"/>
            </a:xfrm>
            <a:custGeom>
              <a:rect b="b" l="l" r="r" t="t"/>
              <a:pathLst>
                <a:path extrusionOk="0" h="1912" w="4144">
                  <a:moveTo>
                    <a:pt x="0" y="1"/>
                  </a:moveTo>
                  <a:lnTo>
                    <a:pt x="0" y="1911"/>
                  </a:lnTo>
                  <a:lnTo>
                    <a:pt x="4143" y="1911"/>
                  </a:lnTo>
                  <a:lnTo>
                    <a:pt x="41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25"/>
            <p:cNvSpPr/>
            <p:nvPr/>
          </p:nvSpPr>
          <p:spPr>
            <a:xfrm>
              <a:off x="7794338" y="3232675"/>
              <a:ext cx="219900" cy="220800"/>
            </a:xfrm>
            <a:custGeom>
              <a:rect b="b" l="l" r="r" t="t"/>
              <a:pathLst>
                <a:path extrusionOk="0" h="8832" w="8796">
                  <a:moveTo>
                    <a:pt x="7013" y="2003"/>
                  </a:moveTo>
                  <a:cubicBezTo>
                    <a:pt x="7243" y="2003"/>
                    <a:pt x="7429" y="2189"/>
                    <a:pt x="7429" y="2408"/>
                  </a:cubicBezTo>
                  <a:lnTo>
                    <a:pt x="7429" y="5138"/>
                  </a:lnTo>
                  <a:cubicBezTo>
                    <a:pt x="7429" y="5371"/>
                    <a:pt x="7243" y="5554"/>
                    <a:pt x="7013" y="5554"/>
                  </a:cubicBezTo>
                  <a:lnTo>
                    <a:pt x="2048" y="5554"/>
                  </a:lnTo>
                  <a:cubicBezTo>
                    <a:pt x="1828" y="5554"/>
                    <a:pt x="1645" y="5371"/>
                    <a:pt x="1645" y="5138"/>
                  </a:cubicBezTo>
                  <a:lnTo>
                    <a:pt x="1645" y="2408"/>
                  </a:lnTo>
                  <a:cubicBezTo>
                    <a:pt x="1645" y="2189"/>
                    <a:pt x="1828" y="2003"/>
                    <a:pt x="2048" y="2003"/>
                  </a:cubicBezTo>
                  <a:close/>
                  <a:moveTo>
                    <a:pt x="3505" y="0"/>
                  </a:moveTo>
                  <a:lnTo>
                    <a:pt x="2603" y="917"/>
                  </a:lnTo>
                  <a:lnTo>
                    <a:pt x="962" y="917"/>
                  </a:lnTo>
                  <a:cubicBezTo>
                    <a:pt x="429" y="917"/>
                    <a:pt x="1" y="1345"/>
                    <a:pt x="1" y="1864"/>
                  </a:cubicBezTo>
                  <a:lnTo>
                    <a:pt x="1" y="8415"/>
                  </a:lnTo>
                  <a:cubicBezTo>
                    <a:pt x="1" y="8645"/>
                    <a:pt x="187" y="8831"/>
                    <a:pt x="417" y="8831"/>
                  </a:cubicBezTo>
                  <a:lnTo>
                    <a:pt x="845" y="8831"/>
                  </a:lnTo>
                  <a:cubicBezTo>
                    <a:pt x="834" y="8737"/>
                    <a:pt x="823" y="8645"/>
                    <a:pt x="823" y="8554"/>
                  </a:cubicBezTo>
                  <a:cubicBezTo>
                    <a:pt x="823" y="7348"/>
                    <a:pt x="1806" y="6376"/>
                    <a:pt x="3008" y="6376"/>
                  </a:cubicBezTo>
                  <a:cubicBezTo>
                    <a:pt x="4214" y="6376"/>
                    <a:pt x="5186" y="7348"/>
                    <a:pt x="5186" y="8554"/>
                  </a:cubicBezTo>
                  <a:cubicBezTo>
                    <a:pt x="5186" y="8645"/>
                    <a:pt x="5186" y="8737"/>
                    <a:pt x="5172" y="8831"/>
                  </a:cubicBezTo>
                  <a:lnTo>
                    <a:pt x="8796" y="8831"/>
                  </a:lnTo>
                  <a:lnTo>
                    <a:pt x="8796" y="1864"/>
                  </a:lnTo>
                  <a:cubicBezTo>
                    <a:pt x="8796" y="1345"/>
                    <a:pt x="8365" y="917"/>
                    <a:pt x="7835" y="917"/>
                  </a:cubicBezTo>
                  <a:lnTo>
                    <a:pt x="3761" y="917"/>
                  </a:lnTo>
                  <a:lnTo>
                    <a:pt x="4086" y="581"/>
                  </a:lnTo>
                  <a:cubicBezTo>
                    <a:pt x="3980" y="500"/>
                    <a:pt x="3878" y="406"/>
                    <a:pt x="3783" y="314"/>
                  </a:cubicBezTo>
                  <a:cubicBezTo>
                    <a:pt x="3680" y="209"/>
                    <a:pt x="3589" y="106"/>
                    <a:pt x="35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25"/>
            <p:cNvSpPr/>
            <p:nvPr/>
          </p:nvSpPr>
          <p:spPr>
            <a:xfrm>
              <a:off x="8034688" y="3296325"/>
              <a:ext cx="105625" cy="61675"/>
            </a:xfrm>
            <a:custGeom>
              <a:rect b="b" l="l" r="r" t="t"/>
              <a:pathLst>
                <a:path extrusionOk="0" h="2467" w="4225">
                  <a:moveTo>
                    <a:pt x="1" y="1"/>
                  </a:moveTo>
                  <a:lnTo>
                    <a:pt x="1" y="2467"/>
                  </a:lnTo>
                  <a:lnTo>
                    <a:pt x="4225" y="2467"/>
                  </a:lnTo>
                  <a:lnTo>
                    <a:pt x="3519" y="892"/>
                  </a:lnTo>
                  <a:cubicBezTo>
                    <a:pt x="3289" y="359"/>
                    <a:pt x="2744" y="1"/>
                    <a:pt x="2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25"/>
            <p:cNvSpPr/>
            <p:nvPr/>
          </p:nvSpPr>
          <p:spPr>
            <a:xfrm>
              <a:off x="8034688" y="3378200"/>
              <a:ext cx="109100" cy="75275"/>
            </a:xfrm>
            <a:custGeom>
              <a:rect b="b" l="l" r="r" t="t"/>
              <a:pathLst>
                <a:path extrusionOk="0" h="3011" w="4364">
                  <a:moveTo>
                    <a:pt x="1" y="0"/>
                  </a:moveTo>
                  <a:lnTo>
                    <a:pt x="1" y="1030"/>
                  </a:lnTo>
                  <a:cubicBezTo>
                    <a:pt x="373" y="730"/>
                    <a:pt x="848" y="555"/>
                    <a:pt x="1367" y="555"/>
                  </a:cubicBezTo>
                  <a:cubicBezTo>
                    <a:pt x="2570" y="555"/>
                    <a:pt x="3541" y="1527"/>
                    <a:pt x="3541" y="2733"/>
                  </a:cubicBezTo>
                  <a:cubicBezTo>
                    <a:pt x="3541" y="2824"/>
                    <a:pt x="3541" y="2916"/>
                    <a:pt x="3530" y="3010"/>
                  </a:cubicBezTo>
                  <a:lnTo>
                    <a:pt x="3958" y="3010"/>
                  </a:lnTo>
                  <a:cubicBezTo>
                    <a:pt x="4180" y="3010"/>
                    <a:pt x="4363" y="2824"/>
                    <a:pt x="4363" y="2594"/>
                  </a:cubicBezTo>
                  <a:lnTo>
                    <a:pt x="4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125"/>
          <p:cNvGrpSpPr/>
          <p:nvPr/>
        </p:nvGrpSpPr>
        <p:grpSpPr>
          <a:xfrm>
            <a:off x="4432088" y="4027363"/>
            <a:ext cx="279800" cy="349175"/>
            <a:chOff x="4058388" y="2568550"/>
            <a:chExt cx="279800" cy="349175"/>
          </a:xfrm>
        </p:grpSpPr>
        <p:sp>
          <p:nvSpPr>
            <p:cNvPr id="4058" name="Google Shape;4058;p125"/>
            <p:cNvSpPr/>
            <p:nvPr/>
          </p:nvSpPr>
          <p:spPr>
            <a:xfrm>
              <a:off x="4102688" y="2568550"/>
              <a:ext cx="191200" cy="84175"/>
            </a:xfrm>
            <a:custGeom>
              <a:rect b="b" l="l" r="r" t="t"/>
              <a:pathLst>
                <a:path extrusionOk="0" h="3367" w="7648">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25"/>
            <p:cNvSpPr/>
            <p:nvPr/>
          </p:nvSpPr>
          <p:spPr>
            <a:xfrm>
              <a:off x="4279988" y="2670675"/>
              <a:ext cx="20575" cy="41050"/>
            </a:xfrm>
            <a:custGeom>
              <a:rect b="b" l="l" r="r" t="t"/>
              <a:pathLst>
                <a:path extrusionOk="0" h="1642" w="823">
                  <a:moveTo>
                    <a:pt x="1" y="1"/>
                  </a:moveTo>
                  <a:lnTo>
                    <a:pt x="1" y="1642"/>
                  </a:lnTo>
                  <a:cubicBezTo>
                    <a:pt x="453" y="1642"/>
                    <a:pt x="823" y="1273"/>
                    <a:pt x="823" y="820"/>
                  </a:cubicBezTo>
                  <a:cubicBezTo>
                    <a:pt x="823" y="370"/>
                    <a:pt x="453"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25"/>
            <p:cNvSpPr/>
            <p:nvPr/>
          </p:nvSpPr>
          <p:spPr>
            <a:xfrm>
              <a:off x="4095738" y="2670675"/>
              <a:ext cx="20575" cy="41050"/>
            </a:xfrm>
            <a:custGeom>
              <a:rect b="b" l="l" r="r" t="t"/>
              <a:pathLst>
                <a:path extrusionOk="0" h="1642" w="823">
                  <a:moveTo>
                    <a:pt x="822" y="1"/>
                  </a:moveTo>
                  <a:cubicBezTo>
                    <a:pt x="370" y="1"/>
                    <a:pt x="0" y="370"/>
                    <a:pt x="0" y="820"/>
                  </a:cubicBezTo>
                  <a:cubicBezTo>
                    <a:pt x="0" y="1273"/>
                    <a:pt x="370" y="1642"/>
                    <a:pt x="822" y="1642"/>
                  </a:cubicBezTo>
                  <a:lnTo>
                    <a:pt x="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25"/>
            <p:cNvSpPr/>
            <p:nvPr/>
          </p:nvSpPr>
          <p:spPr>
            <a:xfrm>
              <a:off x="4174388" y="2738925"/>
              <a:ext cx="47800" cy="47725"/>
            </a:xfrm>
            <a:custGeom>
              <a:rect b="b" l="l" r="r" t="t"/>
              <a:pathLst>
                <a:path extrusionOk="0" h="1909" w="1912">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25"/>
            <p:cNvSpPr/>
            <p:nvPr/>
          </p:nvSpPr>
          <p:spPr>
            <a:xfrm>
              <a:off x="4136838" y="2629850"/>
              <a:ext cx="122900" cy="125000"/>
            </a:xfrm>
            <a:custGeom>
              <a:rect b="b" l="l" r="r" t="t"/>
              <a:pathLst>
                <a:path extrusionOk="0" h="5000" w="4916">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25"/>
            <p:cNvSpPr/>
            <p:nvPr/>
          </p:nvSpPr>
          <p:spPr>
            <a:xfrm>
              <a:off x="4170913" y="2807175"/>
              <a:ext cx="54750" cy="20575"/>
            </a:xfrm>
            <a:custGeom>
              <a:rect b="b" l="l" r="r" t="t"/>
              <a:pathLst>
                <a:path extrusionOk="0" h="823" w="2190">
                  <a:moveTo>
                    <a:pt x="1" y="0"/>
                  </a:moveTo>
                  <a:lnTo>
                    <a:pt x="1" y="822"/>
                  </a:lnTo>
                  <a:lnTo>
                    <a:pt x="2189" y="822"/>
                  </a:lnTo>
                  <a:lnTo>
                    <a:pt x="2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25"/>
            <p:cNvSpPr/>
            <p:nvPr/>
          </p:nvSpPr>
          <p:spPr>
            <a:xfrm>
              <a:off x="4188013" y="2848275"/>
              <a:ext cx="20575" cy="49175"/>
            </a:xfrm>
            <a:custGeom>
              <a:rect b="b" l="l" r="r" t="t"/>
              <a:pathLst>
                <a:path extrusionOk="0" h="1967" w="823">
                  <a:moveTo>
                    <a:pt x="0" y="0"/>
                  </a:moveTo>
                  <a:lnTo>
                    <a:pt x="0" y="1966"/>
                  </a:lnTo>
                  <a:lnTo>
                    <a:pt x="822" y="1966"/>
                  </a:lnTo>
                  <a:lnTo>
                    <a:pt x="8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25"/>
            <p:cNvSpPr/>
            <p:nvPr/>
          </p:nvSpPr>
          <p:spPr>
            <a:xfrm>
              <a:off x="4058388" y="2786625"/>
              <a:ext cx="119500" cy="131100"/>
            </a:xfrm>
            <a:custGeom>
              <a:rect b="b" l="l" r="r" t="t"/>
              <a:pathLst>
                <a:path extrusionOk="0" h="5244" w="478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25"/>
            <p:cNvSpPr/>
            <p:nvPr/>
          </p:nvSpPr>
          <p:spPr>
            <a:xfrm>
              <a:off x="4218688" y="2786625"/>
              <a:ext cx="119500" cy="131100"/>
            </a:xfrm>
            <a:custGeom>
              <a:rect b="b" l="l" r="r" t="t"/>
              <a:pathLst>
                <a:path extrusionOk="0" h="5244" w="478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7" name="Google Shape;4067;p125"/>
          <p:cNvSpPr/>
          <p:nvPr/>
        </p:nvSpPr>
        <p:spPr>
          <a:xfrm>
            <a:off x="720010" y="42094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8" name="Google Shape;4068;p125"/>
          <p:cNvGrpSpPr/>
          <p:nvPr/>
        </p:nvGrpSpPr>
        <p:grpSpPr>
          <a:xfrm>
            <a:off x="8082000" y="1564913"/>
            <a:ext cx="396150" cy="360700"/>
            <a:chOff x="1615925" y="2456425"/>
            <a:chExt cx="396150" cy="360700"/>
          </a:xfrm>
        </p:grpSpPr>
        <p:sp>
          <p:nvSpPr>
            <p:cNvPr id="4069" name="Google Shape;4069;p125"/>
            <p:cNvSpPr/>
            <p:nvPr/>
          </p:nvSpPr>
          <p:spPr>
            <a:xfrm>
              <a:off x="1615925" y="2456425"/>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25"/>
            <p:cNvSpPr/>
            <p:nvPr/>
          </p:nvSpPr>
          <p:spPr>
            <a:xfrm>
              <a:off x="1658475" y="2554575"/>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p126"/>
          <p:cNvSpPr/>
          <p:nvPr/>
        </p:nvSpPr>
        <p:spPr>
          <a:xfrm>
            <a:off x="1130958" y="1675108"/>
            <a:ext cx="2368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26"/>
          <p:cNvSpPr/>
          <p:nvPr/>
        </p:nvSpPr>
        <p:spPr>
          <a:xfrm>
            <a:off x="1130958" y="3007283"/>
            <a:ext cx="2368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26"/>
          <p:cNvSpPr/>
          <p:nvPr/>
        </p:nvSpPr>
        <p:spPr>
          <a:xfrm>
            <a:off x="4000500" y="1424875"/>
            <a:ext cx="44235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2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4079" name="Google Shape;4079;p126"/>
          <p:cNvSpPr txBox="1"/>
          <p:nvPr/>
        </p:nvSpPr>
        <p:spPr>
          <a:xfrm>
            <a:off x="1187050" y="1708076"/>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+41%</a:t>
            </a:r>
            <a:endParaRPr b="1" sz="2000">
              <a:solidFill>
                <a:schemeClr val="lt1"/>
              </a:solidFill>
              <a:latin typeface="Orbitron"/>
              <a:ea typeface="Orbitron"/>
              <a:cs typeface="Orbitron"/>
              <a:sym typeface="Orbitron"/>
            </a:endParaRPr>
          </a:p>
        </p:txBody>
      </p:sp>
      <p:sp>
        <p:nvSpPr>
          <p:cNvPr id="4080" name="Google Shape;4080;p126"/>
          <p:cNvSpPr txBox="1"/>
          <p:nvPr/>
        </p:nvSpPr>
        <p:spPr>
          <a:xfrm>
            <a:off x="1187058" y="2102650"/>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4081" name="Google Shape;4081;p126"/>
          <p:cNvSpPr txBox="1"/>
          <p:nvPr/>
        </p:nvSpPr>
        <p:spPr>
          <a:xfrm>
            <a:off x="1187050" y="3043708"/>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+38%</a:t>
            </a:r>
            <a:endParaRPr b="1" sz="2000">
              <a:solidFill>
                <a:schemeClr val="lt1"/>
              </a:solidFill>
              <a:latin typeface="Orbitron"/>
              <a:ea typeface="Orbitron"/>
              <a:cs typeface="Orbitron"/>
              <a:sym typeface="Orbitron"/>
            </a:endParaRPr>
          </a:p>
        </p:txBody>
      </p:sp>
      <p:sp>
        <p:nvSpPr>
          <p:cNvPr id="4082" name="Google Shape;4082;p126"/>
          <p:cNvSpPr txBox="1"/>
          <p:nvPr/>
        </p:nvSpPr>
        <p:spPr>
          <a:xfrm>
            <a:off x="1187058" y="3434824"/>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4083" name="Google Shape;4083;p126"/>
          <p:cNvSpPr txBox="1"/>
          <p:nvPr/>
        </p:nvSpPr>
        <p:spPr>
          <a:xfrm>
            <a:off x="4000500" y="4245947"/>
            <a:ext cx="44235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a:t>
            </a:r>
            <a:r>
              <a:rPr lang="en" sz="900">
                <a:solidFill>
                  <a:schemeClr val="dk1"/>
                </a:solidFill>
                <a:latin typeface="Quicksand"/>
                <a:ea typeface="Quicksand"/>
                <a:cs typeface="Quicksand"/>
                <a:sym typeface="Quicksand"/>
              </a:rPr>
              <a:t>one</a:t>
            </a:r>
            <a:r>
              <a:rPr lang="en" sz="900">
                <a:solidFill>
                  <a:schemeClr val="dk1"/>
                </a:solidFill>
                <a:latin typeface="Quicksand"/>
                <a:ea typeface="Quicksand"/>
                <a:cs typeface="Quicksand"/>
                <a:sym typeface="Quicksand"/>
              </a:rPr>
              <a:t>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grpSp>
        <p:nvGrpSpPr>
          <p:cNvPr id="4084" name="Google Shape;4084;p126"/>
          <p:cNvGrpSpPr/>
          <p:nvPr/>
        </p:nvGrpSpPr>
        <p:grpSpPr>
          <a:xfrm>
            <a:off x="750400" y="1424875"/>
            <a:ext cx="2510750" cy="2991650"/>
            <a:chOff x="2703975" y="1573000"/>
            <a:chExt cx="2510750" cy="2991650"/>
          </a:xfrm>
        </p:grpSpPr>
        <p:sp>
          <p:nvSpPr>
            <p:cNvPr id="4085" name="Google Shape;4085;p126"/>
            <p:cNvSpPr/>
            <p:nvPr/>
          </p:nvSpPr>
          <p:spPr>
            <a:xfrm>
              <a:off x="4858300" y="42090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26"/>
            <p:cNvSpPr/>
            <p:nvPr/>
          </p:nvSpPr>
          <p:spPr>
            <a:xfrm>
              <a:off x="2703975" y="157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126"/>
          <p:cNvGrpSpPr/>
          <p:nvPr/>
        </p:nvGrpSpPr>
        <p:grpSpPr>
          <a:xfrm>
            <a:off x="7702929" y="1149517"/>
            <a:ext cx="588900" cy="410100"/>
            <a:chOff x="1839104" y="3646567"/>
            <a:chExt cx="588900" cy="410100"/>
          </a:xfrm>
        </p:grpSpPr>
        <p:sp>
          <p:nvSpPr>
            <p:cNvPr id="4088" name="Google Shape;4088;p126"/>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126"/>
            <p:cNvGrpSpPr/>
            <p:nvPr/>
          </p:nvGrpSpPr>
          <p:grpSpPr>
            <a:xfrm>
              <a:off x="1980038" y="3691275"/>
              <a:ext cx="307025" cy="320700"/>
              <a:chOff x="1964125" y="3934650"/>
              <a:chExt cx="307025" cy="320700"/>
            </a:xfrm>
          </p:grpSpPr>
          <p:sp>
            <p:nvSpPr>
              <p:cNvPr id="4090" name="Google Shape;4090;p126"/>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26"/>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2" name="Google Shape;4092;p126"/>
          <p:cNvGrpSpPr/>
          <p:nvPr/>
        </p:nvGrpSpPr>
        <p:grpSpPr>
          <a:xfrm>
            <a:off x="854450" y="3955275"/>
            <a:ext cx="396150" cy="360700"/>
            <a:chOff x="2670400" y="651950"/>
            <a:chExt cx="396150" cy="360700"/>
          </a:xfrm>
        </p:grpSpPr>
        <p:sp>
          <p:nvSpPr>
            <p:cNvPr id="4093" name="Google Shape;4093;p126"/>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26"/>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95" name="Google Shape;4095;p126"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095"/>
                                        </p:tgtEl>
                                        <p:attrNameLst>
                                          <p:attrName>style.visibility</p:attrName>
                                        </p:attrNameLst>
                                      </p:cBhvr>
                                      <p:to>
                                        <p:strVal val="visible"/>
                                      </p:to>
                                    </p:set>
                                    <p:anim calcmode="lin" valueType="num">
                                      <p:cBhvr additive="base">
                                        <p:cTn dur="800"/>
                                        <p:tgtEl>
                                          <p:spTgt spid="40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77"/>
                                        </p:tgtEl>
                                        <p:attrNameLst>
                                          <p:attrName>style.visibility</p:attrName>
                                        </p:attrNameLst>
                                      </p:cBhvr>
                                      <p:to>
                                        <p:strVal val="visible"/>
                                      </p:to>
                                    </p:set>
                                    <p:anim calcmode="lin" valueType="num">
                                      <p:cBhvr additive="base">
                                        <p:cTn dur="800"/>
                                        <p:tgtEl>
                                          <p:spTgt spid="4077"/>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4079"/>
                                        </p:tgtEl>
                                        <p:attrNameLst>
                                          <p:attrName>style.visibility</p:attrName>
                                        </p:attrNameLst>
                                      </p:cBhvr>
                                      <p:to>
                                        <p:strVal val="visible"/>
                                      </p:to>
                                    </p:set>
                                    <p:anim calcmode="lin" valueType="num">
                                      <p:cBhvr additive="base">
                                        <p:cTn dur="800"/>
                                        <p:tgtEl>
                                          <p:spTgt spid="4079"/>
                                        </p:tgtEl>
                                        <p:attrNameLst>
                                          <p:attrName>ppt_w</p:attrName>
                                        </p:attrNameLst>
                                      </p:cBhvr>
                                      <p:tavLst>
                                        <p:tav fmla="" tm="0">
                                          <p:val>
                                            <p:strVal val="0"/>
                                          </p:val>
                                        </p:tav>
                                        <p:tav fmla="" tm="100000">
                                          <p:val>
                                            <p:strVal val="#ppt_w"/>
                                          </p:val>
                                        </p:tav>
                                      </p:tavLst>
                                    </p:anim>
                                    <p:anim calcmode="lin" valueType="num">
                                      <p:cBhvr additive="base">
                                        <p:cTn dur="800"/>
                                        <p:tgtEl>
                                          <p:spTgt spid="4079"/>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4081"/>
                                        </p:tgtEl>
                                        <p:attrNameLst>
                                          <p:attrName>style.visibility</p:attrName>
                                        </p:attrNameLst>
                                      </p:cBhvr>
                                      <p:to>
                                        <p:strVal val="visible"/>
                                      </p:to>
                                    </p:set>
                                    <p:anim calcmode="lin" valueType="num">
                                      <p:cBhvr additive="base">
                                        <p:cTn dur="800"/>
                                        <p:tgtEl>
                                          <p:spTgt spid="4081"/>
                                        </p:tgtEl>
                                        <p:attrNameLst>
                                          <p:attrName>ppt_w</p:attrName>
                                        </p:attrNameLst>
                                      </p:cBhvr>
                                      <p:tavLst>
                                        <p:tav fmla="" tm="0">
                                          <p:val>
                                            <p:strVal val="0"/>
                                          </p:val>
                                        </p:tav>
                                        <p:tav fmla="" tm="100000">
                                          <p:val>
                                            <p:strVal val="#ppt_w"/>
                                          </p:val>
                                        </p:tav>
                                      </p:tavLst>
                                    </p:anim>
                                    <p:anim calcmode="lin" valueType="num">
                                      <p:cBhvr additive="base">
                                        <p:cTn dur="800"/>
                                        <p:tgtEl>
                                          <p:spTgt spid="40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9" name="Shape 4099"/>
        <p:cNvGrpSpPr/>
        <p:nvPr/>
      </p:nvGrpSpPr>
      <p:grpSpPr>
        <a:xfrm>
          <a:off x="0" y="0"/>
          <a:ext cx="0" cy="0"/>
          <a:chOff x="0" y="0"/>
          <a:chExt cx="0" cy="0"/>
        </a:xfrm>
      </p:grpSpPr>
      <p:sp>
        <p:nvSpPr>
          <p:cNvPr id="4100" name="Google Shape;4100;p127"/>
          <p:cNvSpPr/>
          <p:nvPr/>
        </p:nvSpPr>
        <p:spPr>
          <a:xfrm>
            <a:off x="2548418" y="1424875"/>
            <a:ext cx="40518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27"/>
          <p:cNvSpPr/>
          <p:nvPr/>
        </p:nvSpPr>
        <p:spPr>
          <a:xfrm>
            <a:off x="6819883"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27"/>
          <p:cNvSpPr txBox="1"/>
          <p:nvPr/>
        </p:nvSpPr>
        <p:spPr>
          <a:xfrm>
            <a:off x="6916183"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4103" name="Google Shape;4103;p127"/>
          <p:cNvSpPr txBox="1"/>
          <p:nvPr/>
        </p:nvSpPr>
        <p:spPr>
          <a:xfrm>
            <a:off x="6889033" y="20515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4104" name="Google Shape;4104;p127"/>
          <p:cNvSpPr/>
          <p:nvPr/>
        </p:nvSpPr>
        <p:spPr>
          <a:xfrm>
            <a:off x="720008"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27"/>
          <p:cNvSpPr txBox="1"/>
          <p:nvPr/>
        </p:nvSpPr>
        <p:spPr>
          <a:xfrm>
            <a:off x="816308"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NEPTUNE</a:t>
            </a:r>
            <a:endParaRPr b="1" sz="1800">
              <a:solidFill>
                <a:schemeClr val="lt1"/>
              </a:solidFill>
              <a:latin typeface="Orbitron"/>
              <a:ea typeface="Orbitron"/>
              <a:cs typeface="Orbitron"/>
              <a:sym typeface="Orbitron"/>
            </a:endParaRPr>
          </a:p>
        </p:txBody>
      </p:sp>
      <p:sp>
        <p:nvSpPr>
          <p:cNvPr id="4106" name="Google Shape;4106;p127"/>
          <p:cNvSpPr txBox="1"/>
          <p:nvPr/>
        </p:nvSpPr>
        <p:spPr>
          <a:xfrm>
            <a:off x="789158" y="20515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a:t>
            </a:r>
            <a:r>
              <a:rPr lang="en">
                <a:solidFill>
                  <a:schemeClr val="dk1"/>
                </a:solidFill>
                <a:latin typeface="Quicksand"/>
                <a:ea typeface="Quicksand"/>
                <a:cs typeface="Quicksand"/>
                <a:sym typeface="Quicksand"/>
              </a:rPr>
              <a:t>is far away from us</a:t>
            </a:r>
            <a:endParaRPr>
              <a:solidFill>
                <a:schemeClr val="dk1"/>
              </a:solidFill>
              <a:latin typeface="Quicksand"/>
              <a:ea typeface="Quicksand"/>
              <a:cs typeface="Quicksand"/>
              <a:sym typeface="Quicksand"/>
            </a:endParaRPr>
          </a:p>
        </p:txBody>
      </p:sp>
      <p:sp>
        <p:nvSpPr>
          <p:cNvPr id="4107" name="Google Shape;4107;p127"/>
          <p:cNvSpPr/>
          <p:nvPr/>
        </p:nvSpPr>
        <p:spPr>
          <a:xfrm>
            <a:off x="6819883"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27"/>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4109" name="Google Shape;4109;p127"/>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4110" name="Google Shape;4110;p127"/>
          <p:cNvSpPr/>
          <p:nvPr/>
        </p:nvSpPr>
        <p:spPr>
          <a:xfrm>
            <a:off x="720008"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27"/>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4112" name="Google Shape;4112;p127"/>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4113" name="Google Shape;4113;p12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a:t>
            </a:r>
            <a:endParaRPr/>
          </a:p>
        </p:txBody>
      </p:sp>
      <p:sp>
        <p:nvSpPr>
          <p:cNvPr id="4114" name="Google Shape;4114;p127"/>
          <p:cNvSpPr txBox="1"/>
          <p:nvPr/>
        </p:nvSpPr>
        <p:spPr>
          <a:xfrm>
            <a:off x="2718543" y="4187754"/>
            <a:ext cx="37326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4115" name="Google Shape;4115;p127"/>
          <p:cNvSpPr/>
          <p:nvPr/>
        </p:nvSpPr>
        <p:spPr>
          <a:xfrm>
            <a:off x="8135150" y="4256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6" name="Google Shape;4116;p127"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116"/>
                                        </p:tgtEl>
                                        <p:attrNameLst>
                                          <p:attrName>style.visibility</p:attrName>
                                        </p:attrNameLst>
                                      </p:cBhvr>
                                      <p:to>
                                        <p:strVal val="visible"/>
                                      </p:to>
                                    </p:set>
                                    <p:anim calcmode="lin" valueType="num">
                                      <p:cBhvr additive="base">
                                        <p:cTn dur="800"/>
                                        <p:tgtEl>
                                          <p:spTgt spid="41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100"/>
                                        </p:tgtEl>
                                        <p:attrNameLst>
                                          <p:attrName>style.visibility</p:attrName>
                                        </p:attrNameLst>
                                      </p:cBhvr>
                                      <p:to>
                                        <p:strVal val="visible"/>
                                      </p:to>
                                    </p:set>
                                    <p:anim calcmode="lin" valueType="num">
                                      <p:cBhvr additive="base">
                                        <p:cTn dur="800"/>
                                        <p:tgtEl>
                                          <p:spTgt spid="41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74"/>
          <p:cNvSpPr/>
          <p:nvPr/>
        </p:nvSpPr>
        <p:spPr>
          <a:xfrm>
            <a:off x="3600888"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4"/>
          <p:cNvSpPr/>
          <p:nvPr/>
        </p:nvSpPr>
        <p:spPr>
          <a:xfrm>
            <a:off x="905074"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4"/>
          <p:cNvSpPr/>
          <p:nvPr/>
        </p:nvSpPr>
        <p:spPr>
          <a:xfrm>
            <a:off x="6294130"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74"/>
          <p:cNvGrpSpPr/>
          <p:nvPr/>
        </p:nvGrpSpPr>
        <p:grpSpPr>
          <a:xfrm>
            <a:off x="3600845" y="1418388"/>
            <a:ext cx="1952484" cy="1558881"/>
            <a:chOff x="486927" y="1114960"/>
            <a:chExt cx="2224800" cy="1776300"/>
          </a:xfrm>
        </p:grpSpPr>
        <p:sp>
          <p:nvSpPr>
            <p:cNvPr id="1451" name="Google Shape;1451;p74"/>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4"/>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74"/>
            <p:cNvGrpSpPr/>
            <p:nvPr/>
          </p:nvGrpSpPr>
          <p:grpSpPr>
            <a:xfrm flipH="1" rot="10800000">
              <a:off x="620929" y="1244995"/>
              <a:ext cx="429322" cy="93999"/>
              <a:chOff x="5578333" y="744468"/>
              <a:chExt cx="431653" cy="94500"/>
            </a:xfrm>
          </p:grpSpPr>
          <p:sp>
            <p:nvSpPr>
              <p:cNvPr id="1454" name="Google Shape;1454;p7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7" name="Google Shape;1457;p74"/>
          <p:cNvGrpSpPr/>
          <p:nvPr/>
        </p:nvGrpSpPr>
        <p:grpSpPr>
          <a:xfrm>
            <a:off x="905031" y="1418388"/>
            <a:ext cx="1952484" cy="1558881"/>
            <a:chOff x="486927" y="1114960"/>
            <a:chExt cx="2224800" cy="1776300"/>
          </a:xfrm>
        </p:grpSpPr>
        <p:sp>
          <p:nvSpPr>
            <p:cNvPr id="1458" name="Google Shape;1458;p74"/>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74"/>
            <p:cNvGrpSpPr/>
            <p:nvPr/>
          </p:nvGrpSpPr>
          <p:grpSpPr>
            <a:xfrm flipH="1" rot="10800000">
              <a:off x="620929" y="1244995"/>
              <a:ext cx="429322" cy="93999"/>
              <a:chOff x="5578333" y="744468"/>
              <a:chExt cx="431653" cy="94500"/>
            </a:xfrm>
          </p:grpSpPr>
          <p:sp>
            <p:nvSpPr>
              <p:cNvPr id="1461" name="Google Shape;1461;p7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4" name="Google Shape;1464;p74"/>
          <p:cNvGrpSpPr/>
          <p:nvPr/>
        </p:nvGrpSpPr>
        <p:grpSpPr>
          <a:xfrm>
            <a:off x="6294088" y="1418388"/>
            <a:ext cx="1952484" cy="1558881"/>
            <a:chOff x="486927" y="1114960"/>
            <a:chExt cx="2224800" cy="1776300"/>
          </a:xfrm>
        </p:grpSpPr>
        <p:sp>
          <p:nvSpPr>
            <p:cNvPr id="1465" name="Google Shape;1465;p74"/>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4"/>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74"/>
            <p:cNvGrpSpPr/>
            <p:nvPr/>
          </p:nvGrpSpPr>
          <p:grpSpPr>
            <a:xfrm flipH="1" rot="10800000">
              <a:off x="620929" y="1244995"/>
              <a:ext cx="429322" cy="93999"/>
              <a:chOff x="5578333" y="744468"/>
              <a:chExt cx="431653" cy="94500"/>
            </a:xfrm>
          </p:grpSpPr>
          <p:sp>
            <p:nvSpPr>
              <p:cNvPr id="1468" name="Google Shape;1468;p7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1" name="Google Shape;1471;p7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472" name="Google Shape;1472;p74"/>
          <p:cNvSpPr txBox="1"/>
          <p:nvPr>
            <p:ph idx="2" type="title"/>
          </p:nvPr>
        </p:nvSpPr>
        <p:spPr>
          <a:xfrm>
            <a:off x="906874" y="3252600"/>
            <a:ext cx="1948800" cy="229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JENNA DOE</a:t>
            </a:r>
            <a:endParaRPr/>
          </a:p>
        </p:txBody>
      </p:sp>
      <p:sp>
        <p:nvSpPr>
          <p:cNvPr id="1473" name="Google Shape;1473;p74"/>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474" name="Google Shape;1474;p74"/>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BONES</a:t>
            </a:r>
            <a:endParaRPr/>
          </a:p>
        </p:txBody>
      </p:sp>
      <p:sp>
        <p:nvSpPr>
          <p:cNvPr id="1475" name="Google Shape;1475;p74"/>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476" name="Google Shape;1476;p74"/>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SUE SMITH</a:t>
            </a:r>
            <a:endParaRPr/>
          </a:p>
        </p:txBody>
      </p:sp>
      <p:sp>
        <p:nvSpPr>
          <p:cNvPr id="1477" name="Google Shape;1477;p74"/>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478" name="Google Shape;1478;p74"/>
          <p:cNvPicPr preferRelativeResize="0"/>
          <p:nvPr/>
        </p:nvPicPr>
        <p:blipFill rotWithShape="1">
          <a:blip r:embed="rId3">
            <a:alphaModFix/>
          </a:blip>
          <a:srcRect b="28675" l="18850" r="6343" t="3486"/>
          <a:stretch/>
        </p:blipFill>
        <p:spPr>
          <a:xfrm>
            <a:off x="36776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1479" name="Google Shape;1479;p74"/>
          <p:cNvPicPr preferRelativeResize="0"/>
          <p:nvPr/>
        </p:nvPicPr>
        <p:blipFill rotWithShape="1">
          <a:blip r:embed="rId4">
            <a:alphaModFix/>
          </a:blip>
          <a:srcRect b="32986" l="13797" r="13161" t="774"/>
          <a:stretch/>
        </p:blipFill>
        <p:spPr>
          <a:xfrm>
            <a:off x="981863"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1480" name="Google Shape;1480;p74"/>
          <p:cNvPicPr preferRelativeResize="0"/>
          <p:nvPr/>
        </p:nvPicPr>
        <p:blipFill rotWithShape="1">
          <a:blip r:embed="rId5">
            <a:alphaModFix/>
          </a:blip>
          <a:srcRect b="42682" l="1027" r="38865" t="2791"/>
          <a:stretch/>
        </p:blipFill>
        <p:spPr>
          <a:xfrm>
            <a:off x="63734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800"/>
                                        <p:tgtEl>
                                          <p:spTgt spid="1479"/>
                                        </p:tgtEl>
                                        <p:attrNameLst>
                                          <p:attrName>ppt_w</p:attrName>
                                        </p:attrNameLst>
                                      </p:cBhvr>
                                      <p:tavLst>
                                        <p:tav fmla="" tm="0">
                                          <p:val>
                                            <p:strVal val="0"/>
                                          </p:val>
                                        </p:tav>
                                        <p:tav fmla="" tm="100000">
                                          <p:val>
                                            <p:strVal val="#ppt_w"/>
                                          </p:val>
                                        </p:tav>
                                      </p:tavLst>
                                    </p:anim>
                                    <p:anim calcmode="lin" valueType="num">
                                      <p:cBhvr additive="base">
                                        <p:cTn dur="800"/>
                                        <p:tgtEl>
                                          <p:spTgt spid="147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800"/>
                                        <p:tgtEl>
                                          <p:spTgt spid="1478"/>
                                        </p:tgtEl>
                                        <p:attrNameLst>
                                          <p:attrName>ppt_w</p:attrName>
                                        </p:attrNameLst>
                                      </p:cBhvr>
                                      <p:tavLst>
                                        <p:tav fmla="" tm="0">
                                          <p:val>
                                            <p:strVal val="0"/>
                                          </p:val>
                                        </p:tav>
                                        <p:tav fmla="" tm="100000">
                                          <p:val>
                                            <p:strVal val="#ppt_w"/>
                                          </p:val>
                                        </p:tav>
                                      </p:tavLst>
                                    </p:anim>
                                    <p:anim calcmode="lin" valueType="num">
                                      <p:cBhvr additive="base">
                                        <p:cTn dur="800"/>
                                        <p:tgtEl>
                                          <p:spTgt spid="1478"/>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1480"/>
                                        </p:tgtEl>
                                        <p:attrNameLst>
                                          <p:attrName>style.visibility</p:attrName>
                                        </p:attrNameLst>
                                      </p:cBhvr>
                                      <p:to>
                                        <p:strVal val="visible"/>
                                      </p:to>
                                    </p:set>
                                    <p:anim calcmode="lin" valueType="num">
                                      <p:cBhvr additive="base">
                                        <p:cTn dur="800"/>
                                        <p:tgtEl>
                                          <p:spTgt spid="1480"/>
                                        </p:tgtEl>
                                        <p:attrNameLst>
                                          <p:attrName>ppt_w</p:attrName>
                                        </p:attrNameLst>
                                      </p:cBhvr>
                                      <p:tavLst>
                                        <p:tav fmla="" tm="0">
                                          <p:val>
                                            <p:strVal val="0"/>
                                          </p:val>
                                        </p:tav>
                                        <p:tav fmla="" tm="100000">
                                          <p:val>
                                            <p:strVal val="#ppt_w"/>
                                          </p:val>
                                        </p:tav>
                                      </p:tavLst>
                                    </p:anim>
                                    <p:anim calcmode="lin" valueType="num">
                                      <p:cBhvr additive="base">
                                        <p:cTn dur="800"/>
                                        <p:tgtEl>
                                          <p:spTgt spid="14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0" name="Shape 4120"/>
        <p:cNvGrpSpPr/>
        <p:nvPr/>
      </p:nvGrpSpPr>
      <p:grpSpPr>
        <a:xfrm>
          <a:off x="0" y="0"/>
          <a:ext cx="0" cy="0"/>
          <a:chOff x="0" y="0"/>
          <a:chExt cx="0" cy="0"/>
        </a:xfrm>
      </p:grpSpPr>
      <p:sp>
        <p:nvSpPr>
          <p:cNvPr id="4121" name="Google Shape;4121;p128"/>
          <p:cNvSpPr/>
          <p:nvPr/>
        </p:nvSpPr>
        <p:spPr>
          <a:xfrm>
            <a:off x="792525" y="1325600"/>
            <a:ext cx="44814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2" name="Google Shape;4122;p128" title="Chart">
            <a:hlinkClick r:id="rId3"/>
          </p:cNvPr>
          <p:cNvPicPr preferRelativeResize="0"/>
          <p:nvPr/>
        </p:nvPicPr>
        <p:blipFill>
          <a:blip r:embed="rId4">
            <a:alphaModFix/>
          </a:blip>
          <a:stretch>
            <a:fillRect/>
          </a:stretch>
        </p:blipFill>
        <p:spPr>
          <a:xfrm>
            <a:off x="990612" y="1404925"/>
            <a:ext cx="4085251" cy="2528144"/>
          </a:xfrm>
          <a:prstGeom prst="rect">
            <a:avLst/>
          </a:prstGeom>
          <a:noFill/>
          <a:ln>
            <a:noFill/>
          </a:ln>
        </p:spPr>
      </p:pic>
      <p:sp>
        <p:nvSpPr>
          <p:cNvPr id="4123" name="Google Shape;4123;p128"/>
          <p:cNvSpPr txBox="1"/>
          <p:nvPr/>
        </p:nvSpPr>
        <p:spPr>
          <a:xfrm>
            <a:off x="792525" y="4187750"/>
            <a:ext cx="3978600" cy="3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4124" name="Google Shape;4124;p12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INVESTMENT</a:t>
            </a:r>
            <a:endParaRPr/>
          </a:p>
        </p:txBody>
      </p:sp>
      <p:sp>
        <p:nvSpPr>
          <p:cNvPr id="4125" name="Google Shape;4125;p128"/>
          <p:cNvSpPr/>
          <p:nvPr/>
        </p:nvSpPr>
        <p:spPr>
          <a:xfrm>
            <a:off x="6388825" y="176421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6" name="Google Shape;4126;p128"/>
          <p:cNvSpPr txBox="1"/>
          <p:nvPr/>
        </p:nvSpPr>
        <p:spPr>
          <a:xfrm>
            <a:off x="6456025" y="1752375"/>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4127" name="Google Shape;4127;p128"/>
          <p:cNvSpPr/>
          <p:nvPr/>
        </p:nvSpPr>
        <p:spPr>
          <a:xfrm>
            <a:off x="5553238" y="1752363"/>
            <a:ext cx="689400" cy="6894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8" name="Google Shape;4128;p128"/>
          <p:cNvSpPr txBox="1"/>
          <p:nvPr>
            <p:ph idx="4294967295" type="subTitle"/>
          </p:nvPr>
        </p:nvSpPr>
        <p:spPr>
          <a:xfrm>
            <a:off x="6388825" y="2121750"/>
            <a:ext cx="1923600" cy="62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It’s the closest planet to the Sun</a:t>
            </a:r>
            <a:endParaRPr/>
          </a:p>
        </p:txBody>
      </p:sp>
      <p:sp>
        <p:nvSpPr>
          <p:cNvPr id="4129" name="Google Shape;4129;p128"/>
          <p:cNvSpPr/>
          <p:nvPr/>
        </p:nvSpPr>
        <p:spPr>
          <a:xfrm>
            <a:off x="6388825" y="2971913"/>
            <a:ext cx="1818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128"/>
          <p:cNvSpPr txBox="1"/>
          <p:nvPr/>
        </p:nvSpPr>
        <p:spPr>
          <a:xfrm>
            <a:off x="6456025" y="2960075"/>
            <a:ext cx="1683600" cy="36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4131" name="Google Shape;4131;p128"/>
          <p:cNvSpPr/>
          <p:nvPr/>
        </p:nvSpPr>
        <p:spPr>
          <a:xfrm>
            <a:off x="5553238" y="2960063"/>
            <a:ext cx="689400" cy="6894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2" name="Google Shape;4132;p128"/>
          <p:cNvSpPr txBox="1"/>
          <p:nvPr>
            <p:ph idx="4294967295" type="subTitle"/>
          </p:nvPr>
        </p:nvSpPr>
        <p:spPr>
          <a:xfrm>
            <a:off x="6388825" y="3329450"/>
            <a:ext cx="1923600" cy="62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It’s the biggest planet of them all</a:t>
            </a:r>
            <a:endParaRPr/>
          </a:p>
        </p:txBody>
      </p:sp>
      <p:grpSp>
        <p:nvGrpSpPr>
          <p:cNvPr id="4133" name="Google Shape;4133;p128"/>
          <p:cNvGrpSpPr/>
          <p:nvPr/>
        </p:nvGrpSpPr>
        <p:grpSpPr>
          <a:xfrm>
            <a:off x="5723225" y="1922413"/>
            <a:ext cx="349425" cy="349325"/>
            <a:chOff x="1758138" y="3131300"/>
            <a:chExt cx="349425" cy="349325"/>
          </a:xfrm>
        </p:grpSpPr>
        <p:sp>
          <p:nvSpPr>
            <p:cNvPr id="4134" name="Google Shape;4134;p128"/>
            <p:cNvSpPr/>
            <p:nvPr/>
          </p:nvSpPr>
          <p:spPr>
            <a:xfrm>
              <a:off x="1908863" y="3160950"/>
              <a:ext cx="47700" cy="47800"/>
            </a:xfrm>
            <a:custGeom>
              <a:rect b="b" l="l" r="r" t="t"/>
              <a:pathLst>
                <a:path extrusionOk="0" h="1912" w="1908">
                  <a:moveTo>
                    <a:pt x="961" y="1"/>
                  </a:moveTo>
                  <a:cubicBezTo>
                    <a:pt x="428" y="1"/>
                    <a:pt x="0" y="428"/>
                    <a:pt x="0" y="962"/>
                  </a:cubicBezTo>
                  <a:cubicBezTo>
                    <a:pt x="0" y="1495"/>
                    <a:pt x="428" y="1911"/>
                    <a:pt x="961" y="1911"/>
                  </a:cubicBezTo>
                  <a:cubicBezTo>
                    <a:pt x="1480" y="1911"/>
                    <a:pt x="1908" y="1495"/>
                    <a:pt x="1908" y="962"/>
                  </a:cubicBezTo>
                  <a:cubicBezTo>
                    <a:pt x="1908" y="428"/>
                    <a:pt x="1480" y="1"/>
                    <a:pt x="9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28"/>
            <p:cNvSpPr/>
            <p:nvPr/>
          </p:nvSpPr>
          <p:spPr>
            <a:xfrm>
              <a:off x="2009238" y="3131300"/>
              <a:ext cx="46600" cy="107225"/>
            </a:xfrm>
            <a:custGeom>
              <a:rect b="b" l="l" r="r" t="t"/>
              <a:pathLst>
                <a:path extrusionOk="0" h="4289" w="1864">
                  <a:moveTo>
                    <a:pt x="451" y="0"/>
                  </a:moveTo>
                  <a:cubicBezTo>
                    <a:pt x="346" y="0"/>
                    <a:pt x="242" y="41"/>
                    <a:pt x="162" y="123"/>
                  </a:cubicBezTo>
                  <a:cubicBezTo>
                    <a:pt x="1" y="284"/>
                    <a:pt x="1" y="540"/>
                    <a:pt x="162" y="701"/>
                  </a:cubicBezTo>
                  <a:cubicBezTo>
                    <a:pt x="961" y="1501"/>
                    <a:pt x="961" y="2795"/>
                    <a:pt x="162" y="3594"/>
                  </a:cubicBezTo>
                  <a:cubicBezTo>
                    <a:pt x="1" y="3756"/>
                    <a:pt x="1" y="4011"/>
                    <a:pt x="162" y="4172"/>
                  </a:cubicBezTo>
                  <a:cubicBezTo>
                    <a:pt x="242" y="4253"/>
                    <a:pt x="348" y="4289"/>
                    <a:pt x="451" y="4289"/>
                  </a:cubicBezTo>
                  <a:cubicBezTo>
                    <a:pt x="556" y="4289"/>
                    <a:pt x="659" y="4253"/>
                    <a:pt x="739" y="4172"/>
                  </a:cubicBezTo>
                  <a:cubicBezTo>
                    <a:pt x="1864" y="3050"/>
                    <a:pt x="1864" y="1234"/>
                    <a:pt x="739" y="123"/>
                  </a:cubicBezTo>
                  <a:cubicBezTo>
                    <a:pt x="659" y="41"/>
                    <a:pt x="555" y="0"/>
                    <a:pt x="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28"/>
            <p:cNvSpPr/>
            <p:nvPr/>
          </p:nvSpPr>
          <p:spPr>
            <a:xfrm>
              <a:off x="1980288" y="3160225"/>
              <a:ext cx="30725" cy="49350"/>
            </a:xfrm>
            <a:custGeom>
              <a:rect b="b" l="l" r="r" t="t"/>
              <a:pathLst>
                <a:path extrusionOk="0" h="1974" w="1229">
                  <a:moveTo>
                    <a:pt x="452" y="1"/>
                  </a:moveTo>
                  <a:cubicBezTo>
                    <a:pt x="348" y="1"/>
                    <a:pt x="244" y="41"/>
                    <a:pt x="162" y="121"/>
                  </a:cubicBezTo>
                  <a:cubicBezTo>
                    <a:pt x="1" y="285"/>
                    <a:pt x="1" y="538"/>
                    <a:pt x="162" y="702"/>
                  </a:cubicBezTo>
                  <a:cubicBezTo>
                    <a:pt x="326" y="863"/>
                    <a:pt x="326" y="1118"/>
                    <a:pt x="162" y="1279"/>
                  </a:cubicBezTo>
                  <a:cubicBezTo>
                    <a:pt x="1" y="1441"/>
                    <a:pt x="1" y="1696"/>
                    <a:pt x="162" y="1857"/>
                  </a:cubicBezTo>
                  <a:cubicBezTo>
                    <a:pt x="245" y="1940"/>
                    <a:pt x="348" y="1974"/>
                    <a:pt x="453" y="1974"/>
                  </a:cubicBezTo>
                  <a:cubicBezTo>
                    <a:pt x="556" y="1974"/>
                    <a:pt x="662" y="1940"/>
                    <a:pt x="742" y="1857"/>
                  </a:cubicBezTo>
                  <a:cubicBezTo>
                    <a:pt x="1228" y="1385"/>
                    <a:pt x="1228" y="596"/>
                    <a:pt x="742" y="121"/>
                  </a:cubicBezTo>
                  <a:cubicBezTo>
                    <a:pt x="660" y="41"/>
                    <a:pt x="556"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28"/>
            <p:cNvSpPr/>
            <p:nvPr/>
          </p:nvSpPr>
          <p:spPr>
            <a:xfrm>
              <a:off x="1809913" y="3131300"/>
              <a:ext cx="46350" cy="107225"/>
            </a:xfrm>
            <a:custGeom>
              <a:rect b="b" l="l" r="r" t="t"/>
              <a:pathLst>
                <a:path extrusionOk="0" h="4289" w="1854">
                  <a:moveTo>
                    <a:pt x="1400" y="0"/>
                  </a:moveTo>
                  <a:cubicBezTo>
                    <a:pt x="1296" y="0"/>
                    <a:pt x="1192" y="41"/>
                    <a:pt x="1112" y="123"/>
                  </a:cubicBezTo>
                  <a:cubicBezTo>
                    <a:pt x="1" y="1234"/>
                    <a:pt x="1" y="3050"/>
                    <a:pt x="1112" y="4172"/>
                  </a:cubicBezTo>
                  <a:cubicBezTo>
                    <a:pt x="1192" y="4253"/>
                    <a:pt x="1298" y="4289"/>
                    <a:pt x="1400" y="4289"/>
                  </a:cubicBezTo>
                  <a:cubicBezTo>
                    <a:pt x="1506" y="4289"/>
                    <a:pt x="1609" y="4253"/>
                    <a:pt x="1689" y="4172"/>
                  </a:cubicBezTo>
                  <a:cubicBezTo>
                    <a:pt x="1853" y="4011"/>
                    <a:pt x="1853" y="3756"/>
                    <a:pt x="1689" y="3594"/>
                  </a:cubicBezTo>
                  <a:cubicBezTo>
                    <a:pt x="892" y="2795"/>
                    <a:pt x="892" y="1501"/>
                    <a:pt x="1689" y="701"/>
                  </a:cubicBezTo>
                  <a:cubicBezTo>
                    <a:pt x="1853" y="540"/>
                    <a:pt x="1853" y="284"/>
                    <a:pt x="1689" y="123"/>
                  </a:cubicBezTo>
                  <a:cubicBezTo>
                    <a:pt x="1609" y="41"/>
                    <a:pt x="1505" y="0"/>
                    <a:pt x="14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28"/>
            <p:cNvSpPr/>
            <p:nvPr/>
          </p:nvSpPr>
          <p:spPr>
            <a:xfrm>
              <a:off x="1854763" y="3160225"/>
              <a:ext cx="30375" cy="49350"/>
            </a:xfrm>
            <a:custGeom>
              <a:rect b="b" l="l" r="r" t="t"/>
              <a:pathLst>
                <a:path extrusionOk="0" h="1974" w="1215">
                  <a:moveTo>
                    <a:pt x="764" y="1"/>
                  </a:moveTo>
                  <a:cubicBezTo>
                    <a:pt x="660" y="1"/>
                    <a:pt x="556" y="41"/>
                    <a:pt x="476" y="121"/>
                  </a:cubicBezTo>
                  <a:cubicBezTo>
                    <a:pt x="1" y="596"/>
                    <a:pt x="1" y="1385"/>
                    <a:pt x="476" y="1857"/>
                  </a:cubicBezTo>
                  <a:cubicBezTo>
                    <a:pt x="556" y="1940"/>
                    <a:pt x="659" y="1974"/>
                    <a:pt x="764" y="1974"/>
                  </a:cubicBezTo>
                  <a:cubicBezTo>
                    <a:pt x="867" y="1974"/>
                    <a:pt x="973" y="1940"/>
                    <a:pt x="1053" y="1857"/>
                  </a:cubicBezTo>
                  <a:cubicBezTo>
                    <a:pt x="1214" y="1696"/>
                    <a:pt x="1214" y="1441"/>
                    <a:pt x="1053" y="1279"/>
                  </a:cubicBezTo>
                  <a:cubicBezTo>
                    <a:pt x="892" y="1118"/>
                    <a:pt x="892" y="863"/>
                    <a:pt x="1053" y="702"/>
                  </a:cubicBezTo>
                  <a:cubicBezTo>
                    <a:pt x="1214" y="538"/>
                    <a:pt x="1214" y="285"/>
                    <a:pt x="1053" y="121"/>
                  </a:cubicBezTo>
                  <a:cubicBezTo>
                    <a:pt x="973" y="41"/>
                    <a:pt x="869"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28"/>
            <p:cNvSpPr/>
            <p:nvPr/>
          </p:nvSpPr>
          <p:spPr>
            <a:xfrm>
              <a:off x="1758138" y="3221975"/>
              <a:ext cx="349425" cy="258650"/>
            </a:xfrm>
            <a:custGeom>
              <a:rect b="b" l="l" r="r" t="t"/>
              <a:pathLst>
                <a:path extrusionOk="0" h="10346" w="13977">
                  <a:moveTo>
                    <a:pt x="7648" y="1484"/>
                  </a:moveTo>
                  <a:lnTo>
                    <a:pt x="8251" y="3055"/>
                  </a:lnTo>
                  <a:lnTo>
                    <a:pt x="6493" y="2131"/>
                  </a:lnTo>
                  <a:lnTo>
                    <a:pt x="7648" y="1484"/>
                  </a:lnTo>
                  <a:close/>
                  <a:moveTo>
                    <a:pt x="5843" y="2719"/>
                  </a:moveTo>
                  <a:lnTo>
                    <a:pt x="8134" y="3914"/>
                  </a:lnTo>
                  <a:lnTo>
                    <a:pt x="4663" y="5788"/>
                  </a:lnTo>
                  <a:lnTo>
                    <a:pt x="4663" y="5788"/>
                  </a:lnTo>
                  <a:lnTo>
                    <a:pt x="5843" y="2719"/>
                  </a:lnTo>
                  <a:close/>
                  <a:moveTo>
                    <a:pt x="8806" y="4480"/>
                  </a:moveTo>
                  <a:lnTo>
                    <a:pt x="10622" y="9165"/>
                  </a:lnTo>
                  <a:lnTo>
                    <a:pt x="4827" y="6632"/>
                  </a:lnTo>
                  <a:lnTo>
                    <a:pt x="8806" y="4480"/>
                  </a:lnTo>
                  <a:close/>
                  <a:moveTo>
                    <a:pt x="4107" y="7210"/>
                  </a:moveTo>
                  <a:lnTo>
                    <a:pt x="9395" y="9523"/>
                  </a:lnTo>
                  <a:lnTo>
                    <a:pt x="3216" y="9523"/>
                  </a:lnTo>
                  <a:lnTo>
                    <a:pt x="4107" y="7210"/>
                  </a:lnTo>
                  <a:close/>
                  <a:moveTo>
                    <a:pt x="6018" y="1"/>
                  </a:moveTo>
                  <a:lnTo>
                    <a:pt x="2338" y="9523"/>
                  </a:lnTo>
                  <a:lnTo>
                    <a:pt x="406" y="9523"/>
                  </a:lnTo>
                  <a:cubicBezTo>
                    <a:pt x="186" y="9523"/>
                    <a:pt x="0" y="9709"/>
                    <a:pt x="0" y="9940"/>
                  </a:cubicBezTo>
                  <a:cubicBezTo>
                    <a:pt x="0" y="10162"/>
                    <a:pt x="186" y="10345"/>
                    <a:pt x="406" y="10345"/>
                  </a:cubicBezTo>
                  <a:lnTo>
                    <a:pt x="13560" y="10345"/>
                  </a:lnTo>
                  <a:cubicBezTo>
                    <a:pt x="13794" y="10345"/>
                    <a:pt x="13977" y="10162"/>
                    <a:pt x="13977" y="9940"/>
                  </a:cubicBezTo>
                  <a:cubicBezTo>
                    <a:pt x="13977" y="9709"/>
                    <a:pt x="13794" y="9523"/>
                    <a:pt x="13560" y="9523"/>
                  </a:cubicBezTo>
                  <a:lnTo>
                    <a:pt x="11630" y="9523"/>
                  </a:lnTo>
                  <a:lnTo>
                    <a:pt x="7962" y="1"/>
                  </a:lnTo>
                  <a:cubicBezTo>
                    <a:pt x="7729" y="151"/>
                    <a:pt x="7465" y="245"/>
                    <a:pt x="7187" y="279"/>
                  </a:cubicBezTo>
                  <a:lnTo>
                    <a:pt x="7348" y="706"/>
                  </a:lnTo>
                  <a:lnTo>
                    <a:pt x="6423" y="1228"/>
                  </a:lnTo>
                  <a:lnTo>
                    <a:pt x="6782" y="279"/>
                  </a:lnTo>
                  <a:cubicBezTo>
                    <a:pt x="6504" y="245"/>
                    <a:pt x="6237" y="151"/>
                    <a:pt x="60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128"/>
          <p:cNvGrpSpPr/>
          <p:nvPr/>
        </p:nvGrpSpPr>
        <p:grpSpPr>
          <a:xfrm>
            <a:off x="5723350" y="3130025"/>
            <a:ext cx="349175" cy="349500"/>
            <a:chOff x="4019363" y="3694075"/>
            <a:chExt cx="349175" cy="349500"/>
          </a:xfrm>
        </p:grpSpPr>
        <p:sp>
          <p:nvSpPr>
            <p:cNvPr id="4141" name="Google Shape;4141;p128"/>
            <p:cNvSpPr/>
            <p:nvPr/>
          </p:nvSpPr>
          <p:spPr>
            <a:xfrm>
              <a:off x="4153013" y="3974675"/>
              <a:ext cx="16200" cy="13925"/>
            </a:xfrm>
            <a:custGeom>
              <a:rect b="b" l="l" r="r" t="t"/>
              <a:pathLst>
                <a:path extrusionOk="0" h="557" w="648">
                  <a:moveTo>
                    <a:pt x="0" y="1"/>
                  </a:moveTo>
                  <a:cubicBezTo>
                    <a:pt x="173" y="231"/>
                    <a:pt x="395" y="417"/>
                    <a:pt x="648" y="556"/>
                  </a:cubicBezTo>
                  <a:cubicBezTo>
                    <a:pt x="589" y="381"/>
                    <a:pt x="545" y="198"/>
                    <a:pt x="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28"/>
            <p:cNvSpPr/>
            <p:nvPr/>
          </p:nvSpPr>
          <p:spPr>
            <a:xfrm>
              <a:off x="4186538" y="3974675"/>
              <a:ext cx="14825" cy="19400"/>
            </a:xfrm>
            <a:custGeom>
              <a:rect b="b" l="l" r="r" t="t"/>
              <a:pathLst>
                <a:path extrusionOk="0" h="776" w="593">
                  <a:moveTo>
                    <a:pt x="1" y="1"/>
                  </a:moveTo>
                  <a:cubicBezTo>
                    <a:pt x="95" y="406"/>
                    <a:pt x="209" y="673"/>
                    <a:pt x="303" y="776"/>
                  </a:cubicBezTo>
                  <a:cubicBezTo>
                    <a:pt x="384" y="673"/>
                    <a:pt x="498" y="406"/>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28"/>
            <p:cNvSpPr/>
            <p:nvPr/>
          </p:nvSpPr>
          <p:spPr>
            <a:xfrm>
              <a:off x="4153013" y="3899150"/>
              <a:ext cx="16200" cy="13900"/>
            </a:xfrm>
            <a:custGeom>
              <a:rect b="b" l="l" r="r" t="t"/>
              <a:pathLst>
                <a:path extrusionOk="0" h="556" w="648">
                  <a:moveTo>
                    <a:pt x="648" y="1"/>
                  </a:moveTo>
                  <a:lnTo>
                    <a:pt x="648" y="1"/>
                  </a:lnTo>
                  <a:cubicBezTo>
                    <a:pt x="395" y="139"/>
                    <a:pt x="173" y="337"/>
                    <a:pt x="0" y="556"/>
                  </a:cubicBezTo>
                  <a:lnTo>
                    <a:pt x="509" y="556"/>
                  </a:lnTo>
                  <a:cubicBezTo>
                    <a:pt x="545" y="362"/>
                    <a:pt x="589" y="176"/>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28"/>
            <p:cNvSpPr/>
            <p:nvPr/>
          </p:nvSpPr>
          <p:spPr>
            <a:xfrm>
              <a:off x="4142888" y="3933575"/>
              <a:ext cx="20575" cy="20575"/>
            </a:xfrm>
            <a:custGeom>
              <a:rect b="b" l="l" r="r" t="t"/>
              <a:pathLst>
                <a:path extrusionOk="0" h="823" w="823">
                  <a:moveTo>
                    <a:pt x="36" y="1"/>
                  </a:moveTo>
                  <a:cubicBezTo>
                    <a:pt x="11" y="140"/>
                    <a:pt x="0" y="268"/>
                    <a:pt x="0" y="418"/>
                  </a:cubicBezTo>
                  <a:cubicBezTo>
                    <a:pt x="0" y="556"/>
                    <a:pt x="11" y="695"/>
                    <a:pt x="36" y="823"/>
                  </a:cubicBezTo>
                  <a:lnTo>
                    <a:pt x="822" y="823"/>
                  </a:lnTo>
                  <a:cubicBezTo>
                    <a:pt x="822" y="684"/>
                    <a:pt x="811" y="545"/>
                    <a:pt x="811" y="418"/>
                  </a:cubicBezTo>
                  <a:cubicBezTo>
                    <a:pt x="811" y="279"/>
                    <a:pt x="822" y="140"/>
                    <a:pt x="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28"/>
            <p:cNvSpPr/>
            <p:nvPr/>
          </p:nvSpPr>
          <p:spPr>
            <a:xfrm>
              <a:off x="4186538" y="3893675"/>
              <a:ext cx="14825" cy="19375"/>
            </a:xfrm>
            <a:custGeom>
              <a:rect b="b" l="l" r="r" t="t"/>
              <a:pathLst>
                <a:path extrusionOk="0" h="775" w="593">
                  <a:moveTo>
                    <a:pt x="303" y="0"/>
                  </a:moveTo>
                  <a:cubicBezTo>
                    <a:pt x="209" y="106"/>
                    <a:pt x="95" y="372"/>
                    <a:pt x="1" y="775"/>
                  </a:cubicBezTo>
                  <a:lnTo>
                    <a:pt x="592" y="775"/>
                  </a:lnTo>
                  <a:cubicBezTo>
                    <a:pt x="498" y="372"/>
                    <a:pt x="384" y="106"/>
                    <a:pt x="3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28"/>
            <p:cNvSpPr/>
            <p:nvPr/>
          </p:nvSpPr>
          <p:spPr>
            <a:xfrm>
              <a:off x="4218688" y="3899150"/>
              <a:ext cx="16200" cy="13900"/>
            </a:xfrm>
            <a:custGeom>
              <a:rect b="b" l="l" r="r" t="t"/>
              <a:pathLst>
                <a:path extrusionOk="0" h="556" w="648">
                  <a:moveTo>
                    <a:pt x="1" y="1"/>
                  </a:moveTo>
                  <a:cubicBezTo>
                    <a:pt x="59" y="176"/>
                    <a:pt x="103" y="362"/>
                    <a:pt x="139" y="556"/>
                  </a:cubicBezTo>
                  <a:lnTo>
                    <a:pt x="648" y="556"/>
                  </a:lnTo>
                  <a:cubicBezTo>
                    <a:pt x="475" y="337"/>
                    <a:pt x="253" y="13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28"/>
            <p:cNvSpPr/>
            <p:nvPr/>
          </p:nvSpPr>
          <p:spPr>
            <a:xfrm>
              <a:off x="4019363" y="3844225"/>
              <a:ext cx="349175" cy="199350"/>
            </a:xfrm>
            <a:custGeom>
              <a:rect b="b" l="l" r="r" t="t"/>
              <a:pathLst>
                <a:path extrusionOk="0" h="7974" w="13967">
                  <a:moveTo>
                    <a:pt x="6990" y="1123"/>
                  </a:moveTo>
                  <a:cubicBezTo>
                    <a:pt x="8562" y="1123"/>
                    <a:pt x="9848" y="2406"/>
                    <a:pt x="9848" y="3992"/>
                  </a:cubicBezTo>
                  <a:cubicBezTo>
                    <a:pt x="9848" y="5566"/>
                    <a:pt x="8562" y="6849"/>
                    <a:pt x="6990" y="6849"/>
                  </a:cubicBezTo>
                  <a:cubicBezTo>
                    <a:pt x="5405" y="6849"/>
                    <a:pt x="4119" y="5566"/>
                    <a:pt x="4119" y="3992"/>
                  </a:cubicBezTo>
                  <a:cubicBezTo>
                    <a:pt x="4119" y="2406"/>
                    <a:pt x="5405" y="1123"/>
                    <a:pt x="6990" y="1123"/>
                  </a:cubicBezTo>
                  <a:close/>
                  <a:moveTo>
                    <a:pt x="406" y="1"/>
                  </a:moveTo>
                  <a:cubicBezTo>
                    <a:pt x="187" y="1"/>
                    <a:pt x="1" y="184"/>
                    <a:pt x="1" y="418"/>
                  </a:cubicBezTo>
                  <a:cubicBezTo>
                    <a:pt x="1" y="637"/>
                    <a:pt x="187" y="823"/>
                    <a:pt x="406" y="823"/>
                  </a:cubicBezTo>
                  <a:lnTo>
                    <a:pt x="845" y="823"/>
                  </a:lnTo>
                  <a:lnTo>
                    <a:pt x="845" y="7568"/>
                  </a:lnTo>
                  <a:cubicBezTo>
                    <a:pt x="845" y="7788"/>
                    <a:pt x="1031" y="7974"/>
                    <a:pt x="1250" y="7974"/>
                  </a:cubicBezTo>
                  <a:lnTo>
                    <a:pt x="12717" y="7974"/>
                  </a:lnTo>
                  <a:cubicBezTo>
                    <a:pt x="12947" y="7974"/>
                    <a:pt x="13122" y="7788"/>
                    <a:pt x="13122" y="7568"/>
                  </a:cubicBezTo>
                  <a:lnTo>
                    <a:pt x="13122" y="823"/>
                  </a:lnTo>
                  <a:lnTo>
                    <a:pt x="13561" y="823"/>
                  </a:lnTo>
                  <a:cubicBezTo>
                    <a:pt x="13794" y="823"/>
                    <a:pt x="13966" y="637"/>
                    <a:pt x="13966" y="418"/>
                  </a:cubicBezTo>
                  <a:cubicBezTo>
                    <a:pt x="13966" y="184"/>
                    <a:pt x="13794" y="1"/>
                    <a:pt x="13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28"/>
            <p:cNvSpPr/>
            <p:nvPr/>
          </p:nvSpPr>
          <p:spPr>
            <a:xfrm>
              <a:off x="4224438" y="3933575"/>
              <a:ext cx="20875" cy="20575"/>
            </a:xfrm>
            <a:custGeom>
              <a:rect b="b" l="l" r="r" t="t"/>
              <a:pathLst>
                <a:path extrusionOk="0" h="823" w="835">
                  <a:moveTo>
                    <a:pt x="1" y="1"/>
                  </a:moveTo>
                  <a:cubicBezTo>
                    <a:pt x="1" y="140"/>
                    <a:pt x="12" y="279"/>
                    <a:pt x="12" y="418"/>
                  </a:cubicBezTo>
                  <a:cubicBezTo>
                    <a:pt x="12" y="545"/>
                    <a:pt x="1" y="684"/>
                    <a:pt x="1" y="823"/>
                  </a:cubicBezTo>
                  <a:lnTo>
                    <a:pt x="787" y="823"/>
                  </a:lnTo>
                  <a:cubicBezTo>
                    <a:pt x="812" y="695"/>
                    <a:pt x="834" y="556"/>
                    <a:pt x="834" y="418"/>
                  </a:cubicBezTo>
                  <a:cubicBezTo>
                    <a:pt x="834" y="268"/>
                    <a:pt x="812" y="140"/>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28"/>
            <p:cNvSpPr/>
            <p:nvPr/>
          </p:nvSpPr>
          <p:spPr>
            <a:xfrm>
              <a:off x="4183688" y="3933575"/>
              <a:ext cx="20525" cy="20575"/>
            </a:xfrm>
            <a:custGeom>
              <a:rect b="b" l="l" r="r" t="t"/>
              <a:pathLst>
                <a:path extrusionOk="0" h="823" w="821">
                  <a:moveTo>
                    <a:pt x="12" y="1"/>
                  </a:moveTo>
                  <a:cubicBezTo>
                    <a:pt x="12" y="129"/>
                    <a:pt x="1" y="268"/>
                    <a:pt x="1" y="418"/>
                  </a:cubicBezTo>
                  <a:cubicBezTo>
                    <a:pt x="1" y="556"/>
                    <a:pt x="12" y="695"/>
                    <a:pt x="12" y="823"/>
                  </a:cubicBezTo>
                  <a:lnTo>
                    <a:pt x="809" y="823"/>
                  </a:lnTo>
                  <a:cubicBezTo>
                    <a:pt x="820" y="695"/>
                    <a:pt x="820" y="556"/>
                    <a:pt x="820" y="418"/>
                  </a:cubicBezTo>
                  <a:cubicBezTo>
                    <a:pt x="820" y="268"/>
                    <a:pt x="820" y="129"/>
                    <a:pt x="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28"/>
            <p:cNvSpPr/>
            <p:nvPr/>
          </p:nvSpPr>
          <p:spPr>
            <a:xfrm>
              <a:off x="4218688" y="3974675"/>
              <a:ext cx="16200" cy="13925"/>
            </a:xfrm>
            <a:custGeom>
              <a:rect b="b" l="l" r="r" t="t"/>
              <a:pathLst>
                <a:path extrusionOk="0" h="557" w="648">
                  <a:moveTo>
                    <a:pt x="139" y="1"/>
                  </a:moveTo>
                  <a:cubicBezTo>
                    <a:pt x="103" y="198"/>
                    <a:pt x="59" y="381"/>
                    <a:pt x="1" y="556"/>
                  </a:cubicBezTo>
                  <a:cubicBezTo>
                    <a:pt x="253" y="417"/>
                    <a:pt x="475" y="23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28"/>
            <p:cNvSpPr/>
            <p:nvPr/>
          </p:nvSpPr>
          <p:spPr>
            <a:xfrm>
              <a:off x="4236588" y="3694075"/>
              <a:ext cx="78425" cy="78750"/>
            </a:xfrm>
            <a:custGeom>
              <a:rect b="b" l="l" r="r" t="t"/>
              <a:pathLst>
                <a:path extrusionOk="0" h="3150" w="3137">
                  <a:moveTo>
                    <a:pt x="1576" y="0"/>
                  </a:moveTo>
                  <a:cubicBezTo>
                    <a:pt x="706" y="0"/>
                    <a:pt x="1" y="706"/>
                    <a:pt x="1" y="1575"/>
                  </a:cubicBezTo>
                  <a:cubicBezTo>
                    <a:pt x="1" y="2441"/>
                    <a:pt x="706" y="3149"/>
                    <a:pt x="1576" y="3149"/>
                  </a:cubicBezTo>
                  <a:cubicBezTo>
                    <a:pt x="2442" y="3149"/>
                    <a:pt x="3136" y="2441"/>
                    <a:pt x="3136" y="1575"/>
                  </a:cubicBezTo>
                  <a:cubicBezTo>
                    <a:pt x="3136" y="706"/>
                    <a:pt x="2442" y="0"/>
                    <a:pt x="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28"/>
            <p:cNvSpPr/>
            <p:nvPr/>
          </p:nvSpPr>
          <p:spPr>
            <a:xfrm>
              <a:off x="4072888" y="3694075"/>
              <a:ext cx="78425" cy="78750"/>
            </a:xfrm>
            <a:custGeom>
              <a:rect b="b" l="l" r="r" t="t"/>
              <a:pathLst>
                <a:path extrusionOk="0" h="3150" w="3137">
                  <a:moveTo>
                    <a:pt x="1573" y="0"/>
                  </a:moveTo>
                  <a:cubicBezTo>
                    <a:pt x="706" y="0"/>
                    <a:pt x="1" y="706"/>
                    <a:pt x="1" y="1575"/>
                  </a:cubicBezTo>
                  <a:cubicBezTo>
                    <a:pt x="1" y="2441"/>
                    <a:pt x="706" y="3149"/>
                    <a:pt x="1573" y="3149"/>
                  </a:cubicBezTo>
                  <a:cubicBezTo>
                    <a:pt x="2431" y="3149"/>
                    <a:pt x="3136" y="2441"/>
                    <a:pt x="3136" y="1575"/>
                  </a:cubicBezTo>
                  <a:cubicBezTo>
                    <a:pt x="3136" y="706"/>
                    <a:pt x="2431" y="0"/>
                    <a:pt x="1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28"/>
            <p:cNvSpPr/>
            <p:nvPr/>
          </p:nvSpPr>
          <p:spPr>
            <a:xfrm>
              <a:off x="4211113" y="3776825"/>
              <a:ext cx="129375" cy="46875"/>
            </a:xfrm>
            <a:custGeom>
              <a:rect b="b" l="l" r="r" t="t"/>
              <a:pathLst>
                <a:path extrusionOk="0" h="1875" w="5175">
                  <a:moveTo>
                    <a:pt x="962" y="1"/>
                  </a:moveTo>
                  <a:cubicBezTo>
                    <a:pt x="406" y="450"/>
                    <a:pt x="37" y="1122"/>
                    <a:pt x="1" y="1875"/>
                  </a:cubicBezTo>
                  <a:lnTo>
                    <a:pt x="5174" y="1875"/>
                  </a:lnTo>
                  <a:cubicBezTo>
                    <a:pt x="5138" y="1122"/>
                    <a:pt x="4780" y="450"/>
                    <a:pt x="4225" y="1"/>
                  </a:cubicBezTo>
                  <a:cubicBezTo>
                    <a:pt x="3797" y="406"/>
                    <a:pt x="3219" y="648"/>
                    <a:pt x="2595" y="648"/>
                  </a:cubicBezTo>
                  <a:cubicBezTo>
                    <a:pt x="1959" y="648"/>
                    <a:pt x="1378" y="406"/>
                    <a:pt x="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28"/>
            <p:cNvSpPr/>
            <p:nvPr/>
          </p:nvSpPr>
          <p:spPr>
            <a:xfrm>
              <a:off x="4047413" y="3776825"/>
              <a:ext cx="129375" cy="46875"/>
            </a:xfrm>
            <a:custGeom>
              <a:rect b="b" l="l" r="r" t="t"/>
              <a:pathLst>
                <a:path extrusionOk="0" h="1875" w="5175">
                  <a:moveTo>
                    <a:pt x="950" y="1"/>
                  </a:moveTo>
                  <a:cubicBezTo>
                    <a:pt x="406" y="450"/>
                    <a:pt x="37" y="1122"/>
                    <a:pt x="1" y="1875"/>
                  </a:cubicBezTo>
                  <a:lnTo>
                    <a:pt x="5174" y="1875"/>
                  </a:lnTo>
                  <a:cubicBezTo>
                    <a:pt x="5138" y="1122"/>
                    <a:pt x="4769" y="450"/>
                    <a:pt x="4224" y="1"/>
                  </a:cubicBezTo>
                  <a:cubicBezTo>
                    <a:pt x="3797" y="406"/>
                    <a:pt x="3216" y="648"/>
                    <a:pt x="2592" y="648"/>
                  </a:cubicBezTo>
                  <a:cubicBezTo>
                    <a:pt x="1956" y="648"/>
                    <a:pt x="1378" y="406"/>
                    <a:pt x="9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128"/>
          <p:cNvGrpSpPr/>
          <p:nvPr/>
        </p:nvGrpSpPr>
        <p:grpSpPr>
          <a:xfrm>
            <a:off x="7801500" y="926954"/>
            <a:ext cx="338134" cy="338134"/>
            <a:chOff x="5227225" y="2298750"/>
            <a:chExt cx="750575" cy="750575"/>
          </a:xfrm>
        </p:grpSpPr>
        <p:sp>
          <p:nvSpPr>
            <p:cNvPr id="4156" name="Google Shape;4156;p128"/>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28"/>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28"/>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9" name="Google Shape;4159;p128"/>
          <p:cNvSpPr/>
          <p:nvPr/>
        </p:nvSpPr>
        <p:spPr>
          <a:xfrm rot="10800000">
            <a:off x="6945150" y="42561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128"/>
          <p:cNvGrpSpPr/>
          <p:nvPr/>
        </p:nvGrpSpPr>
        <p:grpSpPr>
          <a:xfrm>
            <a:off x="597200" y="3528379"/>
            <a:ext cx="338134" cy="338134"/>
            <a:chOff x="5227225" y="2298750"/>
            <a:chExt cx="750575" cy="750575"/>
          </a:xfrm>
        </p:grpSpPr>
        <p:sp>
          <p:nvSpPr>
            <p:cNvPr id="4161" name="Google Shape;4161;p128"/>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28"/>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28"/>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additive="base">
                                        <p:cTn dur="800"/>
                                        <p:tgtEl>
                                          <p:spTgt spid="41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sp>
        <p:nvSpPr>
          <p:cNvPr id="4168" name="Google Shape;4168;p129"/>
          <p:cNvSpPr/>
          <p:nvPr/>
        </p:nvSpPr>
        <p:spPr>
          <a:xfrm>
            <a:off x="4572196" y="3682250"/>
            <a:ext cx="38520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29"/>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170" name="Google Shape;4170;p129"/>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Do you have any questions?</a:t>
            </a:r>
            <a:endParaRPr b="1"/>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yourwebsite.com</a:t>
            </a:r>
            <a:endParaRPr/>
          </a:p>
        </p:txBody>
      </p:sp>
      <p:sp>
        <p:nvSpPr>
          <p:cNvPr id="4171" name="Google Shape;4171;p129"/>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n"/>
              <a:t>Please keep this slide for attribution</a:t>
            </a:r>
            <a:endParaRPr/>
          </a:p>
        </p:txBody>
      </p:sp>
      <p:grpSp>
        <p:nvGrpSpPr>
          <p:cNvPr id="4172" name="Google Shape;4172;p129"/>
          <p:cNvGrpSpPr/>
          <p:nvPr/>
        </p:nvGrpSpPr>
        <p:grpSpPr>
          <a:xfrm>
            <a:off x="6601069" y="3094306"/>
            <a:ext cx="356865" cy="356498"/>
            <a:chOff x="3763184" y="3817357"/>
            <a:chExt cx="356865" cy="356498"/>
          </a:xfrm>
        </p:grpSpPr>
        <p:sp>
          <p:nvSpPr>
            <p:cNvPr id="4173" name="Google Shape;4173;p129"/>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29"/>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29"/>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29"/>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129"/>
          <p:cNvGrpSpPr/>
          <p:nvPr/>
        </p:nvGrpSpPr>
        <p:grpSpPr>
          <a:xfrm>
            <a:off x="5974898" y="3094156"/>
            <a:ext cx="356865" cy="356498"/>
            <a:chOff x="3314750" y="3817357"/>
            <a:chExt cx="356865" cy="356498"/>
          </a:xfrm>
        </p:grpSpPr>
        <p:sp>
          <p:nvSpPr>
            <p:cNvPr id="4178" name="Google Shape;4178;p129"/>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9" name="Google Shape;4179;p129"/>
            <p:cNvGrpSpPr/>
            <p:nvPr/>
          </p:nvGrpSpPr>
          <p:grpSpPr>
            <a:xfrm>
              <a:off x="3394986" y="3894612"/>
              <a:ext cx="202339" cy="202323"/>
              <a:chOff x="935197" y="1793977"/>
              <a:chExt cx="256451" cy="256430"/>
            </a:xfrm>
          </p:grpSpPr>
          <p:sp>
            <p:nvSpPr>
              <p:cNvPr id="4180" name="Google Shape;4180;p12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2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2" name="Google Shape;4182;p129"/>
          <p:cNvGrpSpPr/>
          <p:nvPr/>
        </p:nvGrpSpPr>
        <p:grpSpPr>
          <a:xfrm>
            <a:off x="5405814" y="3094156"/>
            <a:ext cx="356865" cy="356865"/>
            <a:chOff x="2866317" y="3817357"/>
            <a:chExt cx="356865" cy="356865"/>
          </a:xfrm>
        </p:grpSpPr>
        <p:sp>
          <p:nvSpPr>
            <p:cNvPr id="4183" name="Google Shape;4183;p129"/>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29"/>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129"/>
          <p:cNvGrpSpPr/>
          <p:nvPr/>
        </p:nvGrpSpPr>
        <p:grpSpPr>
          <a:xfrm>
            <a:off x="7227632" y="3094319"/>
            <a:ext cx="356498" cy="356498"/>
            <a:chOff x="4211985" y="3817357"/>
            <a:chExt cx="356498" cy="356498"/>
          </a:xfrm>
        </p:grpSpPr>
        <p:sp>
          <p:nvSpPr>
            <p:cNvPr id="4186" name="Google Shape;4186;p129"/>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29"/>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129"/>
          <p:cNvGrpSpPr/>
          <p:nvPr/>
        </p:nvGrpSpPr>
        <p:grpSpPr>
          <a:xfrm>
            <a:off x="3797177" y="1525419"/>
            <a:ext cx="185624" cy="185096"/>
            <a:chOff x="5318975" y="803525"/>
            <a:chExt cx="298575" cy="297725"/>
          </a:xfrm>
        </p:grpSpPr>
        <p:sp>
          <p:nvSpPr>
            <p:cNvPr id="4189" name="Google Shape;4189;p129"/>
            <p:cNvSpPr/>
            <p:nvPr/>
          </p:nvSpPr>
          <p:spPr>
            <a:xfrm>
              <a:off x="5354000" y="837700"/>
              <a:ext cx="229350" cy="229375"/>
            </a:xfrm>
            <a:custGeom>
              <a:rect b="b" l="l" r="r" t="t"/>
              <a:pathLst>
                <a:path extrusionOk="0" h="9175" w="9174">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29"/>
            <p:cNvSpPr/>
            <p:nvPr/>
          </p:nvSpPr>
          <p:spPr>
            <a:xfrm>
              <a:off x="5439900" y="803525"/>
              <a:ext cx="55875" cy="64225"/>
            </a:xfrm>
            <a:custGeom>
              <a:rect b="b" l="l" r="r" t="t"/>
              <a:pathLst>
                <a:path extrusionOk="0" h="2569" w="2235">
                  <a:moveTo>
                    <a:pt x="0" y="0"/>
                  </a:moveTo>
                  <a:lnTo>
                    <a:pt x="0" y="2569"/>
                  </a:lnTo>
                  <a:lnTo>
                    <a:pt x="2235" y="2569"/>
                  </a:lnTo>
                  <a:lnTo>
                    <a:pt x="22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29"/>
            <p:cNvSpPr/>
            <p:nvPr/>
          </p:nvSpPr>
          <p:spPr>
            <a:xfrm>
              <a:off x="5439900" y="1036175"/>
              <a:ext cx="55875" cy="65075"/>
            </a:xfrm>
            <a:custGeom>
              <a:rect b="b" l="l" r="r" t="t"/>
              <a:pathLst>
                <a:path extrusionOk="0" h="2603" w="2235">
                  <a:moveTo>
                    <a:pt x="0" y="1"/>
                  </a:moveTo>
                  <a:lnTo>
                    <a:pt x="0" y="2603"/>
                  </a:lnTo>
                  <a:lnTo>
                    <a:pt x="2235" y="2603"/>
                  </a:lnTo>
                  <a:lnTo>
                    <a:pt x="22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29"/>
            <p:cNvSpPr/>
            <p:nvPr/>
          </p:nvSpPr>
          <p:spPr>
            <a:xfrm>
              <a:off x="53189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29"/>
            <p:cNvSpPr/>
            <p:nvPr/>
          </p:nvSpPr>
          <p:spPr>
            <a:xfrm>
              <a:off x="55524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29"/>
            <p:cNvSpPr/>
            <p:nvPr/>
          </p:nvSpPr>
          <p:spPr>
            <a:xfrm>
              <a:off x="5343150" y="827700"/>
              <a:ext cx="85100" cy="84250"/>
            </a:xfrm>
            <a:custGeom>
              <a:rect b="b" l="l" r="r" t="t"/>
              <a:pathLst>
                <a:path extrusionOk="0" h="3370" w="3404">
                  <a:moveTo>
                    <a:pt x="1568" y="1"/>
                  </a:moveTo>
                  <a:lnTo>
                    <a:pt x="1" y="1535"/>
                  </a:lnTo>
                  <a:lnTo>
                    <a:pt x="1835" y="3370"/>
                  </a:lnTo>
                  <a:lnTo>
                    <a:pt x="3403" y="1802"/>
                  </a:lnTo>
                  <a:lnTo>
                    <a:pt x="1568"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29"/>
            <p:cNvSpPr/>
            <p:nvPr/>
          </p:nvSpPr>
          <p:spPr>
            <a:xfrm>
              <a:off x="5509100" y="992825"/>
              <a:ext cx="85100" cy="84250"/>
            </a:xfrm>
            <a:custGeom>
              <a:rect b="b" l="l" r="r" t="t"/>
              <a:pathLst>
                <a:path extrusionOk="0" h="3370" w="3404">
                  <a:moveTo>
                    <a:pt x="1568" y="0"/>
                  </a:moveTo>
                  <a:lnTo>
                    <a:pt x="1" y="1568"/>
                  </a:lnTo>
                  <a:lnTo>
                    <a:pt x="1835" y="3369"/>
                  </a:lnTo>
                  <a:lnTo>
                    <a:pt x="3403" y="1835"/>
                  </a:lnTo>
                  <a:lnTo>
                    <a:pt x="1568"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29"/>
            <p:cNvSpPr/>
            <p:nvPr/>
          </p:nvSpPr>
          <p:spPr>
            <a:xfrm>
              <a:off x="5343150" y="991975"/>
              <a:ext cx="85100" cy="85100"/>
            </a:xfrm>
            <a:custGeom>
              <a:rect b="b" l="l" r="r" t="t"/>
              <a:pathLst>
                <a:path extrusionOk="0" h="3404" w="3404">
                  <a:moveTo>
                    <a:pt x="1835" y="1"/>
                  </a:moveTo>
                  <a:lnTo>
                    <a:pt x="1" y="1836"/>
                  </a:lnTo>
                  <a:lnTo>
                    <a:pt x="1568" y="3403"/>
                  </a:lnTo>
                  <a:lnTo>
                    <a:pt x="3403" y="1569"/>
                  </a:lnTo>
                  <a:lnTo>
                    <a:pt x="18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29"/>
            <p:cNvSpPr/>
            <p:nvPr/>
          </p:nvSpPr>
          <p:spPr>
            <a:xfrm>
              <a:off x="5508275" y="826875"/>
              <a:ext cx="85075" cy="85075"/>
            </a:xfrm>
            <a:custGeom>
              <a:rect b="b" l="l" r="r" t="t"/>
              <a:pathLst>
                <a:path extrusionOk="0" h="3403" w="3403">
                  <a:moveTo>
                    <a:pt x="1835" y="0"/>
                  </a:moveTo>
                  <a:lnTo>
                    <a:pt x="0" y="1835"/>
                  </a:lnTo>
                  <a:lnTo>
                    <a:pt x="1568" y="3403"/>
                  </a:lnTo>
                  <a:lnTo>
                    <a:pt x="3403" y="1568"/>
                  </a:lnTo>
                  <a:lnTo>
                    <a:pt x="18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29"/>
          <p:cNvGrpSpPr/>
          <p:nvPr/>
        </p:nvGrpSpPr>
        <p:grpSpPr>
          <a:xfrm>
            <a:off x="1642733" y="4003776"/>
            <a:ext cx="213103" cy="213103"/>
            <a:chOff x="2215075" y="3684750"/>
            <a:chExt cx="342775" cy="342775"/>
          </a:xfrm>
        </p:grpSpPr>
        <p:sp>
          <p:nvSpPr>
            <p:cNvPr id="4199" name="Google Shape;4199;p129"/>
            <p:cNvSpPr/>
            <p:nvPr/>
          </p:nvSpPr>
          <p:spPr>
            <a:xfrm>
              <a:off x="2254275" y="3723950"/>
              <a:ext cx="265225" cy="263550"/>
            </a:xfrm>
            <a:custGeom>
              <a:rect b="b" l="l" r="r" t="t"/>
              <a:pathLst>
                <a:path extrusionOk="0" h="10542" w="10609">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29"/>
            <p:cNvSpPr/>
            <p:nvPr/>
          </p:nvSpPr>
          <p:spPr>
            <a:xfrm>
              <a:off x="2354350" y="3684750"/>
              <a:ext cx="63400" cy="73400"/>
            </a:xfrm>
            <a:custGeom>
              <a:rect b="b" l="l" r="r" t="t"/>
              <a:pathLst>
                <a:path extrusionOk="0" h="2936" w="2536">
                  <a:moveTo>
                    <a:pt x="1" y="0"/>
                  </a:moveTo>
                  <a:lnTo>
                    <a:pt x="1" y="2936"/>
                  </a:lnTo>
                  <a:lnTo>
                    <a:pt x="2536" y="2936"/>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29"/>
            <p:cNvSpPr/>
            <p:nvPr/>
          </p:nvSpPr>
          <p:spPr>
            <a:xfrm>
              <a:off x="2354350" y="3953275"/>
              <a:ext cx="63400" cy="74250"/>
            </a:xfrm>
            <a:custGeom>
              <a:rect b="b" l="l" r="r" t="t"/>
              <a:pathLst>
                <a:path extrusionOk="0" h="2970" w="2536">
                  <a:moveTo>
                    <a:pt x="1" y="0"/>
                  </a:moveTo>
                  <a:lnTo>
                    <a:pt x="1" y="2969"/>
                  </a:lnTo>
                  <a:lnTo>
                    <a:pt x="2536" y="2969"/>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29"/>
            <p:cNvSpPr/>
            <p:nvPr/>
          </p:nvSpPr>
          <p:spPr>
            <a:xfrm>
              <a:off x="2215075"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29"/>
            <p:cNvSpPr/>
            <p:nvPr/>
          </p:nvSpPr>
          <p:spPr>
            <a:xfrm>
              <a:off x="2483600"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29"/>
            <p:cNvSpPr/>
            <p:nvPr/>
          </p:nvSpPr>
          <p:spPr>
            <a:xfrm>
              <a:off x="2242600" y="3712275"/>
              <a:ext cx="97600" cy="97575"/>
            </a:xfrm>
            <a:custGeom>
              <a:rect b="b" l="l" r="r" t="t"/>
              <a:pathLst>
                <a:path extrusionOk="0" h="3903" w="3904">
                  <a:moveTo>
                    <a:pt x="1802" y="0"/>
                  </a:moveTo>
                  <a:lnTo>
                    <a:pt x="1" y="1801"/>
                  </a:lnTo>
                  <a:lnTo>
                    <a:pt x="2102" y="3903"/>
                  </a:lnTo>
                  <a:lnTo>
                    <a:pt x="3904" y="2102"/>
                  </a:lnTo>
                  <a:lnTo>
                    <a:pt x="18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29"/>
            <p:cNvSpPr/>
            <p:nvPr/>
          </p:nvSpPr>
          <p:spPr>
            <a:xfrm>
              <a:off x="2434400" y="3902400"/>
              <a:ext cx="96775" cy="97600"/>
            </a:xfrm>
            <a:custGeom>
              <a:rect b="b" l="l" r="r" t="t"/>
              <a:pathLst>
                <a:path extrusionOk="0" h="3904" w="3871">
                  <a:moveTo>
                    <a:pt x="1802" y="1"/>
                  </a:moveTo>
                  <a:lnTo>
                    <a:pt x="1" y="1802"/>
                  </a:lnTo>
                  <a:lnTo>
                    <a:pt x="2069" y="3903"/>
                  </a:lnTo>
                  <a:lnTo>
                    <a:pt x="3870" y="2102"/>
                  </a:lnTo>
                  <a:lnTo>
                    <a:pt x="18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29"/>
            <p:cNvSpPr/>
            <p:nvPr/>
          </p:nvSpPr>
          <p:spPr>
            <a:xfrm>
              <a:off x="2243450" y="3903225"/>
              <a:ext cx="96750" cy="96775"/>
            </a:xfrm>
            <a:custGeom>
              <a:rect b="b" l="l" r="r" t="t"/>
              <a:pathLst>
                <a:path extrusionOk="0" h="3871" w="3870">
                  <a:moveTo>
                    <a:pt x="2102" y="1"/>
                  </a:moveTo>
                  <a:lnTo>
                    <a:pt x="0" y="2069"/>
                  </a:lnTo>
                  <a:lnTo>
                    <a:pt x="1801" y="3870"/>
                  </a:lnTo>
                  <a:lnTo>
                    <a:pt x="3870" y="1769"/>
                  </a:lnTo>
                  <a:lnTo>
                    <a:pt x="21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29"/>
            <p:cNvSpPr/>
            <p:nvPr/>
          </p:nvSpPr>
          <p:spPr>
            <a:xfrm>
              <a:off x="2433575" y="3712275"/>
              <a:ext cx="96750" cy="96750"/>
            </a:xfrm>
            <a:custGeom>
              <a:rect b="b" l="l" r="r" t="t"/>
              <a:pathLst>
                <a:path extrusionOk="0" h="3870" w="3870">
                  <a:moveTo>
                    <a:pt x="2102" y="0"/>
                  </a:moveTo>
                  <a:lnTo>
                    <a:pt x="1" y="2068"/>
                  </a:lnTo>
                  <a:lnTo>
                    <a:pt x="1802" y="3870"/>
                  </a:lnTo>
                  <a:lnTo>
                    <a:pt x="3870" y="1801"/>
                  </a:lnTo>
                  <a:lnTo>
                    <a:pt x="21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129"/>
          <p:cNvGrpSpPr/>
          <p:nvPr/>
        </p:nvGrpSpPr>
        <p:grpSpPr>
          <a:xfrm>
            <a:off x="1350086" y="1253123"/>
            <a:ext cx="2909559" cy="3059943"/>
            <a:chOff x="1350086" y="1253123"/>
            <a:chExt cx="2909559" cy="3059943"/>
          </a:xfrm>
        </p:grpSpPr>
        <p:grpSp>
          <p:nvGrpSpPr>
            <p:cNvPr id="4209" name="Google Shape;4209;p129"/>
            <p:cNvGrpSpPr/>
            <p:nvPr/>
          </p:nvGrpSpPr>
          <p:grpSpPr>
            <a:xfrm>
              <a:off x="2029651" y="1358495"/>
              <a:ext cx="1460701" cy="2954571"/>
              <a:chOff x="6269288" y="1253120"/>
              <a:chExt cx="1460701" cy="2954571"/>
            </a:xfrm>
          </p:grpSpPr>
          <p:sp>
            <p:nvSpPr>
              <p:cNvPr id="4210" name="Google Shape;4210;p129"/>
              <p:cNvSpPr/>
              <p:nvPr/>
            </p:nvSpPr>
            <p:spPr>
              <a:xfrm>
                <a:off x="6269288" y="1253120"/>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29"/>
              <p:cNvSpPr/>
              <p:nvPr/>
            </p:nvSpPr>
            <p:spPr>
              <a:xfrm>
                <a:off x="6299500" y="1501676"/>
                <a:ext cx="1400294" cy="2665804"/>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29"/>
              <p:cNvSpPr/>
              <p:nvPr/>
            </p:nvSpPr>
            <p:spPr>
              <a:xfrm>
                <a:off x="6299492" y="1294265"/>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129"/>
              <p:cNvGrpSpPr/>
              <p:nvPr/>
            </p:nvGrpSpPr>
            <p:grpSpPr>
              <a:xfrm>
                <a:off x="6411609" y="2294954"/>
                <a:ext cx="945544" cy="338113"/>
                <a:chOff x="3983904" y="1784897"/>
                <a:chExt cx="945544" cy="338113"/>
              </a:xfrm>
            </p:grpSpPr>
            <p:sp>
              <p:nvSpPr>
                <p:cNvPr id="4214" name="Google Shape;4214;p129"/>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29"/>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29"/>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29"/>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29"/>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129"/>
              <p:cNvGrpSpPr/>
              <p:nvPr/>
            </p:nvGrpSpPr>
            <p:grpSpPr>
              <a:xfrm>
                <a:off x="6374474" y="3331107"/>
                <a:ext cx="1250356" cy="572711"/>
                <a:chOff x="3946638" y="2450182"/>
                <a:chExt cx="1250356" cy="572711"/>
              </a:xfrm>
            </p:grpSpPr>
            <p:grpSp>
              <p:nvGrpSpPr>
                <p:cNvPr id="4220" name="Google Shape;4220;p129"/>
                <p:cNvGrpSpPr/>
                <p:nvPr/>
              </p:nvGrpSpPr>
              <p:grpSpPr>
                <a:xfrm>
                  <a:off x="3946638" y="2450182"/>
                  <a:ext cx="572731" cy="572711"/>
                  <a:chOff x="3169259" y="4128125"/>
                  <a:chExt cx="468223" cy="468207"/>
                </a:xfrm>
              </p:grpSpPr>
              <p:sp>
                <p:nvSpPr>
                  <p:cNvPr id="4221" name="Google Shape;4221;p129"/>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2" name="Google Shape;4222;p129"/>
                  <p:cNvGrpSpPr/>
                  <p:nvPr/>
                </p:nvGrpSpPr>
                <p:grpSpPr>
                  <a:xfrm rot="10800000">
                    <a:off x="3197403" y="4206377"/>
                    <a:ext cx="416424" cy="228450"/>
                    <a:chOff x="5092913" y="4207125"/>
                    <a:chExt cx="779675" cy="189224"/>
                  </a:xfrm>
                </p:grpSpPr>
                <p:sp>
                  <p:nvSpPr>
                    <p:cNvPr id="4223" name="Google Shape;4223;p129"/>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29"/>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29"/>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6" name="Google Shape;4226;p129"/>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29"/>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129"/>
                <p:cNvGrpSpPr/>
                <p:nvPr/>
              </p:nvGrpSpPr>
              <p:grpSpPr>
                <a:xfrm>
                  <a:off x="4624263" y="2450182"/>
                  <a:ext cx="572731" cy="572711"/>
                  <a:chOff x="3169259" y="4128125"/>
                  <a:chExt cx="468223" cy="468207"/>
                </a:xfrm>
              </p:grpSpPr>
              <p:sp>
                <p:nvSpPr>
                  <p:cNvPr id="4229" name="Google Shape;4229;p129"/>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29"/>
                  <p:cNvGrpSpPr/>
                  <p:nvPr/>
                </p:nvGrpSpPr>
                <p:grpSpPr>
                  <a:xfrm rot="10800000">
                    <a:off x="3197403" y="4206377"/>
                    <a:ext cx="416424" cy="228450"/>
                    <a:chOff x="5092913" y="4207125"/>
                    <a:chExt cx="779675" cy="189224"/>
                  </a:xfrm>
                </p:grpSpPr>
                <p:sp>
                  <p:nvSpPr>
                    <p:cNvPr id="4231" name="Google Shape;4231;p129"/>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29"/>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29"/>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4" name="Google Shape;4234;p129"/>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29"/>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6" name="Google Shape;4236;p129"/>
              <p:cNvGrpSpPr/>
              <p:nvPr/>
            </p:nvGrpSpPr>
            <p:grpSpPr>
              <a:xfrm>
                <a:off x="6367809" y="1547575"/>
                <a:ext cx="1263687" cy="691367"/>
                <a:chOff x="3933325" y="3072950"/>
                <a:chExt cx="1263687" cy="691367"/>
              </a:xfrm>
            </p:grpSpPr>
            <p:sp>
              <p:nvSpPr>
                <p:cNvPr id="4237" name="Google Shape;4237;p129"/>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29"/>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29"/>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29"/>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1" name="Google Shape;4241;p129"/>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4242" name="Google Shape;4242;p129"/>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4243" name="Google Shape;4243;p129"/>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129"/>
              <p:cNvGrpSpPr/>
              <p:nvPr/>
            </p:nvGrpSpPr>
            <p:grpSpPr>
              <a:xfrm>
                <a:off x="6368925" y="2725275"/>
                <a:ext cx="1261265" cy="278125"/>
                <a:chOff x="3941675" y="3805000"/>
                <a:chExt cx="1261265" cy="278125"/>
              </a:xfrm>
            </p:grpSpPr>
            <p:grpSp>
              <p:nvGrpSpPr>
                <p:cNvPr id="4245" name="Google Shape;4245;p129"/>
                <p:cNvGrpSpPr/>
                <p:nvPr/>
              </p:nvGrpSpPr>
              <p:grpSpPr>
                <a:xfrm>
                  <a:off x="4603813" y="3813725"/>
                  <a:ext cx="599127" cy="260675"/>
                  <a:chOff x="3946650" y="3813725"/>
                  <a:chExt cx="572724" cy="260675"/>
                </a:xfrm>
              </p:grpSpPr>
              <p:sp>
                <p:nvSpPr>
                  <p:cNvPr id="4246" name="Google Shape;4246;p129"/>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29"/>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29"/>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29"/>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129"/>
                <p:cNvGrpSpPr/>
                <p:nvPr/>
              </p:nvGrpSpPr>
              <p:grpSpPr>
                <a:xfrm>
                  <a:off x="3941675" y="3805000"/>
                  <a:ext cx="599146" cy="278125"/>
                  <a:chOff x="4597860" y="3805000"/>
                  <a:chExt cx="599146" cy="278125"/>
                </a:xfrm>
              </p:grpSpPr>
              <p:sp>
                <p:nvSpPr>
                  <p:cNvPr id="4251" name="Google Shape;4251;p129"/>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29"/>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29"/>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29"/>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5" name="Google Shape;4255;p129"/>
              <p:cNvGrpSpPr/>
              <p:nvPr/>
            </p:nvGrpSpPr>
            <p:grpSpPr>
              <a:xfrm>
                <a:off x="6637177" y="3958450"/>
                <a:ext cx="724950" cy="152000"/>
                <a:chOff x="4209938" y="4123775"/>
                <a:chExt cx="724950" cy="152000"/>
              </a:xfrm>
            </p:grpSpPr>
            <p:sp>
              <p:nvSpPr>
                <p:cNvPr id="4256" name="Google Shape;4256;p129"/>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29"/>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29"/>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9" name="Google Shape;4259;p129"/>
              <p:cNvSpPr/>
              <p:nvPr/>
            </p:nvSpPr>
            <p:spPr>
              <a:xfrm>
                <a:off x="6692737" y="3057895"/>
                <a:ext cx="295610" cy="233065"/>
              </a:xfrm>
              <a:custGeom>
                <a:rect b="b" l="l" r="r" t="t"/>
                <a:pathLst>
                  <a:path extrusionOk="0" h="9942" w="12610">
                    <a:moveTo>
                      <a:pt x="0" y="1"/>
                    </a:moveTo>
                    <a:lnTo>
                      <a:pt x="0" y="9941"/>
                    </a:lnTo>
                    <a:lnTo>
                      <a:pt x="12609" y="9941"/>
                    </a:lnTo>
                    <a:lnTo>
                      <a:pt x="12609"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29"/>
              <p:cNvSpPr/>
              <p:nvPr/>
            </p:nvSpPr>
            <p:spPr>
              <a:xfrm>
                <a:off x="7011753" y="3057895"/>
                <a:ext cx="294836" cy="233065"/>
              </a:xfrm>
              <a:custGeom>
                <a:rect b="b" l="l" r="r" t="t"/>
                <a:pathLst>
                  <a:path extrusionOk="0" h="9942" w="12577">
                    <a:moveTo>
                      <a:pt x="1" y="1"/>
                    </a:moveTo>
                    <a:lnTo>
                      <a:pt x="1" y="9941"/>
                    </a:lnTo>
                    <a:lnTo>
                      <a:pt x="12577" y="9941"/>
                    </a:lnTo>
                    <a:lnTo>
                      <a:pt x="12577"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29"/>
              <p:cNvSpPr/>
              <p:nvPr/>
            </p:nvSpPr>
            <p:spPr>
              <a:xfrm>
                <a:off x="7330019" y="3057895"/>
                <a:ext cx="294813" cy="233065"/>
              </a:xfrm>
              <a:custGeom>
                <a:rect b="b" l="l" r="r" t="t"/>
                <a:pathLst>
                  <a:path extrusionOk="0" h="9942" w="12576">
                    <a:moveTo>
                      <a:pt x="0" y="1"/>
                    </a:moveTo>
                    <a:lnTo>
                      <a:pt x="0" y="9941"/>
                    </a:lnTo>
                    <a:lnTo>
                      <a:pt x="12576" y="9941"/>
                    </a:lnTo>
                    <a:lnTo>
                      <a:pt x="12576"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29"/>
              <p:cNvSpPr/>
              <p:nvPr/>
            </p:nvSpPr>
            <p:spPr>
              <a:xfrm>
                <a:off x="6374471" y="3057895"/>
                <a:ext cx="294836" cy="233065"/>
              </a:xfrm>
              <a:custGeom>
                <a:rect b="b" l="l" r="r" t="t"/>
                <a:pathLst>
                  <a:path extrusionOk="0" h="9942" w="12577">
                    <a:moveTo>
                      <a:pt x="1" y="1"/>
                    </a:moveTo>
                    <a:lnTo>
                      <a:pt x="1" y="9941"/>
                    </a:lnTo>
                    <a:lnTo>
                      <a:pt x="12576" y="9941"/>
                    </a:lnTo>
                    <a:lnTo>
                      <a:pt x="12576"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129"/>
            <p:cNvGrpSpPr/>
            <p:nvPr/>
          </p:nvGrpSpPr>
          <p:grpSpPr>
            <a:xfrm>
              <a:off x="1507144" y="2138180"/>
              <a:ext cx="272724" cy="333371"/>
              <a:chOff x="1583800" y="3574675"/>
              <a:chExt cx="438675" cy="536225"/>
            </a:xfrm>
          </p:grpSpPr>
          <p:sp>
            <p:nvSpPr>
              <p:cNvPr id="4264" name="Google Shape;4264;p129"/>
              <p:cNvSpPr/>
              <p:nvPr/>
            </p:nvSpPr>
            <p:spPr>
              <a:xfrm>
                <a:off x="1657200" y="3648050"/>
                <a:ext cx="291900" cy="194325"/>
              </a:xfrm>
              <a:custGeom>
                <a:rect b="b" l="l" r="r" t="t"/>
                <a:pathLst>
                  <a:path extrusionOk="0" fill="none" h="7773" w="11676">
                    <a:moveTo>
                      <a:pt x="0" y="7773"/>
                    </a:moveTo>
                    <a:lnTo>
                      <a:pt x="11675" y="1"/>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29"/>
              <p:cNvSpPr/>
              <p:nvPr/>
            </p:nvSpPr>
            <p:spPr>
              <a:xfrm>
                <a:off x="1657200" y="3842350"/>
                <a:ext cx="291900" cy="195175"/>
              </a:xfrm>
              <a:custGeom>
                <a:rect b="b" l="l" r="r" t="t"/>
                <a:pathLst>
                  <a:path extrusionOk="0" fill="none" h="7807" w="11676">
                    <a:moveTo>
                      <a:pt x="0" y="1"/>
                    </a:moveTo>
                    <a:lnTo>
                      <a:pt x="11675" y="7806"/>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29"/>
              <p:cNvSpPr/>
              <p:nvPr/>
            </p:nvSpPr>
            <p:spPr>
              <a:xfrm>
                <a:off x="1876500" y="3574675"/>
                <a:ext cx="145975" cy="145950"/>
              </a:xfrm>
              <a:custGeom>
                <a:rect b="b" l="l" r="r" t="t"/>
                <a:pathLst>
                  <a:path extrusionOk="0" h="5838" w="5839">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29"/>
              <p:cNvSpPr/>
              <p:nvPr/>
            </p:nvSpPr>
            <p:spPr>
              <a:xfrm>
                <a:off x="1876500" y="3964950"/>
                <a:ext cx="145975" cy="145950"/>
              </a:xfrm>
              <a:custGeom>
                <a:rect b="b" l="l" r="r" t="t"/>
                <a:pathLst>
                  <a:path extrusionOk="0" h="5838" w="5839">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29"/>
              <p:cNvSpPr/>
              <p:nvPr/>
            </p:nvSpPr>
            <p:spPr>
              <a:xfrm>
                <a:off x="1583800" y="3769800"/>
                <a:ext cx="146800" cy="145975"/>
              </a:xfrm>
              <a:custGeom>
                <a:rect b="b" l="l" r="r" t="t"/>
                <a:pathLst>
                  <a:path extrusionOk="0" h="5839" w="5872">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129"/>
            <p:cNvGrpSpPr/>
            <p:nvPr/>
          </p:nvGrpSpPr>
          <p:grpSpPr>
            <a:xfrm>
              <a:off x="1350086" y="2578892"/>
              <a:ext cx="518980" cy="513804"/>
              <a:chOff x="1529600" y="2601475"/>
              <a:chExt cx="834775" cy="826450"/>
            </a:xfrm>
          </p:grpSpPr>
          <p:sp>
            <p:nvSpPr>
              <p:cNvPr id="4270" name="Google Shape;4270;p129"/>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29"/>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29"/>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29"/>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29"/>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29"/>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29"/>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129"/>
            <p:cNvGrpSpPr/>
            <p:nvPr/>
          </p:nvGrpSpPr>
          <p:grpSpPr>
            <a:xfrm>
              <a:off x="3752861" y="2617837"/>
              <a:ext cx="466632" cy="466632"/>
              <a:chOff x="5227225" y="2298750"/>
              <a:chExt cx="750575" cy="750575"/>
            </a:xfrm>
          </p:grpSpPr>
          <p:sp>
            <p:nvSpPr>
              <p:cNvPr id="4278" name="Google Shape;4278;p129"/>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29"/>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31700">
                <a:solidFill>
                  <a:schemeClr val="lt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29"/>
              <p:cNvSpPr/>
              <p:nvPr/>
            </p:nvSpPr>
            <p:spPr>
              <a:xfrm>
                <a:off x="5561650" y="2500575"/>
                <a:ext cx="264375" cy="220175"/>
              </a:xfrm>
              <a:custGeom>
                <a:rect b="b" l="l" r="r" t="t"/>
                <a:pathLst>
                  <a:path extrusionOk="0" fill="none" h="8807" w="10575">
                    <a:moveTo>
                      <a:pt x="10574" y="0"/>
                    </a:moveTo>
                    <a:lnTo>
                      <a:pt x="0" y="8806"/>
                    </a:lnTo>
                  </a:path>
                </a:pathLst>
              </a:custGeom>
              <a:noFill/>
              <a:ln cap="flat" cmpd="sng" w="31700">
                <a:solidFill>
                  <a:schemeClr val="lt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29"/>
            <p:cNvGrpSpPr/>
            <p:nvPr/>
          </p:nvGrpSpPr>
          <p:grpSpPr>
            <a:xfrm>
              <a:off x="1642735" y="3398003"/>
              <a:ext cx="544392" cy="544392"/>
              <a:chOff x="1773950" y="1460650"/>
              <a:chExt cx="875650" cy="875650"/>
            </a:xfrm>
          </p:grpSpPr>
          <p:sp>
            <p:nvSpPr>
              <p:cNvPr id="4282" name="Google Shape;4282;p129"/>
              <p:cNvSpPr/>
              <p:nvPr/>
            </p:nvSpPr>
            <p:spPr>
              <a:xfrm>
                <a:off x="1773950" y="1460650"/>
                <a:ext cx="875650" cy="875650"/>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29"/>
              <p:cNvSpPr/>
              <p:nvPr/>
            </p:nvSpPr>
            <p:spPr>
              <a:xfrm>
                <a:off x="2140875" y="1993525"/>
                <a:ext cx="141775" cy="129300"/>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29"/>
              <p:cNvSpPr/>
              <p:nvPr/>
            </p:nvSpPr>
            <p:spPr>
              <a:xfrm>
                <a:off x="2069975" y="1877025"/>
                <a:ext cx="282725" cy="98200"/>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29"/>
              <p:cNvSpPr/>
              <p:nvPr/>
            </p:nvSpPr>
            <p:spPr>
              <a:xfrm>
                <a:off x="2003275" y="1777550"/>
                <a:ext cx="414475" cy="118450"/>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29"/>
              <p:cNvSpPr/>
              <p:nvPr/>
            </p:nvSpPr>
            <p:spPr>
              <a:xfrm>
                <a:off x="1939050" y="1674600"/>
                <a:ext cx="545425" cy="144375"/>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129"/>
            <p:cNvGrpSpPr/>
            <p:nvPr/>
          </p:nvGrpSpPr>
          <p:grpSpPr>
            <a:xfrm>
              <a:off x="3318398" y="1253123"/>
              <a:ext cx="387816" cy="387304"/>
              <a:chOff x="4239025" y="645900"/>
              <a:chExt cx="623800" cy="622975"/>
            </a:xfrm>
          </p:grpSpPr>
          <p:sp>
            <p:nvSpPr>
              <p:cNvPr id="4288" name="Google Shape;4288;p129"/>
              <p:cNvSpPr/>
              <p:nvPr/>
            </p:nvSpPr>
            <p:spPr>
              <a:xfrm>
                <a:off x="4239025" y="645900"/>
                <a:ext cx="623800" cy="622975"/>
              </a:xfrm>
              <a:custGeom>
                <a:rect b="b" l="l" r="r" t="t"/>
                <a:pathLst>
                  <a:path extrusionOk="0" h="24919" w="24952">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29"/>
              <p:cNvSpPr/>
              <p:nvPr/>
            </p:nvSpPr>
            <p:spPr>
              <a:xfrm>
                <a:off x="4470875" y="847925"/>
                <a:ext cx="195150" cy="219150"/>
              </a:xfrm>
              <a:custGeom>
                <a:rect b="b" l="l" r="r" t="t"/>
                <a:pathLst>
                  <a:path extrusionOk="0" h="8766" w="7806">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29"/>
              <p:cNvSpPr/>
              <p:nvPr/>
            </p:nvSpPr>
            <p:spPr>
              <a:xfrm>
                <a:off x="4342450" y="754325"/>
                <a:ext cx="415300" cy="406150"/>
              </a:xfrm>
              <a:custGeom>
                <a:rect b="b" l="l" r="r" t="t"/>
                <a:pathLst>
                  <a:path extrusionOk="0" h="16246" w="16612">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129"/>
            <p:cNvGrpSpPr/>
            <p:nvPr/>
          </p:nvGrpSpPr>
          <p:grpSpPr>
            <a:xfrm>
              <a:off x="3559719" y="1845299"/>
              <a:ext cx="699925" cy="556841"/>
              <a:chOff x="4937025" y="1318050"/>
              <a:chExt cx="1125825" cy="895675"/>
            </a:xfrm>
          </p:grpSpPr>
          <p:sp>
            <p:nvSpPr>
              <p:cNvPr id="4292" name="Google Shape;4292;p129"/>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29"/>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29"/>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29"/>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29"/>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29"/>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29"/>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29"/>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29"/>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29"/>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29"/>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129"/>
            <p:cNvGrpSpPr/>
            <p:nvPr/>
          </p:nvGrpSpPr>
          <p:grpSpPr>
            <a:xfrm>
              <a:off x="1373769" y="1356048"/>
              <a:ext cx="1097052" cy="181474"/>
              <a:chOff x="2205925" y="868575"/>
              <a:chExt cx="1764600" cy="291900"/>
            </a:xfrm>
          </p:grpSpPr>
          <p:sp>
            <p:nvSpPr>
              <p:cNvPr id="4304" name="Google Shape;4304;p129"/>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29"/>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29"/>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29"/>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29"/>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29"/>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29"/>
            <p:cNvGrpSpPr/>
            <p:nvPr/>
          </p:nvGrpSpPr>
          <p:grpSpPr>
            <a:xfrm>
              <a:off x="3150119" y="3638877"/>
              <a:ext cx="647050" cy="460400"/>
              <a:chOff x="4937025" y="4378575"/>
              <a:chExt cx="1040775" cy="740550"/>
            </a:xfrm>
          </p:grpSpPr>
          <p:sp>
            <p:nvSpPr>
              <p:cNvPr id="4311" name="Google Shape;4311;p129"/>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29"/>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29"/>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29"/>
              <p:cNvSpPr/>
              <p:nvPr/>
            </p:nvSpPr>
            <p:spPr>
              <a:xfrm>
                <a:off x="5444900" y="4586875"/>
                <a:ext cx="84140" cy="140812"/>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29"/>
              <p:cNvSpPr/>
              <p:nvPr/>
            </p:nvSpPr>
            <p:spPr>
              <a:xfrm>
                <a:off x="5559351" y="4584027"/>
                <a:ext cx="97317" cy="145959"/>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29"/>
              <p:cNvSpPr/>
              <p:nvPr/>
            </p:nvSpPr>
            <p:spPr>
              <a:xfrm>
                <a:off x="5682397" y="4584027"/>
                <a:ext cx="97317" cy="145959"/>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29"/>
              <p:cNvSpPr/>
              <p:nvPr/>
            </p:nvSpPr>
            <p:spPr>
              <a:xfrm>
                <a:off x="5811739" y="4586875"/>
                <a:ext cx="111610" cy="140812"/>
              </a:xfrm>
              <a:custGeom>
                <a:rect b="b" l="l" r="r" t="t"/>
                <a:pathLst>
                  <a:path extrusionOk="0" h="8207" w="6505">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29"/>
            <p:cNvGrpSpPr/>
            <p:nvPr/>
          </p:nvGrpSpPr>
          <p:grpSpPr>
            <a:xfrm>
              <a:off x="3752840" y="3300157"/>
              <a:ext cx="313679" cy="211145"/>
              <a:chOff x="5549975" y="3214075"/>
              <a:chExt cx="504550" cy="339625"/>
            </a:xfrm>
          </p:grpSpPr>
          <p:sp>
            <p:nvSpPr>
              <p:cNvPr id="4319" name="Google Shape;4319;p129"/>
              <p:cNvSpPr/>
              <p:nvPr/>
            </p:nvSpPr>
            <p:spPr>
              <a:xfrm>
                <a:off x="5549975" y="3214075"/>
                <a:ext cx="312750" cy="286725"/>
              </a:xfrm>
              <a:custGeom>
                <a:rect b="b" l="l" r="r" t="t"/>
                <a:pathLst>
                  <a:path extrusionOk="0" h="11469" w="1251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29"/>
              <p:cNvSpPr/>
              <p:nvPr/>
            </p:nvSpPr>
            <p:spPr>
              <a:xfrm>
                <a:off x="5810975" y="3397850"/>
                <a:ext cx="243550" cy="155850"/>
              </a:xfrm>
              <a:custGeom>
                <a:rect b="b" l="l" r="r" t="t"/>
                <a:pathLst>
                  <a:path extrusionOk="0" h="6234" w="9742">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29"/>
            <p:cNvGrpSpPr/>
            <p:nvPr/>
          </p:nvGrpSpPr>
          <p:grpSpPr>
            <a:xfrm>
              <a:off x="1481765" y="1632740"/>
              <a:ext cx="255612" cy="255612"/>
              <a:chOff x="1594650" y="976150"/>
              <a:chExt cx="411150" cy="411150"/>
            </a:xfrm>
          </p:grpSpPr>
          <p:sp>
            <p:nvSpPr>
              <p:cNvPr id="4322" name="Google Shape;4322;p129"/>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29"/>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29"/>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4169"/>
                                        </p:tgtEl>
                                        <p:attrNameLst>
                                          <p:attrName>style.visibility</p:attrName>
                                        </p:attrNameLst>
                                      </p:cBhvr>
                                      <p:to>
                                        <p:strVal val="visible"/>
                                      </p:to>
                                    </p:set>
                                    <p:anim calcmode="lin" valueType="num">
                                      <p:cBhvr additive="base">
                                        <p:cTn dur="800"/>
                                        <p:tgtEl>
                                          <p:spTgt spid="4169"/>
                                        </p:tgtEl>
                                        <p:attrNameLst>
                                          <p:attrName>ppt_w</p:attrName>
                                        </p:attrNameLst>
                                      </p:cBhvr>
                                      <p:tavLst>
                                        <p:tav fmla="" tm="0">
                                          <p:val>
                                            <p:strVal val="0"/>
                                          </p:val>
                                        </p:tav>
                                        <p:tav fmla="" tm="100000">
                                          <p:val>
                                            <p:strVal val="#ppt_w"/>
                                          </p:val>
                                        </p:tav>
                                      </p:tavLst>
                                    </p:anim>
                                    <p:anim calcmode="lin" valueType="num">
                                      <p:cBhvr additive="base">
                                        <p:cTn dur="800"/>
                                        <p:tgtEl>
                                          <p:spTgt spid="4169"/>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8">
                                  <p:stCondLst>
                                    <p:cond delay="0"/>
                                  </p:stCondLst>
                                  <p:childTnLst>
                                    <p:set>
                                      <p:cBhvr>
                                        <p:cTn dur="1" fill="hold">
                                          <p:stCondLst>
                                            <p:cond delay="0"/>
                                          </p:stCondLst>
                                        </p:cTn>
                                        <p:tgtEl>
                                          <p:spTgt spid="4208"/>
                                        </p:tgtEl>
                                        <p:attrNameLst>
                                          <p:attrName>style.visibility</p:attrName>
                                        </p:attrNameLst>
                                      </p:cBhvr>
                                      <p:to>
                                        <p:strVal val="visible"/>
                                      </p:to>
                                    </p:set>
                                    <p:anim calcmode="lin" valueType="num">
                                      <p:cBhvr additive="base">
                                        <p:cTn dur="800"/>
                                        <p:tgtEl>
                                          <p:spTgt spid="4208"/>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4188"/>
                                        </p:tgtEl>
                                        <p:attrNameLst>
                                          <p:attrName>style.visibility</p:attrName>
                                        </p:attrNameLst>
                                      </p:cBhvr>
                                      <p:to>
                                        <p:strVal val="visible"/>
                                      </p:to>
                                    </p:set>
                                    <p:animEffect filter="fade" transition="in">
                                      <p:cBhvr>
                                        <p:cTn dur="800"/>
                                        <p:tgtEl>
                                          <p:spTgt spid="4188"/>
                                        </p:tgtEl>
                                      </p:cBhvr>
                                    </p:animEffect>
                                  </p:childTnLst>
                                </p:cTn>
                              </p:par>
                              <p:par>
                                <p:cTn fill="hold" nodeType="withEffect" presetClass="emph" presetID="8" presetSubtype="0">
                                  <p:stCondLst>
                                    <p:cond delay="0"/>
                                  </p:stCondLst>
                                  <p:childTnLst>
                                    <p:animRot by="-21600000">
                                      <p:cBhvr>
                                        <p:cTn dur="800" fill="hold"/>
                                        <p:tgtEl>
                                          <p:spTgt spid="419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8" name="Shape 4328"/>
        <p:cNvGrpSpPr/>
        <p:nvPr/>
      </p:nvGrpSpPr>
      <p:grpSpPr>
        <a:xfrm>
          <a:off x="0" y="0"/>
          <a:ext cx="0" cy="0"/>
          <a:chOff x="0" y="0"/>
          <a:chExt cx="0" cy="0"/>
        </a:xfrm>
      </p:grpSpPr>
      <p:grpSp>
        <p:nvGrpSpPr>
          <p:cNvPr id="4329" name="Google Shape;4329;p130"/>
          <p:cNvGrpSpPr/>
          <p:nvPr/>
        </p:nvGrpSpPr>
        <p:grpSpPr>
          <a:xfrm>
            <a:off x="1001100" y="1614475"/>
            <a:ext cx="349450" cy="349500"/>
            <a:chOff x="1001113" y="1462075"/>
            <a:chExt cx="349450" cy="349500"/>
          </a:xfrm>
        </p:grpSpPr>
        <p:sp>
          <p:nvSpPr>
            <p:cNvPr id="4330" name="Google Shape;4330;p130"/>
            <p:cNvSpPr/>
            <p:nvPr/>
          </p:nvSpPr>
          <p:spPr>
            <a:xfrm>
              <a:off x="1137338" y="1770450"/>
              <a:ext cx="213225" cy="20575"/>
            </a:xfrm>
            <a:custGeom>
              <a:rect b="b" l="l" r="r" t="t"/>
              <a:pathLst>
                <a:path extrusionOk="0" h="823" w="8529">
                  <a:moveTo>
                    <a:pt x="0" y="1"/>
                  </a:moveTo>
                  <a:cubicBezTo>
                    <a:pt x="25" y="139"/>
                    <a:pt x="36" y="267"/>
                    <a:pt x="36" y="417"/>
                  </a:cubicBezTo>
                  <a:cubicBezTo>
                    <a:pt x="36" y="556"/>
                    <a:pt x="25" y="695"/>
                    <a:pt x="0" y="822"/>
                  </a:cubicBezTo>
                  <a:lnTo>
                    <a:pt x="8112" y="822"/>
                  </a:lnTo>
                  <a:cubicBezTo>
                    <a:pt x="8345" y="822"/>
                    <a:pt x="8529" y="636"/>
                    <a:pt x="8529" y="417"/>
                  </a:cubicBezTo>
                  <a:cubicBezTo>
                    <a:pt x="8529" y="187"/>
                    <a:pt x="8345" y="1"/>
                    <a:pt x="81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30"/>
            <p:cNvSpPr/>
            <p:nvPr/>
          </p:nvSpPr>
          <p:spPr>
            <a:xfrm>
              <a:off x="1001113" y="1770450"/>
              <a:ext cx="35925" cy="20575"/>
            </a:xfrm>
            <a:custGeom>
              <a:rect b="b" l="l" r="r" t="t"/>
              <a:pathLst>
                <a:path extrusionOk="0" h="823" w="1437">
                  <a:moveTo>
                    <a:pt x="406" y="1"/>
                  </a:moveTo>
                  <a:cubicBezTo>
                    <a:pt x="187" y="1"/>
                    <a:pt x="1" y="187"/>
                    <a:pt x="1" y="417"/>
                  </a:cubicBezTo>
                  <a:cubicBezTo>
                    <a:pt x="1" y="636"/>
                    <a:pt x="187" y="822"/>
                    <a:pt x="406" y="822"/>
                  </a:cubicBezTo>
                  <a:lnTo>
                    <a:pt x="1437" y="822"/>
                  </a:lnTo>
                  <a:cubicBezTo>
                    <a:pt x="1412" y="695"/>
                    <a:pt x="1389" y="556"/>
                    <a:pt x="1389" y="417"/>
                  </a:cubicBezTo>
                  <a:cubicBezTo>
                    <a:pt x="1389" y="267"/>
                    <a:pt x="1412" y="139"/>
                    <a:pt x="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0"/>
            <p:cNvSpPr/>
            <p:nvPr/>
          </p:nvSpPr>
          <p:spPr>
            <a:xfrm>
              <a:off x="1056388" y="1749900"/>
              <a:ext cx="61325" cy="61675"/>
            </a:xfrm>
            <a:custGeom>
              <a:rect b="b" l="l" r="r" t="t"/>
              <a:pathLst>
                <a:path extrusionOk="0" h="2467" w="2453">
                  <a:moveTo>
                    <a:pt x="1225" y="1"/>
                  </a:moveTo>
                  <a:cubicBezTo>
                    <a:pt x="556" y="1"/>
                    <a:pt x="0" y="556"/>
                    <a:pt x="0" y="1239"/>
                  </a:cubicBezTo>
                  <a:cubicBezTo>
                    <a:pt x="0" y="1911"/>
                    <a:pt x="556" y="2466"/>
                    <a:pt x="1225" y="2466"/>
                  </a:cubicBezTo>
                  <a:cubicBezTo>
                    <a:pt x="1908" y="2466"/>
                    <a:pt x="2452" y="1911"/>
                    <a:pt x="2452" y="1239"/>
                  </a:cubicBezTo>
                  <a:cubicBezTo>
                    <a:pt x="2452" y="903"/>
                    <a:pt x="2325" y="592"/>
                    <a:pt x="2094" y="370"/>
                  </a:cubicBezTo>
                  <a:cubicBezTo>
                    <a:pt x="1864" y="139"/>
                    <a:pt x="1550" y="1"/>
                    <a:pt x="12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0"/>
            <p:cNvSpPr/>
            <p:nvPr/>
          </p:nvSpPr>
          <p:spPr>
            <a:xfrm>
              <a:off x="1076938" y="1591675"/>
              <a:ext cx="47725" cy="47725"/>
            </a:xfrm>
            <a:custGeom>
              <a:rect b="b" l="l" r="r" t="t"/>
              <a:pathLst>
                <a:path extrusionOk="0" h="1909" w="1909">
                  <a:moveTo>
                    <a:pt x="947" y="1"/>
                  </a:moveTo>
                  <a:cubicBezTo>
                    <a:pt x="428" y="1"/>
                    <a:pt x="0" y="428"/>
                    <a:pt x="0" y="962"/>
                  </a:cubicBezTo>
                  <a:cubicBezTo>
                    <a:pt x="0" y="1481"/>
                    <a:pt x="428" y="1909"/>
                    <a:pt x="947" y="1909"/>
                  </a:cubicBezTo>
                  <a:cubicBezTo>
                    <a:pt x="1481" y="1909"/>
                    <a:pt x="1908" y="1481"/>
                    <a:pt x="1908" y="962"/>
                  </a:cubicBezTo>
                  <a:cubicBezTo>
                    <a:pt x="1908" y="428"/>
                    <a:pt x="1481" y="1"/>
                    <a:pt x="9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0"/>
            <p:cNvSpPr/>
            <p:nvPr/>
          </p:nvSpPr>
          <p:spPr>
            <a:xfrm>
              <a:off x="1185938" y="1523425"/>
              <a:ext cx="102425" cy="107300"/>
            </a:xfrm>
            <a:custGeom>
              <a:rect b="b" l="l" r="r" t="t"/>
              <a:pathLst>
                <a:path extrusionOk="0" h="4292" w="4097">
                  <a:moveTo>
                    <a:pt x="3011" y="637"/>
                  </a:moveTo>
                  <a:cubicBezTo>
                    <a:pt x="3230" y="637"/>
                    <a:pt x="3416" y="820"/>
                    <a:pt x="3416" y="1053"/>
                  </a:cubicBezTo>
                  <a:cubicBezTo>
                    <a:pt x="3416" y="1273"/>
                    <a:pt x="3230" y="1459"/>
                    <a:pt x="3011" y="1459"/>
                  </a:cubicBezTo>
                  <a:lnTo>
                    <a:pt x="1100" y="1459"/>
                  </a:lnTo>
                  <a:cubicBezTo>
                    <a:pt x="869" y="1459"/>
                    <a:pt x="683" y="1273"/>
                    <a:pt x="683" y="1053"/>
                  </a:cubicBezTo>
                  <a:cubicBezTo>
                    <a:pt x="683" y="820"/>
                    <a:pt x="869" y="637"/>
                    <a:pt x="1100" y="637"/>
                  </a:cubicBezTo>
                  <a:close/>
                  <a:moveTo>
                    <a:pt x="3011" y="2095"/>
                  </a:moveTo>
                  <a:cubicBezTo>
                    <a:pt x="3230" y="2095"/>
                    <a:pt x="3416" y="2278"/>
                    <a:pt x="3416" y="2511"/>
                  </a:cubicBezTo>
                  <a:cubicBezTo>
                    <a:pt x="3416" y="2731"/>
                    <a:pt x="3230" y="2917"/>
                    <a:pt x="3011" y="2917"/>
                  </a:cubicBezTo>
                  <a:lnTo>
                    <a:pt x="1100" y="2917"/>
                  </a:lnTo>
                  <a:cubicBezTo>
                    <a:pt x="869" y="2917"/>
                    <a:pt x="683" y="2731"/>
                    <a:pt x="683" y="2511"/>
                  </a:cubicBezTo>
                  <a:cubicBezTo>
                    <a:pt x="683" y="2278"/>
                    <a:pt x="869" y="2095"/>
                    <a:pt x="1100" y="2095"/>
                  </a:cubicBezTo>
                  <a:close/>
                  <a:moveTo>
                    <a:pt x="0" y="1"/>
                  </a:moveTo>
                  <a:lnTo>
                    <a:pt x="0" y="4291"/>
                  </a:lnTo>
                  <a:lnTo>
                    <a:pt x="1008" y="3622"/>
                  </a:lnTo>
                  <a:cubicBezTo>
                    <a:pt x="1078" y="3575"/>
                    <a:pt x="1147" y="3553"/>
                    <a:pt x="1228" y="3553"/>
                  </a:cubicBezTo>
                  <a:lnTo>
                    <a:pt x="4096" y="3553"/>
                  </a:lnTo>
                  <a:lnTo>
                    <a:pt x="40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0"/>
            <p:cNvSpPr/>
            <p:nvPr/>
          </p:nvSpPr>
          <p:spPr>
            <a:xfrm>
              <a:off x="1056388" y="1659925"/>
              <a:ext cx="88825" cy="68350"/>
            </a:xfrm>
            <a:custGeom>
              <a:rect b="b" l="l" r="r" t="t"/>
              <a:pathLst>
                <a:path extrusionOk="0" h="2734" w="3553">
                  <a:moveTo>
                    <a:pt x="1769" y="1"/>
                  </a:moveTo>
                  <a:cubicBezTo>
                    <a:pt x="797" y="1"/>
                    <a:pt x="0" y="800"/>
                    <a:pt x="0" y="1772"/>
                  </a:cubicBezTo>
                  <a:lnTo>
                    <a:pt x="0" y="2733"/>
                  </a:lnTo>
                  <a:lnTo>
                    <a:pt x="3552" y="2733"/>
                  </a:lnTo>
                  <a:lnTo>
                    <a:pt x="3552" y="1772"/>
                  </a:lnTo>
                  <a:cubicBezTo>
                    <a:pt x="3552" y="800"/>
                    <a:pt x="2752" y="1"/>
                    <a:pt x="17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30"/>
            <p:cNvSpPr/>
            <p:nvPr/>
          </p:nvSpPr>
          <p:spPr>
            <a:xfrm>
              <a:off x="1001113" y="1462075"/>
              <a:ext cx="349450" cy="266200"/>
            </a:xfrm>
            <a:custGeom>
              <a:rect b="b" l="l" r="r" t="t"/>
              <a:pathLst>
                <a:path extrusionOk="0" h="10648" w="13978">
                  <a:moveTo>
                    <a:pt x="11906" y="1644"/>
                  </a:moveTo>
                  <a:cubicBezTo>
                    <a:pt x="12128" y="1644"/>
                    <a:pt x="12311" y="1816"/>
                    <a:pt x="12311" y="2050"/>
                  </a:cubicBezTo>
                  <a:lnTo>
                    <a:pt x="12311" y="6412"/>
                  </a:lnTo>
                  <a:cubicBezTo>
                    <a:pt x="12311" y="6643"/>
                    <a:pt x="12128" y="6829"/>
                    <a:pt x="11906" y="6829"/>
                  </a:cubicBezTo>
                  <a:lnTo>
                    <a:pt x="8748" y="6829"/>
                  </a:lnTo>
                  <a:lnTo>
                    <a:pt x="7221" y="7845"/>
                  </a:lnTo>
                  <a:cubicBezTo>
                    <a:pt x="7152" y="7892"/>
                    <a:pt x="7071" y="7915"/>
                    <a:pt x="6991" y="7915"/>
                  </a:cubicBezTo>
                  <a:cubicBezTo>
                    <a:pt x="6921" y="7915"/>
                    <a:pt x="6852" y="7903"/>
                    <a:pt x="6793" y="7870"/>
                  </a:cubicBezTo>
                  <a:cubicBezTo>
                    <a:pt x="6666" y="7801"/>
                    <a:pt x="6585" y="7662"/>
                    <a:pt x="6585" y="7509"/>
                  </a:cubicBezTo>
                  <a:lnTo>
                    <a:pt x="6585" y="2050"/>
                  </a:lnTo>
                  <a:cubicBezTo>
                    <a:pt x="6585" y="1816"/>
                    <a:pt x="6757" y="1644"/>
                    <a:pt x="6991" y="1644"/>
                  </a:cubicBezTo>
                  <a:close/>
                  <a:moveTo>
                    <a:pt x="1228" y="0"/>
                  </a:moveTo>
                  <a:cubicBezTo>
                    <a:pt x="556" y="0"/>
                    <a:pt x="1" y="556"/>
                    <a:pt x="1" y="1228"/>
                  </a:cubicBezTo>
                  <a:lnTo>
                    <a:pt x="1" y="10242"/>
                  </a:lnTo>
                  <a:cubicBezTo>
                    <a:pt x="1" y="10461"/>
                    <a:pt x="187" y="10647"/>
                    <a:pt x="406" y="10647"/>
                  </a:cubicBezTo>
                  <a:lnTo>
                    <a:pt x="1389" y="10647"/>
                  </a:lnTo>
                  <a:lnTo>
                    <a:pt x="1389" y="9686"/>
                  </a:lnTo>
                  <a:cubicBezTo>
                    <a:pt x="1389" y="8714"/>
                    <a:pt x="1945" y="7856"/>
                    <a:pt x="2756" y="7417"/>
                  </a:cubicBezTo>
                  <a:cubicBezTo>
                    <a:pt x="2420" y="7093"/>
                    <a:pt x="2211" y="6643"/>
                    <a:pt x="2211" y="6146"/>
                  </a:cubicBezTo>
                  <a:cubicBezTo>
                    <a:pt x="2211" y="5163"/>
                    <a:pt x="3008" y="4363"/>
                    <a:pt x="3980" y="4363"/>
                  </a:cubicBezTo>
                  <a:cubicBezTo>
                    <a:pt x="4963" y="4363"/>
                    <a:pt x="5763" y="5163"/>
                    <a:pt x="5763" y="6146"/>
                  </a:cubicBezTo>
                  <a:cubicBezTo>
                    <a:pt x="5763" y="6643"/>
                    <a:pt x="5555" y="7093"/>
                    <a:pt x="5219" y="7417"/>
                  </a:cubicBezTo>
                  <a:cubicBezTo>
                    <a:pt x="6030" y="7856"/>
                    <a:pt x="6585" y="8714"/>
                    <a:pt x="6585" y="9686"/>
                  </a:cubicBezTo>
                  <a:lnTo>
                    <a:pt x="6585" y="10647"/>
                  </a:lnTo>
                  <a:lnTo>
                    <a:pt x="13561" y="10647"/>
                  </a:lnTo>
                  <a:cubicBezTo>
                    <a:pt x="13794" y="10647"/>
                    <a:pt x="13978" y="10461"/>
                    <a:pt x="13978" y="10242"/>
                  </a:cubicBezTo>
                  <a:lnTo>
                    <a:pt x="13978" y="1228"/>
                  </a:lnTo>
                  <a:cubicBezTo>
                    <a:pt x="13978" y="556"/>
                    <a:pt x="13422"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130"/>
          <p:cNvGrpSpPr/>
          <p:nvPr/>
        </p:nvGrpSpPr>
        <p:grpSpPr>
          <a:xfrm>
            <a:off x="7822375" y="3836875"/>
            <a:ext cx="299450" cy="349250"/>
            <a:chOff x="7822388" y="3684475"/>
            <a:chExt cx="299450" cy="349250"/>
          </a:xfrm>
        </p:grpSpPr>
        <p:sp>
          <p:nvSpPr>
            <p:cNvPr id="4338" name="Google Shape;4338;p130"/>
            <p:cNvSpPr/>
            <p:nvPr/>
          </p:nvSpPr>
          <p:spPr>
            <a:xfrm>
              <a:off x="7896738" y="3813825"/>
              <a:ext cx="147000" cy="146250"/>
            </a:xfrm>
            <a:custGeom>
              <a:rect b="b" l="l" r="r" t="t"/>
              <a:pathLst>
                <a:path extrusionOk="0" h="5850" w="5880">
                  <a:moveTo>
                    <a:pt x="1053" y="1"/>
                  </a:moveTo>
                  <a:lnTo>
                    <a:pt x="93" y="961"/>
                  </a:lnTo>
                  <a:cubicBezTo>
                    <a:pt x="23" y="1031"/>
                    <a:pt x="1" y="1136"/>
                    <a:pt x="48" y="1228"/>
                  </a:cubicBezTo>
                  <a:cubicBezTo>
                    <a:pt x="579" y="2189"/>
                    <a:pt x="1239" y="3080"/>
                    <a:pt x="2014" y="3855"/>
                  </a:cubicBezTo>
                  <a:cubicBezTo>
                    <a:pt x="2789" y="4641"/>
                    <a:pt x="3680" y="5302"/>
                    <a:pt x="4652" y="5821"/>
                  </a:cubicBezTo>
                  <a:cubicBezTo>
                    <a:pt x="4685" y="5840"/>
                    <a:pt x="4724" y="5850"/>
                    <a:pt x="4762" y="5850"/>
                  </a:cubicBezTo>
                  <a:cubicBezTo>
                    <a:pt x="4820" y="5850"/>
                    <a:pt x="4878" y="5829"/>
                    <a:pt x="4919" y="5788"/>
                  </a:cubicBezTo>
                  <a:lnTo>
                    <a:pt x="5880" y="4827"/>
                  </a:lnTo>
                  <a:lnTo>
                    <a:pt x="4872" y="3830"/>
                  </a:lnTo>
                  <a:lnTo>
                    <a:pt x="4491" y="4213"/>
                  </a:lnTo>
                  <a:cubicBezTo>
                    <a:pt x="4412" y="4290"/>
                    <a:pt x="4303" y="4335"/>
                    <a:pt x="4188" y="4335"/>
                  </a:cubicBezTo>
                  <a:cubicBezTo>
                    <a:pt x="4165" y="4335"/>
                    <a:pt x="4142" y="4334"/>
                    <a:pt x="4119" y="4330"/>
                  </a:cubicBezTo>
                  <a:cubicBezTo>
                    <a:pt x="3761" y="4247"/>
                    <a:pt x="3056" y="4038"/>
                    <a:pt x="2453" y="3427"/>
                  </a:cubicBezTo>
                  <a:cubicBezTo>
                    <a:pt x="2186" y="3161"/>
                    <a:pt x="1725" y="2594"/>
                    <a:pt x="1550" y="1747"/>
                  </a:cubicBezTo>
                  <a:cubicBezTo>
                    <a:pt x="1517" y="1622"/>
                    <a:pt x="1562" y="1484"/>
                    <a:pt x="1656" y="1378"/>
                  </a:cubicBezTo>
                  <a:lnTo>
                    <a:pt x="2048" y="998"/>
                  </a:lnTo>
                  <a:lnTo>
                    <a:pt x="10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30"/>
            <p:cNvSpPr/>
            <p:nvPr/>
          </p:nvSpPr>
          <p:spPr>
            <a:xfrm>
              <a:off x="7822388" y="3684475"/>
              <a:ext cx="299450" cy="349250"/>
            </a:xfrm>
            <a:custGeom>
              <a:rect b="b" l="l" r="r" t="t"/>
              <a:pathLst>
                <a:path extrusionOk="0" h="13970" w="11978">
                  <a:moveTo>
                    <a:pt x="4027" y="4319"/>
                  </a:moveTo>
                  <a:cubicBezTo>
                    <a:pt x="4213" y="4319"/>
                    <a:pt x="4397" y="4389"/>
                    <a:pt x="4536" y="4528"/>
                  </a:cubicBezTo>
                  <a:lnTo>
                    <a:pt x="5660" y="5650"/>
                  </a:lnTo>
                  <a:cubicBezTo>
                    <a:pt x="5949" y="5938"/>
                    <a:pt x="5949" y="6402"/>
                    <a:pt x="5660" y="6680"/>
                  </a:cubicBezTo>
                  <a:lnTo>
                    <a:pt x="5383" y="6969"/>
                  </a:lnTo>
                  <a:cubicBezTo>
                    <a:pt x="5533" y="7491"/>
                    <a:pt x="5821" y="7849"/>
                    <a:pt x="6007" y="8021"/>
                  </a:cubicBezTo>
                  <a:cubicBezTo>
                    <a:pt x="6366" y="8379"/>
                    <a:pt x="6757" y="8554"/>
                    <a:pt x="7049" y="8646"/>
                  </a:cubicBezTo>
                  <a:lnTo>
                    <a:pt x="7338" y="8357"/>
                  </a:lnTo>
                  <a:cubicBezTo>
                    <a:pt x="7476" y="8213"/>
                    <a:pt x="7661" y="8140"/>
                    <a:pt x="7848" y="8140"/>
                  </a:cubicBezTo>
                  <a:cubicBezTo>
                    <a:pt x="8034" y="8140"/>
                    <a:pt x="8222" y="8213"/>
                    <a:pt x="8368" y="8357"/>
                  </a:cubicBezTo>
                  <a:lnTo>
                    <a:pt x="9490" y="9479"/>
                  </a:lnTo>
                  <a:cubicBezTo>
                    <a:pt x="9779" y="9768"/>
                    <a:pt x="9779" y="10232"/>
                    <a:pt x="9490" y="10509"/>
                  </a:cubicBezTo>
                  <a:lnTo>
                    <a:pt x="8471" y="11540"/>
                  </a:lnTo>
                  <a:cubicBezTo>
                    <a:pt x="8273" y="11737"/>
                    <a:pt x="7996" y="11839"/>
                    <a:pt x="7729" y="11839"/>
                  </a:cubicBezTo>
                  <a:cubicBezTo>
                    <a:pt x="7557" y="11839"/>
                    <a:pt x="7382" y="11795"/>
                    <a:pt x="7232" y="11712"/>
                  </a:cubicBezTo>
                  <a:cubicBezTo>
                    <a:pt x="6191" y="11156"/>
                    <a:pt x="5244" y="10451"/>
                    <a:pt x="4411" y="9607"/>
                  </a:cubicBezTo>
                  <a:cubicBezTo>
                    <a:pt x="3578" y="8774"/>
                    <a:pt x="2869" y="7824"/>
                    <a:pt x="2303" y="6783"/>
                  </a:cubicBezTo>
                  <a:cubicBezTo>
                    <a:pt x="2084" y="6380"/>
                    <a:pt x="2153" y="5880"/>
                    <a:pt x="2489" y="5558"/>
                  </a:cubicBezTo>
                  <a:lnTo>
                    <a:pt x="3508" y="4528"/>
                  </a:lnTo>
                  <a:cubicBezTo>
                    <a:pt x="3647" y="4389"/>
                    <a:pt x="3830" y="4319"/>
                    <a:pt x="4027" y="4319"/>
                  </a:cubicBezTo>
                  <a:close/>
                  <a:moveTo>
                    <a:pt x="2125" y="1"/>
                  </a:moveTo>
                  <a:cubicBezTo>
                    <a:pt x="1713" y="1"/>
                    <a:pt x="1279" y="28"/>
                    <a:pt x="823" y="84"/>
                  </a:cubicBezTo>
                  <a:cubicBezTo>
                    <a:pt x="648" y="107"/>
                    <a:pt x="509" y="234"/>
                    <a:pt x="476" y="395"/>
                  </a:cubicBezTo>
                  <a:cubicBezTo>
                    <a:pt x="440" y="570"/>
                    <a:pt x="509" y="743"/>
                    <a:pt x="662" y="837"/>
                  </a:cubicBezTo>
                  <a:cubicBezTo>
                    <a:pt x="662" y="848"/>
                    <a:pt x="1725" y="1520"/>
                    <a:pt x="1934" y="2617"/>
                  </a:cubicBezTo>
                  <a:cubicBezTo>
                    <a:pt x="2050" y="3267"/>
                    <a:pt x="1853" y="3961"/>
                    <a:pt x="1320" y="4666"/>
                  </a:cubicBezTo>
                  <a:cubicBezTo>
                    <a:pt x="903" y="5233"/>
                    <a:pt x="545" y="5949"/>
                    <a:pt x="326" y="6691"/>
                  </a:cubicBezTo>
                  <a:cubicBezTo>
                    <a:pt x="70" y="7571"/>
                    <a:pt x="1" y="8474"/>
                    <a:pt x="129" y="9307"/>
                  </a:cubicBezTo>
                  <a:cubicBezTo>
                    <a:pt x="231" y="9976"/>
                    <a:pt x="465" y="10615"/>
                    <a:pt x="812" y="11181"/>
                  </a:cubicBezTo>
                  <a:cubicBezTo>
                    <a:pt x="1192" y="11817"/>
                    <a:pt x="1725" y="12395"/>
                    <a:pt x="2397" y="12881"/>
                  </a:cubicBezTo>
                  <a:cubicBezTo>
                    <a:pt x="3369" y="13586"/>
                    <a:pt x="4583" y="13969"/>
                    <a:pt x="5821" y="13969"/>
                  </a:cubicBezTo>
                  <a:lnTo>
                    <a:pt x="5844" y="13969"/>
                  </a:lnTo>
                  <a:cubicBezTo>
                    <a:pt x="7071" y="13969"/>
                    <a:pt x="8285" y="13600"/>
                    <a:pt x="9256" y="12906"/>
                  </a:cubicBezTo>
                  <a:cubicBezTo>
                    <a:pt x="9629" y="12639"/>
                    <a:pt x="10576" y="11876"/>
                    <a:pt x="11200" y="10545"/>
                  </a:cubicBezTo>
                  <a:cubicBezTo>
                    <a:pt x="11825" y="9237"/>
                    <a:pt x="11978" y="7802"/>
                    <a:pt x="11642" y="6252"/>
                  </a:cubicBezTo>
                  <a:cubicBezTo>
                    <a:pt x="11631" y="6158"/>
                    <a:pt x="11478" y="5408"/>
                    <a:pt x="11028" y="4539"/>
                  </a:cubicBezTo>
                  <a:cubicBezTo>
                    <a:pt x="10403" y="3325"/>
                    <a:pt x="9490" y="2492"/>
                    <a:pt x="8390" y="2120"/>
                  </a:cubicBezTo>
                  <a:cubicBezTo>
                    <a:pt x="8344" y="2105"/>
                    <a:pt x="8297" y="2098"/>
                    <a:pt x="8251" y="2098"/>
                  </a:cubicBezTo>
                  <a:cubicBezTo>
                    <a:pt x="8157" y="2098"/>
                    <a:pt x="8066" y="2128"/>
                    <a:pt x="7996" y="2189"/>
                  </a:cubicBezTo>
                  <a:cubicBezTo>
                    <a:pt x="7882" y="2284"/>
                    <a:pt x="7835" y="2434"/>
                    <a:pt x="7857" y="2573"/>
                  </a:cubicBezTo>
                  <a:cubicBezTo>
                    <a:pt x="7937" y="3059"/>
                    <a:pt x="8007" y="4169"/>
                    <a:pt x="7685" y="4550"/>
                  </a:cubicBezTo>
                  <a:cubicBezTo>
                    <a:pt x="7604" y="4644"/>
                    <a:pt x="7521" y="4678"/>
                    <a:pt x="7382" y="4678"/>
                  </a:cubicBezTo>
                  <a:cubicBezTo>
                    <a:pt x="7257" y="4678"/>
                    <a:pt x="7243" y="4630"/>
                    <a:pt x="7221" y="4597"/>
                  </a:cubicBezTo>
                  <a:cubicBezTo>
                    <a:pt x="7163" y="4458"/>
                    <a:pt x="7163" y="4228"/>
                    <a:pt x="7152" y="4133"/>
                  </a:cubicBezTo>
                  <a:cubicBezTo>
                    <a:pt x="7152" y="3289"/>
                    <a:pt x="6793" y="2062"/>
                    <a:pt x="5799" y="1184"/>
                  </a:cubicBezTo>
                  <a:cubicBezTo>
                    <a:pt x="4902" y="396"/>
                    <a:pt x="3673" y="1"/>
                    <a:pt x="21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130"/>
          <p:cNvGrpSpPr/>
          <p:nvPr/>
        </p:nvGrpSpPr>
        <p:grpSpPr>
          <a:xfrm>
            <a:off x="7027200" y="3846475"/>
            <a:ext cx="369975" cy="349500"/>
            <a:chOff x="7027213" y="3694075"/>
            <a:chExt cx="369975" cy="349500"/>
          </a:xfrm>
        </p:grpSpPr>
        <p:sp>
          <p:nvSpPr>
            <p:cNvPr id="4341" name="Google Shape;4341;p130"/>
            <p:cNvSpPr/>
            <p:nvPr/>
          </p:nvSpPr>
          <p:spPr>
            <a:xfrm>
              <a:off x="7222413" y="3900325"/>
              <a:ext cx="51000" cy="51275"/>
            </a:xfrm>
            <a:custGeom>
              <a:rect b="b" l="l" r="r" t="t"/>
              <a:pathLst>
                <a:path extrusionOk="0" h="2051" w="2040">
                  <a:moveTo>
                    <a:pt x="1" y="1"/>
                  </a:moveTo>
                  <a:lnTo>
                    <a:pt x="1" y="2050"/>
                  </a:lnTo>
                  <a:lnTo>
                    <a:pt x="1762" y="2050"/>
                  </a:lnTo>
                  <a:cubicBezTo>
                    <a:pt x="1912" y="1411"/>
                    <a:pt x="2014" y="717"/>
                    <a:pt x="20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30"/>
            <p:cNvSpPr/>
            <p:nvPr/>
          </p:nvSpPr>
          <p:spPr>
            <a:xfrm>
              <a:off x="7222413" y="3828625"/>
              <a:ext cx="51000" cy="51175"/>
            </a:xfrm>
            <a:custGeom>
              <a:rect b="b" l="l" r="r" t="t"/>
              <a:pathLst>
                <a:path extrusionOk="0" h="2047" w="2040">
                  <a:moveTo>
                    <a:pt x="1" y="0"/>
                  </a:moveTo>
                  <a:lnTo>
                    <a:pt x="1" y="2047"/>
                  </a:lnTo>
                  <a:lnTo>
                    <a:pt x="2039" y="2047"/>
                  </a:lnTo>
                  <a:cubicBezTo>
                    <a:pt x="2014" y="1319"/>
                    <a:pt x="1912" y="636"/>
                    <a:pt x="1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30"/>
            <p:cNvSpPr/>
            <p:nvPr/>
          </p:nvSpPr>
          <p:spPr>
            <a:xfrm>
              <a:off x="7222413" y="3971775"/>
              <a:ext cx="37675" cy="49250"/>
            </a:xfrm>
            <a:custGeom>
              <a:rect b="b" l="l" r="r" t="t"/>
              <a:pathLst>
                <a:path extrusionOk="0" h="1970" w="1507">
                  <a:moveTo>
                    <a:pt x="1" y="0"/>
                  </a:moveTo>
                  <a:lnTo>
                    <a:pt x="1" y="1969"/>
                  </a:lnTo>
                  <a:cubicBezTo>
                    <a:pt x="454" y="1783"/>
                    <a:pt x="892" y="1308"/>
                    <a:pt x="1251" y="603"/>
                  </a:cubicBezTo>
                  <a:cubicBezTo>
                    <a:pt x="1345" y="417"/>
                    <a:pt x="1426" y="209"/>
                    <a:pt x="15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0"/>
            <p:cNvSpPr/>
            <p:nvPr/>
          </p:nvSpPr>
          <p:spPr>
            <a:xfrm>
              <a:off x="7164313" y="3971775"/>
              <a:ext cx="37650" cy="49250"/>
            </a:xfrm>
            <a:custGeom>
              <a:rect b="b" l="l" r="r" t="t"/>
              <a:pathLst>
                <a:path extrusionOk="0" h="1970" w="1506">
                  <a:moveTo>
                    <a:pt x="1" y="0"/>
                  </a:moveTo>
                  <a:cubicBezTo>
                    <a:pt x="70" y="209"/>
                    <a:pt x="162" y="417"/>
                    <a:pt x="256" y="603"/>
                  </a:cubicBezTo>
                  <a:cubicBezTo>
                    <a:pt x="614" y="1308"/>
                    <a:pt x="1053" y="1783"/>
                    <a:pt x="1506" y="1969"/>
                  </a:cubicBezTo>
                  <a:lnTo>
                    <a:pt x="15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30"/>
            <p:cNvSpPr/>
            <p:nvPr/>
          </p:nvSpPr>
          <p:spPr>
            <a:xfrm>
              <a:off x="7150988" y="3900325"/>
              <a:ext cx="50975" cy="51275"/>
            </a:xfrm>
            <a:custGeom>
              <a:rect b="b" l="l" r="r" t="t"/>
              <a:pathLst>
                <a:path extrusionOk="0" h="2051" w="2039">
                  <a:moveTo>
                    <a:pt x="0" y="1"/>
                  </a:moveTo>
                  <a:cubicBezTo>
                    <a:pt x="25" y="717"/>
                    <a:pt x="117" y="1411"/>
                    <a:pt x="278" y="2050"/>
                  </a:cubicBezTo>
                  <a:lnTo>
                    <a:pt x="2039" y="2050"/>
                  </a:lnTo>
                  <a:lnTo>
                    <a:pt x="20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30"/>
            <p:cNvSpPr/>
            <p:nvPr/>
          </p:nvSpPr>
          <p:spPr>
            <a:xfrm>
              <a:off x="7082188" y="3971775"/>
              <a:ext cx="129850" cy="71800"/>
            </a:xfrm>
            <a:custGeom>
              <a:rect b="b" l="l" r="r" t="t"/>
              <a:pathLst>
                <a:path extrusionOk="0" h="2872" w="5194">
                  <a:moveTo>
                    <a:pt x="0" y="0"/>
                  </a:moveTo>
                  <a:cubicBezTo>
                    <a:pt x="242" y="384"/>
                    <a:pt x="531" y="742"/>
                    <a:pt x="856" y="1078"/>
                  </a:cubicBezTo>
                  <a:cubicBezTo>
                    <a:pt x="2014" y="2233"/>
                    <a:pt x="3563" y="2872"/>
                    <a:pt x="5193" y="2872"/>
                  </a:cubicBezTo>
                  <a:cubicBezTo>
                    <a:pt x="4269" y="2872"/>
                    <a:pt x="3424" y="2200"/>
                    <a:pt x="2811" y="961"/>
                  </a:cubicBezTo>
                  <a:cubicBezTo>
                    <a:pt x="2661" y="672"/>
                    <a:pt x="2522" y="347"/>
                    <a:pt x="24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0"/>
            <p:cNvSpPr/>
            <p:nvPr/>
          </p:nvSpPr>
          <p:spPr>
            <a:xfrm>
              <a:off x="7212013" y="3971775"/>
              <a:ext cx="129925" cy="71800"/>
            </a:xfrm>
            <a:custGeom>
              <a:rect b="b" l="l" r="r" t="t"/>
              <a:pathLst>
                <a:path extrusionOk="0" h="2872" w="5197">
                  <a:moveTo>
                    <a:pt x="2791" y="0"/>
                  </a:moveTo>
                  <a:cubicBezTo>
                    <a:pt x="2675" y="347"/>
                    <a:pt x="2547" y="672"/>
                    <a:pt x="2397" y="961"/>
                  </a:cubicBezTo>
                  <a:cubicBezTo>
                    <a:pt x="1783" y="2200"/>
                    <a:pt x="939" y="2872"/>
                    <a:pt x="0" y="2872"/>
                  </a:cubicBezTo>
                  <a:cubicBezTo>
                    <a:pt x="1644" y="2872"/>
                    <a:pt x="3183" y="2233"/>
                    <a:pt x="4352" y="1078"/>
                  </a:cubicBezTo>
                  <a:cubicBezTo>
                    <a:pt x="4677" y="742"/>
                    <a:pt x="4966" y="384"/>
                    <a:pt x="5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30"/>
            <p:cNvSpPr/>
            <p:nvPr/>
          </p:nvSpPr>
          <p:spPr>
            <a:xfrm>
              <a:off x="7150988" y="3828625"/>
              <a:ext cx="50975" cy="51175"/>
            </a:xfrm>
            <a:custGeom>
              <a:rect b="b" l="l" r="r" t="t"/>
              <a:pathLst>
                <a:path extrusionOk="0" h="2047" w="2039">
                  <a:moveTo>
                    <a:pt x="278" y="0"/>
                  </a:moveTo>
                  <a:cubicBezTo>
                    <a:pt x="117" y="636"/>
                    <a:pt x="25" y="1319"/>
                    <a:pt x="0" y="2047"/>
                  </a:cubicBezTo>
                  <a:lnTo>
                    <a:pt x="2039" y="2047"/>
                  </a:lnTo>
                  <a:lnTo>
                    <a:pt x="20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30"/>
            <p:cNvSpPr/>
            <p:nvPr/>
          </p:nvSpPr>
          <p:spPr>
            <a:xfrm>
              <a:off x="7295663" y="3837575"/>
              <a:ext cx="101525" cy="105150"/>
            </a:xfrm>
            <a:custGeom>
              <a:rect b="b" l="l" r="r" t="t"/>
              <a:pathLst>
                <a:path extrusionOk="0" h="4206" w="4061">
                  <a:moveTo>
                    <a:pt x="2025" y="1144"/>
                  </a:moveTo>
                  <a:cubicBezTo>
                    <a:pt x="2256" y="1144"/>
                    <a:pt x="2442" y="1331"/>
                    <a:pt x="2442" y="1550"/>
                  </a:cubicBezTo>
                  <a:cubicBezTo>
                    <a:pt x="2442" y="1783"/>
                    <a:pt x="2256" y="1955"/>
                    <a:pt x="2025" y="1955"/>
                  </a:cubicBezTo>
                  <a:cubicBezTo>
                    <a:pt x="1806" y="1955"/>
                    <a:pt x="1620" y="1783"/>
                    <a:pt x="1620" y="1550"/>
                  </a:cubicBezTo>
                  <a:cubicBezTo>
                    <a:pt x="1620" y="1331"/>
                    <a:pt x="1806" y="1144"/>
                    <a:pt x="2025" y="1144"/>
                  </a:cubicBezTo>
                  <a:close/>
                  <a:moveTo>
                    <a:pt x="2025" y="0"/>
                  </a:moveTo>
                  <a:cubicBezTo>
                    <a:pt x="764" y="0"/>
                    <a:pt x="1" y="1389"/>
                    <a:pt x="681" y="2452"/>
                  </a:cubicBezTo>
                  <a:lnTo>
                    <a:pt x="1689" y="4016"/>
                  </a:lnTo>
                  <a:cubicBezTo>
                    <a:pt x="1770" y="4142"/>
                    <a:pt x="1899" y="4205"/>
                    <a:pt x="2030" y="4205"/>
                  </a:cubicBezTo>
                  <a:cubicBezTo>
                    <a:pt x="2160" y="4205"/>
                    <a:pt x="2290" y="4142"/>
                    <a:pt x="2372" y="4016"/>
                  </a:cubicBezTo>
                  <a:lnTo>
                    <a:pt x="3378" y="2452"/>
                  </a:lnTo>
                  <a:cubicBezTo>
                    <a:pt x="4061" y="1389"/>
                    <a:pt x="3297" y="0"/>
                    <a:pt x="2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0"/>
            <p:cNvSpPr/>
            <p:nvPr/>
          </p:nvSpPr>
          <p:spPr>
            <a:xfrm>
              <a:off x="7161388" y="3694075"/>
              <a:ext cx="101325" cy="105275"/>
            </a:xfrm>
            <a:custGeom>
              <a:rect b="b" l="l" r="r" t="t"/>
              <a:pathLst>
                <a:path extrusionOk="0" h="4211" w="4053">
                  <a:moveTo>
                    <a:pt x="2025" y="1147"/>
                  </a:moveTo>
                  <a:cubicBezTo>
                    <a:pt x="2259" y="1147"/>
                    <a:pt x="2442" y="1331"/>
                    <a:pt x="2442" y="1564"/>
                  </a:cubicBezTo>
                  <a:cubicBezTo>
                    <a:pt x="2442" y="1783"/>
                    <a:pt x="2259" y="1969"/>
                    <a:pt x="2025" y="1969"/>
                  </a:cubicBezTo>
                  <a:cubicBezTo>
                    <a:pt x="1806" y="1969"/>
                    <a:pt x="1623" y="1783"/>
                    <a:pt x="1623" y="1564"/>
                  </a:cubicBezTo>
                  <a:cubicBezTo>
                    <a:pt x="1623" y="1331"/>
                    <a:pt x="1806" y="1147"/>
                    <a:pt x="2025" y="1147"/>
                  </a:cubicBezTo>
                  <a:close/>
                  <a:moveTo>
                    <a:pt x="2025" y="0"/>
                  </a:moveTo>
                  <a:cubicBezTo>
                    <a:pt x="765" y="0"/>
                    <a:pt x="1" y="1400"/>
                    <a:pt x="684" y="2466"/>
                  </a:cubicBezTo>
                  <a:lnTo>
                    <a:pt x="1692" y="4027"/>
                  </a:lnTo>
                  <a:cubicBezTo>
                    <a:pt x="1767" y="4149"/>
                    <a:pt x="1897" y="4210"/>
                    <a:pt x="2028" y="4210"/>
                  </a:cubicBezTo>
                  <a:cubicBezTo>
                    <a:pt x="2159" y="4210"/>
                    <a:pt x="2292" y="4149"/>
                    <a:pt x="2373" y="4027"/>
                  </a:cubicBezTo>
                  <a:lnTo>
                    <a:pt x="3381" y="2466"/>
                  </a:lnTo>
                  <a:cubicBezTo>
                    <a:pt x="4053" y="1400"/>
                    <a:pt x="3289" y="0"/>
                    <a:pt x="2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30"/>
            <p:cNvSpPr/>
            <p:nvPr/>
          </p:nvSpPr>
          <p:spPr>
            <a:xfrm>
              <a:off x="7082188" y="3748150"/>
              <a:ext cx="79850" cy="59950"/>
            </a:xfrm>
            <a:custGeom>
              <a:rect b="b" l="l" r="r" t="t"/>
              <a:pathLst>
                <a:path extrusionOk="0" h="2398" w="3194">
                  <a:moveTo>
                    <a:pt x="2847" y="1"/>
                  </a:moveTo>
                  <a:cubicBezTo>
                    <a:pt x="2105" y="303"/>
                    <a:pt x="1433" y="753"/>
                    <a:pt x="856" y="1334"/>
                  </a:cubicBezTo>
                  <a:cubicBezTo>
                    <a:pt x="531" y="1656"/>
                    <a:pt x="242" y="2014"/>
                    <a:pt x="0" y="2397"/>
                  </a:cubicBezTo>
                  <a:lnTo>
                    <a:pt x="2416" y="2397"/>
                  </a:lnTo>
                  <a:cubicBezTo>
                    <a:pt x="2522" y="2061"/>
                    <a:pt x="2661" y="1736"/>
                    <a:pt x="2811" y="1436"/>
                  </a:cubicBezTo>
                  <a:cubicBezTo>
                    <a:pt x="2927" y="1195"/>
                    <a:pt x="3055" y="986"/>
                    <a:pt x="3194" y="789"/>
                  </a:cubicBezTo>
                  <a:lnTo>
                    <a:pt x="3158" y="742"/>
                  </a:lnTo>
                  <a:cubicBezTo>
                    <a:pt x="3008" y="512"/>
                    <a:pt x="2902" y="256"/>
                    <a:pt x="28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30"/>
            <p:cNvSpPr/>
            <p:nvPr/>
          </p:nvSpPr>
          <p:spPr>
            <a:xfrm>
              <a:off x="7236313" y="3786675"/>
              <a:ext cx="23775" cy="21425"/>
            </a:xfrm>
            <a:custGeom>
              <a:rect b="b" l="l" r="r" t="t"/>
              <a:pathLst>
                <a:path extrusionOk="0" h="857" w="951">
                  <a:moveTo>
                    <a:pt x="556" y="1"/>
                  </a:moveTo>
                  <a:lnTo>
                    <a:pt x="70" y="765"/>
                  </a:lnTo>
                  <a:cubicBezTo>
                    <a:pt x="48" y="798"/>
                    <a:pt x="25" y="820"/>
                    <a:pt x="0" y="856"/>
                  </a:cubicBezTo>
                  <a:lnTo>
                    <a:pt x="950" y="856"/>
                  </a:lnTo>
                  <a:cubicBezTo>
                    <a:pt x="870" y="648"/>
                    <a:pt x="789" y="451"/>
                    <a:pt x="695" y="265"/>
                  </a:cubicBezTo>
                  <a:cubicBezTo>
                    <a:pt x="650" y="173"/>
                    <a:pt x="603" y="8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0"/>
            <p:cNvSpPr/>
            <p:nvPr/>
          </p:nvSpPr>
          <p:spPr>
            <a:xfrm>
              <a:off x="7262338" y="3748150"/>
              <a:ext cx="79600" cy="59950"/>
            </a:xfrm>
            <a:custGeom>
              <a:rect b="b" l="l" r="r" t="t"/>
              <a:pathLst>
                <a:path extrusionOk="0" h="2398" w="3184">
                  <a:moveTo>
                    <a:pt x="348" y="1"/>
                  </a:moveTo>
                  <a:cubicBezTo>
                    <a:pt x="278" y="256"/>
                    <a:pt x="176" y="512"/>
                    <a:pt x="26" y="742"/>
                  </a:cubicBezTo>
                  <a:lnTo>
                    <a:pt x="1" y="789"/>
                  </a:lnTo>
                  <a:cubicBezTo>
                    <a:pt x="140" y="986"/>
                    <a:pt x="267" y="1195"/>
                    <a:pt x="384" y="1436"/>
                  </a:cubicBezTo>
                  <a:cubicBezTo>
                    <a:pt x="534" y="1736"/>
                    <a:pt x="662" y="2061"/>
                    <a:pt x="778" y="2397"/>
                  </a:cubicBezTo>
                  <a:lnTo>
                    <a:pt x="3183" y="2397"/>
                  </a:lnTo>
                  <a:cubicBezTo>
                    <a:pt x="2953" y="2014"/>
                    <a:pt x="2664" y="1656"/>
                    <a:pt x="2339" y="1334"/>
                  </a:cubicBezTo>
                  <a:cubicBezTo>
                    <a:pt x="1761" y="753"/>
                    <a:pt x="1078" y="303"/>
                    <a:pt x="3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30"/>
            <p:cNvSpPr/>
            <p:nvPr/>
          </p:nvSpPr>
          <p:spPr>
            <a:xfrm>
              <a:off x="7287538" y="3906725"/>
              <a:ext cx="34750" cy="44875"/>
            </a:xfrm>
            <a:custGeom>
              <a:rect b="b" l="l" r="r" t="t"/>
              <a:pathLst>
                <a:path extrusionOk="0" h="1795" w="1390">
                  <a:moveTo>
                    <a:pt x="242" y="0"/>
                  </a:moveTo>
                  <a:cubicBezTo>
                    <a:pt x="209" y="625"/>
                    <a:pt x="129" y="1225"/>
                    <a:pt x="1" y="1794"/>
                  </a:cubicBezTo>
                  <a:lnTo>
                    <a:pt x="1389" y="1794"/>
                  </a:lnTo>
                  <a:cubicBezTo>
                    <a:pt x="1367" y="1758"/>
                    <a:pt x="1342" y="1725"/>
                    <a:pt x="1320" y="1689"/>
                  </a:cubicBezTo>
                  <a:lnTo>
                    <a:pt x="326" y="128"/>
                  </a:lnTo>
                  <a:cubicBezTo>
                    <a:pt x="290" y="92"/>
                    <a:pt x="267" y="45"/>
                    <a:pt x="2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30"/>
            <p:cNvSpPr/>
            <p:nvPr/>
          </p:nvSpPr>
          <p:spPr>
            <a:xfrm>
              <a:off x="7287538" y="3828625"/>
              <a:ext cx="23150" cy="23400"/>
            </a:xfrm>
            <a:custGeom>
              <a:rect b="b" l="l" r="r" t="t"/>
              <a:pathLst>
                <a:path extrusionOk="0" h="936" w="926">
                  <a:moveTo>
                    <a:pt x="1" y="0"/>
                  </a:moveTo>
                  <a:cubicBezTo>
                    <a:pt x="59" y="300"/>
                    <a:pt x="117" y="614"/>
                    <a:pt x="162" y="936"/>
                  </a:cubicBezTo>
                  <a:cubicBezTo>
                    <a:pt x="187" y="892"/>
                    <a:pt x="209" y="844"/>
                    <a:pt x="231" y="786"/>
                  </a:cubicBezTo>
                  <a:cubicBezTo>
                    <a:pt x="406" y="475"/>
                    <a:pt x="648" y="208"/>
                    <a:pt x="9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0"/>
            <p:cNvSpPr/>
            <p:nvPr/>
          </p:nvSpPr>
          <p:spPr>
            <a:xfrm>
              <a:off x="7113713" y="3828625"/>
              <a:ext cx="23125" cy="23400"/>
            </a:xfrm>
            <a:custGeom>
              <a:rect b="b" l="l" r="r" t="t"/>
              <a:pathLst>
                <a:path extrusionOk="0" h="936" w="925">
                  <a:moveTo>
                    <a:pt x="0" y="0"/>
                  </a:moveTo>
                  <a:cubicBezTo>
                    <a:pt x="278" y="208"/>
                    <a:pt x="508" y="475"/>
                    <a:pt x="683" y="786"/>
                  </a:cubicBezTo>
                  <a:cubicBezTo>
                    <a:pt x="717" y="844"/>
                    <a:pt x="739" y="892"/>
                    <a:pt x="764" y="936"/>
                  </a:cubicBezTo>
                  <a:cubicBezTo>
                    <a:pt x="797" y="614"/>
                    <a:pt x="856" y="300"/>
                    <a:pt x="9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30"/>
            <p:cNvSpPr/>
            <p:nvPr/>
          </p:nvSpPr>
          <p:spPr>
            <a:xfrm>
              <a:off x="7102113" y="3906725"/>
              <a:ext cx="34725" cy="44875"/>
            </a:xfrm>
            <a:custGeom>
              <a:rect b="b" l="l" r="r" t="t"/>
              <a:pathLst>
                <a:path extrusionOk="0" h="1795" w="1389">
                  <a:moveTo>
                    <a:pt x="1147" y="0"/>
                  </a:moveTo>
                  <a:cubicBezTo>
                    <a:pt x="1122" y="45"/>
                    <a:pt x="1089" y="92"/>
                    <a:pt x="1064" y="128"/>
                  </a:cubicBezTo>
                  <a:lnTo>
                    <a:pt x="70" y="1689"/>
                  </a:lnTo>
                  <a:cubicBezTo>
                    <a:pt x="48" y="1725"/>
                    <a:pt x="23" y="1758"/>
                    <a:pt x="0" y="1794"/>
                  </a:cubicBezTo>
                  <a:lnTo>
                    <a:pt x="1389" y="1794"/>
                  </a:lnTo>
                  <a:cubicBezTo>
                    <a:pt x="1261" y="1225"/>
                    <a:pt x="1181" y="625"/>
                    <a:pt x="11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0"/>
            <p:cNvSpPr/>
            <p:nvPr/>
          </p:nvSpPr>
          <p:spPr>
            <a:xfrm>
              <a:off x="7164313" y="3786675"/>
              <a:ext cx="23775" cy="21425"/>
            </a:xfrm>
            <a:custGeom>
              <a:rect b="b" l="l" r="r" t="t"/>
              <a:pathLst>
                <a:path extrusionOk="0" h="857" w="951">
                  <a:moveTo>
                    <a:pt x="395" y="1"/>
                  </a:moveTo>
                  <a:cubicBezTo>
                    <a:pt x="348" y="81"/>
                    <a:pt x="301" y="173"/>
                    <a:pt x="256" y="265"/>
                  </a:cubicBezTo>
                  <a:cubicBezTo>
                    <a:pt x="162" y="451"/>
                    <a:pt x="70" y="648"/>
                    <a:pt x="1" y="856"/>
                  </a:cubicBezTo>
                  <a:lnTo>
                    <a:pt x="950" y="856"/>
                  </a:lnTo>
                  <a:cubicBezTo>
                    <a:pt x="925" y="820"/>
                    <a:pt x="903" y="798"/>
                    <a:pt x="881" y="765"/>
                  </a:cubicBezTo>
                  <a:lnTo>
                    <a:pt x="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0"/>
            <p:cNvSpPr/>
            <p:nvPr/>
          </p:nvSpPr>
          <p:spPr>
            <a:xfrm>
              <a:off x="7027213" y="3837575"/>
              <a:ext cx="101225" cy="105150"/>
            </a:xfrm>
            <a:custGeom>
              <a:rect b="b" l="l" r="r" t="t"/>
              <a:pathLst>
                <a:path extrusionOk="0" h="4206" w="4049">
                  <a:moveTo>
                    <a:pt x="2024" y="1144"/>
                  </a:moveTo>
                  <a:cubicBezTo>
                    <a:pt x="2255" y="1144"/>
                    <a:pt x="2441" y="1331"/>
                    <a:pt x="2441" y="1550"/>
                  </a:cubicBezTo>
                  <a:cubicBezTo>
                    <a:pt x="2441" y="1783"/>
                    <a:pt x="2255" y="1955"/>
                    <a:pt x="2024" y="1955"/>
                  </a:cubicBezTo>
                  <a:cubicBezTo>
                    <a:pt x="1805" y="1955"/>
                    <a:pt x="1619" y="1783"/>
                    <a:pt x="1619" y="1550"/>
                  </a:cubicBezTo>
                  <a:cubicBezTo>
                    <a:pt x="1619" y="1331"/>
                    <a:pt x="1805" y="1144"/>
                    <a:pt x="2024" y="1144"/>
                  </a:cubicBezTo>
                  <a:close/>
                  <a:moveTo>
                    <a:pt x="2024" y="0"/>
                  </a:moveTo>
                  <a:cubicBezTo>
                    <a:pt x="764" y="0"/>
                    <a:pt x="0" y="1389"/>
                    <a:pt x="683" y="2452"/>
                  </a:cubicBezTo>
                  <a:lnTo>
                    <a:pt x="1677" y="4016"/>
                  </a:lnTo>
                  <a:cubicBezTo>
                    <a:pt x="1758" y="4142"/>
                    <a:pt x="1891" y="4205"/>
                    <a:pt x="2024" y="4205"/>
                  </a:cubicBezTo>
                  <a:cubicBezTo>
                    <a:pt x="2158" y="4205"/>
                    <a:pt x="2291" y="4142"/>
                    <a:pt x="2372" y="4016"/>
                  </a:cubicBezTo>
                  <a:lnTo>
                    <a:pt x="3366" y="2452"/>
                  </a:lnTo>
                  <a:cubicBezTo>
                    <a:pt x="4049" y="1389"/>
                    <a:pt x="3285" y="0"/>
                    <a:pt x="2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130"/>
          <p:cNvGrpSpPr/>
          <p:nvPr/>
        </p:nvGrpSpPr>
        <p:grpSpPr>
          <a:xfrm>
            <a:off x="6286075" y="3846650"/>
            <a:ext cx="353550" cy="349325"/>
            <a:chOff x="6286088" y="3694250"/>
            <a:chExt cx="353550" cy="349325"/>
          </a:xfrm>
        </p:grpSpPr>
        <p:sp>
          <p:nvSpPr>
            <p:cNvPr id="4361" name="Google Shape;4361;p130"/>
            <p:cNvSpPr/>
            <p:nvPr/>
          </p:nvSpPr>
          <p:spPr>
            <a:xfrm>
              <a:off x="6299063" y="3896575"/>
              <a:ext cx="140975" cy="137975"/>
            </a:xfrm>
            <a:custGeom>
              <a:rect b="b" l="l" r="r" t="t"/>
              <a:pathLst>
                <a:path extrusionOk="0" h="5519" w="5639">
                  <a:moveTo>
                    <a:pt x="4294" y="1"/>
                  </a:moveTo>
                  <a:cubicBezTo>
                    <a:pt x="3958" y="1"/>
                    <a:pt x="3658" y="129"/>
                    <a:pt x="3428" y="359"/>
                  </a:cubicBezTo>
                  <a:lnTo>
                    <a:pt x="1" y="3783"/>
                  </a:lnTo>
                  <a:cubicBezTo>
                    <a:pt x="118" y="4039"/>
                    <a:pt x="268" y="4269"/>
                    <a:pt x="454" y="4491"/>
                  </a:cubicBezTo>
                  <a:lnTo>
                    <a:pt x="4005" y="937"/>
                  </a:lnTo>
                  <a:cubicBezTo>
                    <a:pt x="4086" y="856"/>
                    <a:pt x="4190" y="816"/>
                    <a:pt x="4294" y="816"/>
                  </a:cubicBezTo>
                  <a:cubicBezTo>
                    <a:pt x="4398" y="816"/>
                    <a:pt x="4502" y="856"/>
                    <a:pt x="4583" y="937"/>
                  </a:cubicBezTo>
                  <a:cubicBezTo>
                    <a:pt x="4747" y="1101"/>
                    <a:pt x="4747" y="1367"/>
                    <a:pt x="4583" y="1517"/>
                  </a:cubicBezTo>
                  <a:lnTo>
                    <a:pt x="1031" y="5069"/>
                  </a:lnTo>
                  <a:cubicBezTo>
                    <a:pt x="1251" y="5255"/>
                    <a:pt x="1495" y="5405"/>
                    <a:pt x="1737" y="5519"/>
                  </a:cubicBezTo>
                  <a:lnTo>
                    <a:pt x="5163" y="2095"/>
                  </a:lnTo>
                  <a:cubicBezTo>
                    <a:pt x="5638" y="1620"/>
                    <a:pt x="5638" y="845"/>
                    <a:pt x="5163" y="359"/>
                  </a:cubicBezTo>
                  <a:cubicBezTo>
                    <a:pt x="4930" y="129"/>
                    <a:pt x="4619" y="1"/>
                    <a:pt x="4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30"/>
            <p:cNvSpPr/>
            <p:nvPr/>
          </p:nvSpPr>
          <p:spPr>
            <a:xfrm>
              <a:off x="6286088" y="3802300"/>
              <a:ext cx="245300" cy="241275"/>
            </a:xfrm>
            <a:custGeom>
              <a:rect b="b" l="l" r="r" t="t"/>
              <a:pathLst>
                <a:path extrusionOk="0" h="9651" w="9812">
                  <a:moveTo>
                    <a:pt x="4605" y="1"/>
                  </a:moveTo>
                  <a:lnTo>
                    <a:pt x="1239" y="3366"/>
                  </a:lnTo>
                  <a:cubicBezTo>
                    <a:pt x="337" y="4258"/>
                    <a:pt x="1" y="5519"/>
                    <a:pt x="231" y="6688"/>
                  </a:cubicBezTo>
                  <a:lnTo>
                    <a:pt x="3366" y="3552"/>
                  </a:lnTo>
                  <a:cubicBezTo>
                    <a:pt x="3750" y="3169"/>
                    <a:pt x="4269" y="2950"/>
                    <a:pt x="4813" y="2950"/>
                  </a:cubicBezTo>
                  <a:cubicBezTo>
                    <a:pt x="5357" y="2950"/>
                    <a:pt x="5880" y="3169"/>
                    <a:pt x="6260" y="3552"/>
                  </a:cubicBezTo>
                  <a:cubicBezTo>
                    <a:pt x="7060" y="4349"/>
                    <a:pt x="7060" y="5646"/>
                    <a:pt x="6260" y="6443"/>
                  </a:cubicBezTo>
                  <a:lnTo>
                    <a:pt x="3125" y="9581"/>
                  </a:lnTo>
                  <a:cubicBezTo>
                    <a:pt x="3366" y="9626"/>
                    <a:pt x="3611" y="9651"/>
                    <a:pt x="3841" y="9651"/>
                  </a:cubicBezTo>
                  <a:cubicBezTo>
                    <a:pt x="4791" y="9651"/>
                    <a:pt x="5741" y="9290"/>
                    <a:pt x="6457" y="8573"/>
                  </a:cubicBezTo>
                  <a:lnTo>
                    <a:pt x="9812" y="5208"/>
                  </a:lnTo>
                  <a:lnTo>
                    <a:pt x="46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30"/>
            <p:cNvSpPr/>
            <p:nvPr/>
          </p:nvSpPr>
          <p:spPr>
            <a:xfrm>
              <a:off x="6415713" y="3758300"/>
              <a:ext cx="160800" cy="159700"/>
            </a:xfrm>
            <a:custGeom>
              <a:rect b="b" l="l" r="r" t="t"/>
              <a:pathLst>
                <a:path extrusionOk="0" h="6388" w="6432">
                  <a:moveTo>
                    <a:pt x="1353" y="0"/>
                  </a:moveTo>
                  <a:cubicBezTo>
                    <a:pt x="1236" y="0"/>
                    <a:pt x="1133" y="47"/>
                    <a:pt x="1053" y="117"/>
                  </a:cubicBezTo>
                  <a:lnTo>
                    <a:pt x="0" y="1180"/>
                  </a:lnTo>
                  <a:lnTo>
                    <a:pt x="5207" y="6387"/>
                  </a:lnTo>
                  <a:lnTo>
                    <a:pt x="6271" y="5335"/>
                  </a:lnTo>
                  <a:cubicBezTo>
                    <a:pt x="6432" y="5174"/>
                    <a:pt x="6432" y="4907"/>
                    <a:pt x="6271" y="4757"/>
                  </a:cubicBezTo>
                  <a:lnTo>
                    <a:pt x="1641" y="117"/>
                  </a:lnTo>
                  <a:cubicBezTo>
                    <a:pt x="1561" y="47"/>
                    <a:pt x="1458" y="0"/>
                    <a:pt x="1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0"/>
            <p:cNvSpPr/>
            <p:nvPr/>
          </p:nvSpPr>
          <p:spPr>
            <a:xfrm>
              <a:off x="6478463" y="3694250"/>
              <a:ext cx="161175" cy="161250"/>
            </a:xfrm>
            <a:custGeom>
              <a:rect b="b" l="l" r="r" t="t"/>
              <a:pathLst>
                <a:path extrusionOk="0" h="6450" w="6447">
                  <a:moveTo>
                    <a:pt x="3112" y="1758"/>
                  </a:moveTo>
                  <a:cubicBezTo>
                    <a:pt x="3216" y="1758"/>
                    <a:pt x="3321" y="1798"/>
                    <a:pt x="3403" y="1879"/>
                  </a:cubicBezTo>
                  <a:cubicBezTo>
                    <a:pt x="3564" y="2043"/>
                    <a:pt x="3564" y="2295"/>
                    <a:pt x="3403" y="2459"/>
                  </a:cubicBezTo>
                  <a:lnTo>
                    <a:pt x="2628" y="3234"/>
                  </a:lnTo>
                  <a:cubicBezTo>
                    <a:pt x="2544" y="3315"/>
                    <a:pt x="2442" y="3351"/>
                    <a:pt x="2336" y="3351"/>
                  </a:cubicBezTo>
                  <a:cubicBezTo>
                    <a:pt x="2233" y="3351"/>
                    <a:pt x="2128" y="3315"/>
                    <a:pt x="2047" y="3234"/>
                  </a:cubicBezTo>
                  <a:cubicBezTo>
                    <a:pt x="1886" y="3073"/>
                    <a:pt x="1886" y="2818"/>
                    <a:pt x="2047" y="2656"/>
                  </a:cubicBezTo>
                  <a:lnTo>
                    <a:pt x="2822" y="1879"/>
                  </a:lnTo>
                  <a:cubicBezTo>
                    <a:pt x="2904" y="1798"/>
                    <a:pt x="3008" y="1758"/>
                    <a:pt x="3112" y="1758"/>
                  </a:cubicBezTo>
                  <a:close/>
                  <a:moveTo>
                    <a:pt x="4269" y="2916"/>
                  </a:moveTo>
                  <a:cubicBezTo>
                    <a:pt x="4373" y="2916"/>
                    <a:pt x="4477" y="2956"/>
                    <a:pt x="4558" y="3037"/>
                  </a:cubicBezTo>
                  <a:cubicBezTo>
                    <a:pt x="4722" y="3198"/>
                    <a:pt x="4722" y="3453"/>
                    <a:pt x="4558" y="3615"/>
                  </a:cubicBezTo>
                  <a:lnTo>
                    <a:pt x="3783" y="4392"/>
                  </a:lnTo>
                  <a:cubicBezTo>
                    <a:pt x="3702" y="4473"/>
                    <a:pt x="3600" y="4506"/>
                    <a:pt x="3494" y="4506"/>
                  </a:cubicBezTo>
                  <a:cubicBezTo>
                    <a:pt x="3391" y="4506"/>
                    <a:pt x="3286" y="4473"/>
                    <a:pt x="3205" y="4392"/>
                  </a:cubicBezTo>
                  <a:cubicBezTo>
                    <a:pt x="3055" y="4228"/>
                    <a:pt x="3055" y="3976"/>
                    <a:pt x="3205" y="3812"/>
                  </a:cubicBezTo>
                  <a:lnTo>
                    <a:pt x="3980" y="3037"/>
                  </a:lnTo>
                  <a:cubicBezTo>
                    <a:pt x="4061" y="2956"/>
                    <a:pt x="4165" y="2916"/>
                    <a:pt x="4269" y="2916"/>
                  </a:cubicBezTo>
                  <a:close/>
                  <a:moveTo>
                    <a:pt x="2562" y="0"/>
                  </a:moveTo>
                  <a:cubicBezTo>
                    <a:pt x="2456" y="0"/>
                    <a:pt x="2349" y="41"/>
                    <a:pt x="2267" y="121"/>
                  </a:cubicBezTo>
                  <a:lnTo>
                    <a:pt x="1" y="2390"/>
                  </a:lnTo>
                  <a:lnTo>
                    <a:pt x="4050" y="6450"/>
                  </a:lnTo>
                  <a:lnTo>
                    <a:pt x="6329" y="4170"/>
                  </a:lnTo>
                  <a:cubicBezTo>
                    <a:pt x="6399" y="4089"/>
                    <a:pt x="6446" y="3987"/>
                    <a:pt x="6446" y="3881"/>
                  </a:cubicBezTo>
                  <a:cubicBezTo>
                    <a:pt x="6446" y="3767"/>
                    <a:pt x="6399" y="3662"/>
                    <a:pt x="6329" y="3592"/>
                  </a:cubicBezTo>
                  <a:lnTo>
                    <a:pt x="2847" y="121"/>
                  </a:lnTo>
                  <a:cubicBezTo>
                    <a:pt x="2772" y="41"/>
                    <a:pt x="2668" y="0"/>
                    <a:pt x="2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130"/>
          <p:cNvGrpSpPr/>
          <p:nvPr/>
        </p:nvGrpSpPr>
        <p:grpSpPr>
          <a:xfrm>
            <a:off x="5533100" y="3846475"/>
            <a:ext cx="349425" cy="349500"/>
            <a:chOff x="5533113" y="3694075"/>
            <a:chExt cx="349425" cy="349500"/>
          </a:xfrm>
        </p:grpSpPr>
        <p:sp>
          <p:nvSpPr>
            <p:cNvPr id="4366" name="Google Shape;4366;p130"/>
            <p:cNvSpPr/>
            <p:nvPr/>
          </p:nvSpPr>
          <p:spPr>
            <a:xfrm>
              <a:off x="5641263" y="3796750"/>
              <a:ext cx="56475" cy="61950"/>
            </a:xfrm>
            <a:custGeom>
              <a:rect b="b" l="l" r="r" t="t"/>
              <a:pathLst>
                <a:path extrusionOk="0" h="2478" w="2259">
                  <a:moveTo>
                    <a:pt x="315" y="1"/>
                  </a:moveTo>
                  <a:cubicBezTo>
                    <a:pt x="129" y="764"/>
                    <a:pt x="26" y="1597"/>
                    <a:pt x="1" y="2478"/>
                  </a:cubicBezTo>
                  <a:lnTo>
                    <a:pt x="2259" y="2478"/>
                  </a:lnTo>
                  <a:lnTo>
                    <a:pt x="22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0"/>
            <p:cNvSpPr/>
            <p:nvPr/>
          </p:nvSpPr>
          <p:spPr>
            <a:xfrm>
              <a:off x="5718263" y="3796750"/>
              <a:ext cx="56400" cy="61950"/>
            </a:xfrm>
            <a:custGeom>
              <a:rect b="b" l="l" r="r" t="t"/>
              <a:pathLst>
                <a:path extrusionOk="0" h="2478" w="2256">
                  <a:moveTo>
                    <a:pt x="1" y="1"/>
                  </a:moveTo>
                  <a:lnTo>
                    <a:pt x="1" y="2478"/>
                  </a:lnTo>
                  <a:lnTo>
                    <a:pt x="2256" y="2478"/>
                  </a:lnTo>
                  <a:cubicBezTo>
                    <a:pt x="2233" y="1597"/>
                    <a:pt x="2117" y="764"/>
                    <a:pt x="19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0"/>
            <p:cNvSpPr/>
            <p:nvPr/>
          </p:nvSpPr>
          <p:spPr>
            <a:xfrm>
              <a:off x="5787688" y="3796750"/>
              <a:ext cx="94575" cy="61950"/>
            </a:xfrm>
            <a:custGeom>
              <a:rect b="b" l="l" r="r" t="t"/>
              <a:pathLst>
                <a:path extrusionOk="0" h="2478" w="3783">
                  <a:moveTo>
                    <a:pt x="1" y="1"/>
                  </a:moveTo>
                  <a:cubicBezTo>
                    <a:pt x="173" y="778"/>
                    <a:pt x="278" y="1611"/>
                    <a:pt x="301" y="2478"/>
                  </a:cubicBezTo>
                  <a:lnTo>
                    <a:pt x="3783" y="2478"/>
                  </a:lnTo>
                  <a:cubicBezTo>
                    <a:pt x="3738" y="1611"/>
                    <a:pt x="3530" y="778"/>
                    <a:pt x="3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0"/>
            <p:cNvSpPr/>
            <p:nvPr/>
          </p:nvSpPr>
          <p:spPr>
            <a:xfrm>
              <a:off x="5533388" y="3796750"/>
              <a:ext cx="94650" cy="61950"/>
            </a:xfrm>
            <a:custGeom>
              <a:rect b="b" l="l" r="r" t="t"/>
              <a:pathLst>
                <a:path extrusionOk="0" h="2478" w="3786">
                  <a:moveTo>
                    <a:pt x="614" y="1"/>
                  </a:moveTo>
                  <a:cubicBezTo>
                    <a:pt x="267" y="778"/>
                    <a:pt x="59" y="1611"/>
                    <a:pt x="0" y="2478"/>
                  </a:cubicBezTo>
                  <a:lnTo>
                    <a:pt x="3497" y="2478"/>
                  </a:lnTo>
                  <a:cubicBezTo>
                    <a:pt x="3519" y="1611"/>
                    <a:pt x="3622" y="778"/>
                    <a:pt x="37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30"/>
            <p:cNvSpPr/>
            <p:nvPr/>
          </p:nvSpPr>
          <p:spPr>
            <a:xfrm>
              <a:off x="5654888" y="3716625"/>
              <a:ext cx="42850" cy="59675"/>
            </a:xfrm>
            <a:custGeom>
              <a:rect b="b" l="l" r="r" t="t"/>
              <a:pathLst>
                <a:path extrusionOk="0" h="2387" w="1714">
                  <a:moveTo>
                    <a:pt x="1714" y="1"/>
                  </a:moveTo>
                  <a:cubicBezTo>
                    <a:pt x="1205" y="198"/>
                    <a:pt x="706" y="765"/>
                    <a:pt x="314" y="1609"/>
                  </a:cubicBezTo>
                  <a:cubicBezTo>
                    <a:pt x="197" y="1853"/>
                    <a:pt x="95" y="2120"/>
                    <a:pt x="0" y="2386"/>
                  </a:cubicBezTo>
                  <a:lnTo>
                    <a:pt x="1714" y="2386"/>
                  </a:lnTo>
                  <a:lnTo>
                    <a:pt x="17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0"/>
            <p:cNvSpPr/>
            <p:nvPr/>
          </p:nvSpPr>
          <p:spPr>
            <a:xfrm>
              <a:off x="5559688" y="3694075"/>
              <a:ext cx="148200" cy="82225"/>
            </a:xfrm>
            <a:custGeom>
              <a:rect b="b" l="l" r="r" t="t"/>
              <a:pathLst>
                <a:path extrusionOk="0" h="3289" w="5928">
                  <a:moveTo>
                    <a:pt x="5927" y="0"/>
                  </a:moveTo>
                  <a:cubicBezTo>
                    <a:pt x="4064" y="0"/>
                    <a:pt x="2306" y="731"/>
                    <a:pt x="987" y="2050"/>
                  </a:cubicBezTo>
                  <a:cubicBezTo>
                    <a:pt x="604" y="2430"/>
                    <a:pt x="279" y="2847"/>
                    <a:pt x="1" y="3288"/>
                  </a:cubicBezTo>
                  <a:lnTo>
                    <a:pt x="2953" y="3288"/>
                  </a:lnTo>
                  <a:cubicBezTo>
                    <a:pt x="3070" y="2894"/>
                    <a:pt x="3219" y="2511"/>
                    <a:pt x="3381" y="2164"/>
                  </a:cubicBezTo>
                  <a:cubicBezTo>
                    <a:pt x="4028" y="775"/>
                    <a:pt x="4944" y="0"/>
                    <a:pt x="59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0"/>
            <p:cNvSpPr/>
            <p:nvPr/>
          </p:nvSpPr>
          <p:spPr>
            <a:xfrm>
              <a:off x="5707863" y="3694075"/>
              <a:ext cx="148375" cy="82225"/>
            </a:xfrm>
            <a:custGeom>
              <a:rect b="b" l="l" r="r" t="t"/>
              <a:pathLst>
                <a:path extrusionOk="0" h="3289" w="5935">
                  <a:moveTo>
                    <a:pt x="0" y="0"/>
                  </a:moveTo>
                  <a:cubicBezTo>
                    <a:pt x="994" y="0"/>
                    <a:pt x="1897" y="775"/>
                    <a:pt x="2558" y="2164"/>
                  </a:cubicBezTo>
                  <a:cubicBezTo>
                    <a:pt x="2719" y="2511"/>
                    <a:pt x="2858" y="2894"/>
                    <a:pt x="2985" y="3288"/>
                  </a:cubicBezTo>
                  <a:lnTo>
                    <a:pt x="5934" y="3288"/>
                  </a:lnTo>
                  <a:cubicBezTo>
                    <a:pt x="5657" y="2847"/>
                    <a:pt x="5321" y="2430"/>
                    <a:pt x="4940" y="2050"/>
                  </a:cubicBezTo>
                  <a:cubicBezTo>
                    <a:pt x="3621" y="731"/>
                    <a:pt x="1875" y="0"/>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0"/>
            <p:cNvSpPr/>
            <p:nvPr/>
          </p:nvSpPr>
          <p:spPr>
            <a:xfrm>
              <a:off x="5718263" y="3716625"/>
              <a:ext cx="42800" cy="59675"/>
            </a:xfrm>
            <a:custGeom>
              <a:rect b="b" l="l" r="r" t="t"/>
              <a:pathLst>
                <a:path extrusionOk="0" h="2387" w="1712">
                  <a:moveTo>
                    <a:pt x="1" y="1"/>
                  </a:moveTo>
                  <a:lnTo>
                    <a:pt x="1" y="2386"/>
                  </a:lnTo>
                  <a:lnTo>
                    <a:pt x="1711" y="2386"/>
                  </a:lnTo>
                  <a:cubicBezTo>
                    <a:pt x="1620" y="2120"/>
                    <a:pt x="1517" y="1853"/>
                    <a:pt x="1400" y="1609"/>
                  </a:cubicBezTo>
                  <a:cubicBezTo>
                    <a:pt x="995" y="765"/>
                    <a:pt x="509" y="19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0"/>
            <p:cNvSpPr/>
            <p:nvPr/>
          </p:nvSpPr>
          <p:spPr>
            <a:xfrm>
              <a:off x="5533113" y="3879225"/>
              <a:ext cx="349425" cy="164350"/>
            </a:xfrm>
            <a:custGeom>
              <a:rect b="b" l="l" r="r" t="t"/>
              <a:pathLst>
                <a:path extrusionOk="0" h="6574" w="13977">
                  <a:moveTo>
                    <a:pt x="3658" y="1714"/>
                  </a:moveTo>
                  <a:cubicBezTo>
                    <a:pt x="3841" y="1714"/>
                    <a:pt x="3994" y="1864"/>
                    <a:pt x="3994" y="2047"/>
                  </a:cubicBezTo>
                  <a:lnTo>
                    <a:pt x="4016" y="4422"/>
                  </a:lnTo>
                  <a:lnTo>
                    <a:pt x="4016" y="4433"/>
                  </a:lnTo>
                  <a:cubicBezTo>
                    <a:pt x="4016" y="4605"/>
                    <a:pt x="3910" y="4755"/>
                    <a:pt x="3749" y="4813"/>
                  </a:cubicBezTo>
                  <a:cubicBezTo>
                    <a:pt x="3715" y="4824"/>
                    <a:pt x="3681" y="4829"/>
                    <a:pt x="3646" y="4829"/>
                  </a:cubicBezTo>
                  <a:cubicBezTo>
                    <a:pt x="3529" y="4829"/>
                    <a:pt x="3414" y="4768"/>
                    <a:pt x="3333" y="4652"/>
                  </a:cubicBezTo>
                  <a:lnTo>
                    <a:pt x="2291" y="3158"/>
                  </a:lnTo>
                  <a:lnTo>
                    <a:pt x="2291" y="4513"/>
                  </a:lnTo>
                  <a:cubicBezTo>
                    <a:pt x="2291" y="4699"/>
                    <a:pt x="2141" y="4849"/>
                    <a:pt x="1955" y="4849"/>
                  </a:cubicBezTo>
                  <a:cubicBezTo>
                    <a:pt x="1772" y="4849"/>
                    <a:pt x="1608" y="4699"/>
                    <a:pt x="1608" y="4513"/>
                  </a:cubicBezTo>
                  <a:lnTo>
                    <a:pt x="1608" y="2061"/>
                  </a:lnTo>
                  <a:cubicBezTo>
                    <a:pt x="1608" y="1908"/>
                    <a:pt x="1714" y="1783"/>
                    <a:pt x="1853" y="1736"/>
                  </a:cubicBezTo>
                  <a:cubicBezTo>
                    <a:pt x="1885" y="1725"/>
                    <a:pt x="1919" y="1720"/>
                    <a:pt x="1953" y="1720"/>
                  </a:cubicBezTo>
                  <a:cubicBezTo>
                    <a:pt x="2063" y="1720"/>
                    <a:pt x="2172" y="1775"/>
                    <a:pt x="2233" y="1864"/>
                  </a:cubicBezTo>
                  <a:lnTo>
                    <a:pt x="3322" y="3450"/>
                  </a:lnTo>
                  <a:lnTo>
                    <a:pt x="3311" y="2061"/>
                  </a:lnTo>
                  <a:cubicBezTo>
                    <a:pt x="3311" y="1875"/>
                    <a:pt x="3460" y="1714"/>
                    <a:pt x="3647" y="1714"/>
                  </a:cubicBezTo>
                  <a:close/>
                  <a:moveTo>
                    <a:pt x="5868" y="1714"/>
                  </a:moveTo>
                  <a:cubicBezTo>
                    <a:pt x="6063" y="1714"/>
                    <a:pt x="6215" y="1864"/>
                    <a:pt x="6215" y="2061"/>
                  </a:cubicBezTo>
                  <a:cubicBezTo>
                    <a:pt x="6215" y="2244"/>
                    <a:pt x="6063" y="2394"/>
                    <a:pt x="5868" y="2394"/>
                  </a:cubicBezTo>
                  <a:lnTo>
                    <a:pt x="5174" y="2394"/>
                  </a:lnTo>
                  <a:lnTo>
                    <a:pt x="5174" y="2939"/>
                  </a:lnTo>
                  <a:lnTo>
                    <a:pt x="5799" y="2939"/>
                  </a:lnTo>
                  <a:cubicBezTo>
                    <a:pt x="5982" y="2939"/>
                    <a:pt x="6132" y="3089"/>
                    <a:pt x="6132" y="3286"/>
                  </a:cubicBezTo>
                  <a:cubicBezTo>
                    <a:pt x="6132" y="3472"/>
                    <a:pt x="5982" y="3622"/>
                    <a:pt x="5799" y="3622"/>
                  </a:cubicBezTo>
                  <a:lnTo>
                    <a:pt x="5174" y="3622"/>
                  </a:lnTo>
                  <a:lnTo>
                    <a:pt x="5174" y="4166"/>
                  </a:lnTo>
                  <a:lnTo>
                    <a:pt x="5868" y="4166"/>
                  </a:lnTo>
                  <a:cubicBezTo>
                    <a:pt x="6063" y="4166"/>
                    <a:pt x="6215" y="4327"/>
                    <a:pt x="6215" y="4513"/>
                  </a:cubicBezTo>
                  <a:cubicBezTo>
                    <a:pt x="6215" y="4699"/>
                    <a:pt x="6063" y="4849"/>
                    <a:pt x="5868" y="4849"/>
                  </a:cubicBezTo>
                  <a:lnTo>
                    <a:pt x="4838" y="4849"/>
                  </a:lnTo>
                  <a:cubicBezTo>
                    <a:pt x="4652" y="4849"/>
                    <a:pt x="4491" y="4699"/>
                    <a:pt x="4491" y="4513"/>
                  </a:cubicBezTo>
                  <a:lnTo>
                    <a:pt x="4491" y="2061"/>
                  </a:lnTo>
                  <a:cubicBezTo>
                    <a:pt x="4491" y="1864"/>
                    <a:pt x="4652" y="1714"/>
                    <a:pt x="4838" y="1714"/>
                  </a:cubicBezTo>
                  <a:close/>
                  <a:moveTo>
                    <a:pt x="8266" y="1713"/>
                  </a:moveTo>
                  <a:cubicBezTo>
                    <a:pt x="8415" y="1713"/>
                    <a:pt x="8550" y="1802"/>
                    <a:pt x="8598" y="1956"/>
                  </a:cubicBezTo>
                  <a:lnTo>
                    <a:pt x="9014" y="3286"/>
                  </a:lnTo>
                  <a:lnTo>
                    <a:pt x="9270" y="1992"/>
                  </a:lnTo>
                  <a:cubicBezTo>
                    <a:pt x="9299" y="1828"/>
                    <a:pt x="9446" y="1719"/>
                    <a:pt x="9606" y="1719"/>
                  </a:cubicBezTo>
                  <a:cubicBezTo>
                    <a:pt x="9628" y="1719"/>
                    <a:pt x="9650" y="1721"/>
                    <a:pt x="9673" y="1725"/>
                  </a:cubicBezTo>
                  <a:cubicBezTo>
                    <a:pt x="9859" y="1758"/>
                    <a:pt x="9975" y="1944"/>
                    <a:pt x="9939" y="2131"/>
                  </a:cubicBezTo>
                  <a:lnTo>
                    <a:pt x="9453" y="4535"/>
                  </a:lnTo>
                  <a:cubicBezTo>
                    <a:pt x="9453" y="4560"/>
                    <a:pt x="9453" y="4571"/>
                    <a:pt x="9442" y="4583"/>
                  </a:cubicBezTo>
                  <a:cubicBezTo>
                    <a:pt x="9395" y="4744"/>
                    <a:pt x="9245" y="4849"/>
                    <a:pt x="9073" y="4849"/>
                  </a:cubicBezTo>
                  <a:cubicBezTo>
                    <a:pt x="8909" y="4849"/>
                    <a:pt x="8759" y="4744"/>
                    <a:pt x="8701" y="4594"/>
                  </a:cubicBezTo>
                  <a:cubicBezTo>
                    <a:pt x="8701" y="4583"/>
                    <a:pt x="8690" y="4583"/>
                    <a:pt x="8690" y="4571"/>
                  </a:cubicBezTo>
                  <a:lnTo>
                    <a:pt x="8273" y="3216"/>
                  </a:lnTo>
                  <a:lnTo>
                    <a:pt x="7856" y="4571"/>
                  </a:lnTo>
                  <a:cubicBezTo>
                    <a:pt x="7856" y="4583"/>
                    <a:pt x="7856" y="4583"/>
                    <a:pt x="7845" y="4583"/>
                  </a:cubicBezTo>
                  <a:cubicBezTo>
                    <a:pt x="7798" y="4744"/>
                    <a:pt x="7648" y="4849"/>
                    <a:pt x="7476" y="4849"/>
                  </a:cubicBezTo>
                  <a:cubicBezTo>
                    <a:pt x="7301" y="4849"/>
                    <a:pt x="7162" y="4744"/>
                    <a:pt x="7104" y="4594"/>
                  </a:cubicBezTo>
                  <a:cubicBezTo>
                    <a:pt x="7093" y="4571"/>
                    <a:pt x="7093" y="4560"/>
                    <a:pt x="7093" y="4535"/>
                  </a:cubicBezTo>
                  <a:lnTo>
                    <a:pt x="6607" y="2117"/>
                  </a:lnTo>
                  <a:cubicBezTo>
                    <a:pt x="6573" y="1933"/>
                    <a:pt x="6687" y="1758"/>
                    <a:pt x="6873" y="1725"/>
                  </a:cubicBezTo>
                  <a:cubicBezTo>
                    <a:pt x="6896" y="1721"/>
                    <a:pt x="6919" y="1719"/>
                    <a:pt x="6941" y="1719"/>
                  </a:cubicBezTo>
                  <a:cubicBezTo>
                    <a:pt x="7102" y="1719"/>
                    <a:pt x="7247" y="1828"/>
                    <a:pt x="7279" y="1992"/>
                  </a:cubicBezTo>
                  <a:lnTo>
                    <a:pt x="7534" y="3286"/>
                  </a:lnTo>
                  <a:lnTo>
                    <a:pt x="7937" y="1978"/>
                  </a:lnTo>
                  <a:cubicBezTo>
                    <a:pt x="7973" y="1864"/>
                    <a:pt x="8054" y="1770"/>
                    <a:pt x="8170" y="1725"/>
                  </a:cubicBezTo>
                  <a:cubicBezTo>
                    <a:pt x="8202" y="1717"/>
                    <a:pt x="8234" y="1713"/>
                    <a:pt x="8266" y="1713"/>
                  </a:cubicBezTo>
                  <a:close/>
                  <a:moveTo>
                    <a:pt x="11295" y="1717"/>
                  </a:moveTo>
                  <a:cubicBezTo>
                    <a:pt x="11775" y="1717"/>
                    <a:pt x="12143" y="1989"/>
                    <a:pt x="12208" y="2036"/>
                  </a:cubicBezTo>
                  <a:cubicBezTo>
                    <a:pt x="12289" y="2106"/>
                    <a:pt x="12336" y="2200"/>
                    <a:pt x="12336" y="2303"/>
                  </a:cubicBezTo>
                  <a:cubicBezTo>
                    <a:pt x="12336" y="2500"/>
                    <a:pt x="12186" y="2650"/>
                    <a:pt x="12000" y="2650"/>
                  </a:cubicBezTo>
                  <a:cubicBezTo>
                    <a:pt x="11908" y="2650"/>
                    <a:pt x="11839" y="2616"/>
                    <a:pt x="11780" y="2569"/>
                  </a:cubicBezTo>
                  <a:cubicBezTo>
                    <a:pt x="11771" y="2569"/>
                    <a:pt x="11557" y="2398"/>
                    <a:pt x="11290" y="2398"/>
                  </a:cubicBezTo>
                  <a:cubicBezTo>
                    <a:pt x="11238" y="2398"/>
                    <a:pt x="11185" y="2404"/>
                    <a:pt x="11131" y="2419"/>
                  </a:cubicBezTo>
                  <a:cubicBezTo>
                    <a:pt x="10992" y="2464"/>
                    <a:pt x="10969" y="2558"/>
                    <a:pt x="10958" y="2592"/>
                  </a:cubicBezTo>
                  <a:cubicBezTo>
                    <a:pt x="10958" y="2616"/>
                    <a:pt x="10958" y="2672"/>
                    <a:pt x="11006" y="2719"/>
                  </a:cubicBezTo>
                  <a:cubicBezTo>
                    <a:pt x="11097" y="2755"/>
                    <a:pt x="11375" y="2869"/>
                    <a:pt x="11664" y="2986"/>
                  </a:cubicBezTo>
                  <a:cubicBezTo>
                    <a:pt x="12311" y="3216"/>
                    <a:pt x="12464" y="3680"/>
                    <a:pt x="12405" y="4038"/>
                  </a:cubicBezTo>
                  <a:cubicBezTo>
                    <a:pt x="12325" y="4513"/>
                    <a:pt x="11872" y="4849"/>
                    <a:pt x="11339" y="4849"/>
                  </a:cubicBezTo>
                  <a:cubicBezTo>
                    <a:pt x="10900" y="4849"/>
                    <a:pt x="10495" y="4674"/>
                    <a:pt x="10228" y="4374"/>
                  </a:cubicBezTo>
                  <a:cubicBezTo>
                    <a:pt x="10103" y="4235"/>
                    <a:pt x="10114" y="4027"/>
                    <a:pt x="10253" y="3899"/>
                  </a:cubicBezTo>
                  <a:cubicBezTo>
                    <a:pt x="10318" y="3840"/>
                    <a:pt x="10401" y="3810"/>
                    <a:pt x="10483" y="3810"/>
                  </a:cubicBezTo>
                  <a:cubicBezTo>
                    <a:pt x="10575" y="3810"/>
                    <a:pt x="10666" y="3848"/>
                    <a:pt x="10728" y="3922"/>
                  </a:cubicBezTo>
                  <a:cubicBezTo>
                    <a:pt x="10878" y="4074"/>
                    <a:pt x="11097" y="4166"/>
                    <a:pt x="11339" y="4166"/>
                  </a:cubicBezTo>
                  <a:cubicBezTo>
                    <a:pt x="11561" y="4166"/>
                    <a:pt x="11711" y="4038"/>
                    <a:pt x="11733" y="3922"/>
                  </a:cubicBezTo>
                  <a:cubicBezTo>
                    <a:pt x="11755" y="3761"/>
                    <a:pt x="11514" y="3658"/>
                    <a:pt x="11433" y="3622"/>
                  </a:cubicBezTo>
                  <a:cubicBezTo>
                    <a:pt x="11050" y="3483"/>
                    <a:pt x="10714" y="3333"/>
                    <a:pt x="10692" y="3322"/>
                  </a:cubicBezTo>
                  <a:cubicBezTo>
                    <a:pt x="10681" y="3322"/>
                    <a:pt x="10658" y="3311"/>
                    <a:pt x="10645" y="3297"/>
                  </a:cubicBezTo>
                  <a:cubicBezTo>
                    <a:pt x="10381" y="3125"/>
                    <a:pt x="10242" y="2811"/>
                    <a:pt x="10286" y="2489"/>
                  </a:cubicBezTo>
                  <a:cubicBezTo>
                    <a:pt x="10334" y="2153"/>
                    <a:pt x="10589" y="1875"/>
                    <a:pt x="10936" y="1770"/>
                  </a:cubicBezTo>
                  <a:cubicBezTo>
                    <a:pt x="11060" y="1732"/>
                    <a:pt x="11181" y="1717"/>
                    <a:pt x="11295" y="1717"/>
                  </a:cubicBezTo>
                  <a:close/>
                  <a:moveTo>
                    <a:pt x="0" y="1"/>
                  </a:moveTo>
                  <a:lnTo>
                    <a:pt x="0" y="6168"/>
                  </a:lnTo>
                  <a:cubicBezTo>
                    <a:pt x="0" y="6388"/>
                    <a:pt x="186" y="6574"/>
                    <a:pt x="417" y="6574"/>
                  </a:cubicBezTo>
                  <a:lnTo>
                    <a:pt x="13574" y="6574"/>
                  </a:lnTo>
                  <a:cubicBezTo>
                    <a:pt x="13794" y="6574"/>
                    <a:pt x="13977" y="6388"/>
                    <a:pt x="13977" y="6168"/>
                  </a:cubicBezTo>
                  <a:lnTo>
                    <a:pt x="13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130"/>
          <p:cNvGrpSpPr/>
          <p:nvPr/>
        </p:nvGrpSpPr>
        <p:grpSpPr>
          <a:xfrm>
            <a:off x="4776925" y="3846475"/>
            <a:ext cx="348050" cy="349500"/>
            <a:chOff x="4776938" y="3694075"/>
            <a:chExt cx="348050" cy="349500"/>
          </a:xfrm>
        </p:grpSpPr>
        <p:sp>
          <p:nvSpPr>
            <p:cNvPr id="4376" name="Google Shape;4376;p130"/>
            <p:cNvSpPr/>
            <p:nvPr/>
          </p:nvSpPr>
          <p:spPr>
            <a:xfrm>
              <a:off x="5063663" y="3900325"/>
              <a:ext cx="61325" cy="143250"/>
            </a:xfrm>
            <a:custGeom>
              <a:rect b="b" l="l" r="r" t="t"/>
              <a:pathLst>
                <a:path extrusionOk="0" h="5730" w="2453">
                  <a:moveTo>
                    <a:pt x="1225" y="1634"/>
                  </a:moveTo>
                  <a:cubicBezTo>
                    <a:pt x="1444" y="1634"/>
                    <a:pt x="1630" y="1817"/>
                    <a:pt x="1630" y="2050"/>
                  </a:cubicBezTo>
                  <a:cubicBezTo>
                    <a:pt x="1630" y="2270"/>
                    <a:pt x="1444" y="2453"/>
                    <a:pt x="1225" y="2453"/>
                  </a:cubicBezTo>
                  <a:cubicBezTo>
                    <a:pt x="994" y="2453"/>
                    <a:pt x="808" y="2270"/>
                    <a:pt x="808" y="2050"/>
                  </a:cubicBezTo>
                  <a:cubicBezTo>
                    <a:pt x="808" y="1817"/>
                    <a:pt x="994" y="1634"/>
                    <a:pt x="1225" y="1634"/>
                  </a:cubicBezTo>
                  <a:close/>
                  <a:moveTo>
                    <a:pt x="1225" y="3275"/>
                  </a:moveTo>
                  <a:cubicBezTo>
                    <a:pt x="1444" y="3275"/>
                    <a:pt x="1630" y="3461"/>
                    <a:pt x="1630" y="3680"/>
                  </a:cubicBezTo>
                  <a:cubicBezTo>
                    <a:pt x="1630" y="3911"/>
                    <a:pt x="1444" y="4086"/>
                    <a:pt x="1225" y="4086"/>
                  </a:cubicBezTo>
                  <a:cubicBezTo>
                    <a:pt x="994" y="4086"/>
                    <a:pt x="808" y="3911"/>
                    <a:pt x="808" y="3680"/>
                  </a:cubicBezTo>
                  <a:cubicBezTo>
                    <a:pt x="808" y="3461"/>
                    <a:pt x="994" y="3275"/>
                    <a:pt x="1225" y="3275"/>
                  </a:cubicBezTo>
                  <a:close/>
                  <a:moveTo>
                    <a:pt x="0" y="1"/>
                  </a:moveTo>
                  <a:lnTo>
                    <a:pt x="0" y="5730"/>
                  </a:lnTo>
                  <a:lnTo>
                    <a:pt x="2047" y="5730"/>
                  </a:lnTo>
                  <a:cubicBezTo>
                    <a:pt x="2266" y="5730"/>
                    <a:pt x="2452" y="5544"/>
                    <a:pt x="2452" y="5324"/>
                  </a:cubicBezTo>
                  <a:lnTo>
                    <a:pt x="2452" y="406"/>
                  </a:lnTo>
                  <a:cubicBezTo>
                    <a:pt x="2452" y="176"/>
                    <a:pt x="2266" y="1"/>
                    <a:pt x="20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30"/>
            <p:cNvSpPr/>
            <p:nvPr/>
          </p:nvSpPr>
          <p:spPr>
            <a:xfrm>
              <a:off x="4776938" y="3900325"/>
              <a:ext cx="61400" cy="143250"/>
            </a:xfrm>
            <a:custGeom>
              <a:rect b="b" l="l" r="r" t="t"/>
              <a:pathLst>
                <a:path extrusionOk="0" h="5730" w="2456">
                  <a:moveTo>
                    <a:pt x="1228" y="1634"/>
                  </a:moveTo>
                  <a:cubicBezTo>
                    <a:pt x="1458" y="1634"/>
                    <a:pt x="1633" y="1817"/>
                    <a:pt x="1633" y="2050"/>
                  </a:cubicBezTo>
                  <a:cubicBezTo>
                    <a:pt x="1633" y="2270"/>
                    <a:pt x="1458" y="2453"/>
                    <a:pt x="1228" y="2453"/>
                  </a:cubicBezTo>
                  <a:cubicBezTo>
                    <a:pt x="1008" y="2453"/>
                    <a:pt x="822" y="2270"/>
                    <a:pt x="822" y="2050"/>
                  </a:cubicBezTo>
                  <a:cubicBezTo>
                    <a:pt x="822" y="1817"/>
                    <a:pt x="1008" y="1634"/>
                    <a:pt x="1228" y="1634"/>
                  </a:cubicBezTo>
                  <a:close/>
                  <a:moveTo>
                    <a:pt x="1228" y="3275"/>
                  </a:moveTo>
                  <a:cubicBezTo>
                    <a:pt x="1458" y="3275"/>
                    <a:pt x="1633" y="3461"/>
                    <a:pt x="1633" y="3680"/>
                  </a:cubicBezTo>
                  <a:cubicBezTo>
                    <a:pt x="1633" y="3911"/>
                    <a:pt x="1458" y="4086"/>
                    <a:pt x="1228" y="4086"/>
                  </a:cubicBezTo>
                  <a:cubicBezTo>
                    <a:pt x="1008" y="4086"/>
                    <a:pt x="822" y="3911"/>
                    <a:pt x="822" y="3680"/>
                  </a:cubicBezTo>
                  <a:cubicBezTo>
                    <a:pt x="822" y="3461"/>
                    <a:pt x="1008" y="3275"/>
                    <a:pt x="1228" y="3275"/>
                  </a:cubicBezTo>
                  <a:close/>
                  <a:moveTo>
                    <a:pt x="406" y="1"/>
                  </a:moveTo>
                  <a:cubicBezTo>
                    <a:pt x="186" y="1"/>
                    <a:pt x="0" y="176"/>
                    <a:pt x="0" y="406"/>
                  </a:cubicBezTo>
                  <a:lnTo>
                    <a:pt x="0" y="5324"/>
                  </a:lnTo>
                  <a:cubicBezTo>
                    <a:pt x="0" y="5544"/>
                    <a:pt x="186" y="5730"/>
                    <a:pt x="406" y="5730"/>
                  </a:cubicBezTo>
                  <a:lnTo>
                    <a:pt x="2455" y="5730"/>
                  </a:lnTo>
                  <a:lnTo>
                    <a:pt x="24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0"/>
            <p:cNvSpPr/>
            <p:nvPr/>
          </p:nvSpPr>
          <p:spPr>
            <a:xfrm>
              <a:off x="4961263" y="3988850"/>
              <a:ext cx="20500" cy="54725"/>
            </a:xfrm>
            <a:custGeom>
              <a:rect b="b" l="l" r="r" t="t"/>
              <a:pathLst>
                <a:path extrusionOk="0" h="2189" w="820">
                  <a:moveTo>
                    <a:pt x="0" y="0"/>
                  </a:moveTo>
                  <a:lnTo>
                    <a:pt x="0" y="2189"/>
                  </a:lnTo>
                  <a:lnTo>
                    <a:pt x="819" y="2189"/>
                  </a:lnTo>
                  <a:lnTo>
                    <a:pt x="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30"/>
            <p:cNvSpPr/>
            <p:nvPr/>
          </p:nvSpPr>
          <p:spPr>
            <a:xfrm>
              <a:off x="4920163" y="3988850"/>
              <a:ext cx="20575" cy="54725"/>
            </a:xfrm>
            <a:custGeom>
              <a:rect b="b" l="l" r="r" t="t"/>
              <a:pathLst>
                <a:path extrusionOk="0" h="2189" w="823">
                  <a:moveTo>
                    <a:pt x="0" y="0"/>
                  </a:moveTo>
                  <a:lnTo>
                    <a:pt x="0" y="2189"/>
                  </a:lnTo>
                  <a:lnTo>
                    <a:pt x="822" y="2189"/>
                  </a:lnTo>
                  <a:lnTo>
                    <a:pt x="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30"/>
            <p:cNvSpPr/>
            <p:nvPr/>
          </p:nvSpPr>
          <p:spPr>
            <a:xfrm>
              <a:off x="4858863" y="3756550"/>
              <a:ext cx="184275" cy="287025"/>
            </a:xfrm>
            <a:custGeom>
              <a:rect b="b" l="l" r="r" t="t"/>
              <a:pathLst>
                <a:path extrusionOk="0" h="11481" w="7371">
                  <a:moveTo>
                    <a:pt x="4188" y="1345"/>
                  </a:moveTo>
                  <a:lnTo>
                    <a:pt x="4802" y="3011"/>
                  </a:lnTo>
                  <a:lnTo>
                    <a:pt x="3216" y="2039"/>
                  </a:lnTo>
                  <a:lnTo>
                    <a:pt x="4188" y="1345"/>
                  </a:lnTo>
                  <a:close/>
                  <a:moveTo>
                    <a:pt x="2683" y="2675"/>
                  </a:moveTo>
                  <a:lnTo>
                    <a:pt x="4813" y="3969"/>
                  </a:lnTo>
                  <a:lnTo>
                    <a:pt x="2208" y="3969"/>
                  </a:lnTo>
                  <a:lnTo>
                    <a:pt x="2683" y="2675"/>
                  </a:lnTo>
                  <a:close/>
                  <a:moveTo>
                    <a:pt x="2047" y="5196"/>
                  </a:moveTo>
                  <a:cubicBezTo>
                    <a:pt x="2266" y="5196"/>
                    <a:pt x="2452" y="5382"/>
                    <a:pt x="2452" y="5613"/>
                  </a:cubicBezTo>
                  <a:cubicBezTo>
                    <a:pt x="2452" y="5832"/>
                    <a:pt x="2266" y="6018"/>
                    <a:pt x="2047" y="6018"/>
                  </a:cubicBezTo>
                  <a:cubicBezTo>
                    <a:pt x="1816" y="6018"/>
                    <a:pt x="1641" y="5832"/>
                    <a:pt x="1641" y="5613"/>
                  </a:cubicBezTo>
                  <a:cubicBezTo>
                    <a:pt x="1641" y="5382"/>
                    <a:pt x="1816" y="5196"/>
                    <a:pt x="2047" y="5196"/>
                  </a:cubicBezTo>
                  <a:close/>
                  <a:moveTo>
                    <a:pt x="3680" y="5196"/>
                  </a:moveTo>
                  <a:cubicBezTo>
                    <a:pt x="3910" y="5196"/>
                    <a:pt x="4096" y="5382"/>
                    <a:pt x="4096" y="5613"/>
                  </a:cubicBezTo>
                  <a:cubicBezTo>
                    <a:pt x="4096" y="5832"/>
                    <a:pt x="3910" y="6018"/>
                    <a:pt x="3680" y="6018"/>
                  </a:cubicBezTo>
                  <a:cubicBezTo>
                    <a:pt x="3458" y="6018"/>
                    <a:pt x="3274" y="5832"/>
                    <a:pt x="3274" y="5613"/>
                  </a:cubicBezTo>
                  <a:cubicBezTo>
                    <a:pt x="3274" y="5382"/>
                    <a:pt x="3458" y="5196"/>
                    <a:pt x="3680" y="5196"/>
                  </a:cubicBezTo>
                  <a:close/>
                  <a:moveTo>
                    <a:pt x="5321" y="5196"/>
                  </a:moveTo>
                  <a:cubicBezTo>
                    <a:pt x="5554" y="5196"/>
                    <a:pt x="5726" y="5382"/>
                    <a:pt x="5726" y="5613"/>
                  </a:cubicBezTo>
                  <a:cubicBezTo>
                    <a:pt x="5726" y="5832"/>
                    <a:pt x="5554" y="6018"/>
                    <a:pt x="5321" y="6018"/>
                  </a:cubicBezTo>
                  <a:cubicBezTo>
                    <a:pt x="5090" y="6018"/>
                    <a:pt x="4915" y="5832"/>
                    <a:pt x="4915" y="5613"/>
                  </a:cubicBezTo>
                  <a:cubicBezTo>
                    <a:pt x="4915" y="5382"/>
                    <a:pt x="5090" y="5196"/>
                    <a:pt x="5321" y="5196"/>
                  </a:cubicBezTo>
                  <a:close/>
                  <a:moveTo>
                    <a:pt x="2047" y="6840"/>
                  </a:moveTo>
                  <a:cubicBezTo>
                    <a:pt x="2266" y="6840"/>
                    <a:pt x="2452" y="7024"/>
                    <a:pt x="2452" y="7246"/>
                  </a:cubicBezTo>
                  <a:cubicBezTo>
                    <a:pt x="2452" y="7476"/>
                    <a:pt x="2266" y="7662"/>
                    <a:pt x="2047" y="7662"/>
                  </a:cubicBezTo>
                  <a:cubicBezTo>
                    <a:pt x="1816" y="7662"/>
                    <a:pt x="1641" y="7476"/>
                    <a:pt x="1641" y="7246"/>
                  </a:cubicBezTo>
                  <a:cubicBezTo>
                    <a:pt x="1641" y="7024"/>
                    <a:pt x="1816" y="6840"/>
                    <a:pt x="2047" y="6840"/>
                  </a:cubicBezTo>
                  <a:close/>
                  <a:moveTo>
                    <a:pt x="3680" y="6840"/>
                  </a:moveTo>
                  <a:cubicBezTo>
                    <a:pt x="3910" y="6840"/>
                    <a:pt x="4096" y="7024"/>
                    <a:pt x="4096" y="7246"/>
                  </a:cubicBezTo>
                  <a:cubicBezTo>
                    <a:pt x="4096" y="7476"/>
                    <a:pt x="3910" y="7662"/>
                    <a:pt x="3680" y="7662"/>
                  </a:cubicBezTo>
                  <a:cubicBezTo>
                    <a:pt x="3458" y="7662"/>
                    <a:pt x="3274" y="7476"/>
                    <a:pt x="3274" y="7246"/>
                  </a:cubicBezTo>
                  <a:cubicBezTo>
                    <a:pt x="3274" y="7024"/>
                    <a:pt x="3458" y="6840"/>
                    <a:pt x="3680" y="6840"/>
                  </a:cubicBezTo>
                  <a:close/>
                  <a:moveTo>
                    <a:pt x="5321" y="6840"/>
                  </a:moveTo>
                  <a:cubicBezTo>
                    <a:pt x="5554" y="6840"/>
                    <a:pt x="5726" y="7024"/>
                    <a:pt x="5726" y="7246"/>
                  </a:cubicBezTo>
                  <a:cubicBezTo>
                    <a:pt x="5726" y="7476"/>
                    <a:pt x="5554" y="7662"/>
                    <a:pt x="5321" y="7662"/>
                  </a:cubicBezTo>
                  <a:cubicBezTo>
                    <a:pt x="5090" y="7662"/>
                    <a:pt x="4915" y="7476"/>
                    <a:pt x="4915" y="7246"/>
                  </a:cubicBezTo>
                  <a:cubicBezTo>
                    <a:pt x="4915" y="7024"/>
                    <a:pt x="5090" y="6840"/>
                    <a:pt x="5321" y="6840"/>
                  </a:cubicBezTo>
                  <a:close/>
                  <a:moveTo>
                    <a:pt x="2799" y="1"/>
                  </a:moveTo>
                  <a:lnTo>
                    <a:pt x="1341" y="3969"/>
                  </a:lnTo>
                  <a:lnTo>
                    <a:pt x="403" y="3969"/>
                  </a:lnTo>
                  <a:cubicBezTo>
                    <a:pt x="183" y="3969"/>
                    <a:pt x="0" y="4155"/>
                    <a:pt x="0" y="4385"/>
                  </a:cubicBezTo>
                  <a:lnTo>
                    <a:pt x="0" y="11481"/>
                  </a:lnTo>
                  <a:lnTo>
                    <a:pt x="1641" y="11481"/>
                  </a:lnTo>
                  <a:lnTo>
                    <a:pt x="1641" y="8887"/>
                  </a:lnTo>
                  <a:cubicBezTo>
                    <a:pt x="1641" y="8657"/>
                    <a:pt x="1816" y="8482"/>
                    <a:pt x="2047" y="8482"/>
                  </a:cubicBezTo>
                  <a:lnTo>
                    <a:pt x="5321" y="8482"/>
                  </a:lnTo>
                  <a:cubicBezTo>
                    <a:pt x="5554" y="8482"/>
                    <a:pt x="5726" y="8657"/>
                    <a:pt x="5726" y="8887"/>
                  </a:cubicBezTo>
                  <a:lnTo>
                    <a:pt x="5726" y="11481"/>
                  </a:lnTo>
                  <a:lnTo>
                    <a:pt x="7370" y="11481"/>
                  </a:lnTo>
                  <a:lnTo>
                    <a:pt x="7370" y="4385"/>
                  </a:lnTo>
                  <a:cubicBezTo>
                    <a:pt x="7370" y="4155"/>
                    <a:pt x="7184" y="3969"/>
                    <a:pt x="6954" y="3969"/>
                  </a:cubicBezTo>
                  <a:lnTo>
                    <a:pt x="6026" y="3969"/>
                  </a:lnTo>
                  <a:lnTo>
                    <a:pt x="4568" y="1"/>
                  </a:lnTo>
                  <a:cubicBezTo>
                    <a:pt x="4327" y="128"/>
                    <a:pt x="4060" y="220"/>
                    <a:pt x="3782" y="234"/>
                  </a:cubicBezTo>
                  <a:lnTo>
                    <a:pt x="3899" y="545"/>
                  </a:lnTo>
                  <a:lnTo>
                    <a:pt x="3319" y="961"/>
                  </a:lnTo>
                  <a:lnTo>
                    <a:pt x="3585" y="234"/>
                  </a:lnTo>
                  <a:cubicBezTo>
                    <a:pt x="3296" y="220"/>
                    <a:pt x="3030" y="128"/>
                    <a:pt x="27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0"/>
            <p:cNvSpPr/>
            <p:nvPr/>
          </p:nvSpPr>
          <p:spPr>
            <a:xfrm>
              <a:off x="4927088" y="3694075"/>
              <a:ext cx="47725" cy="47775"/>
            </a:xfrm>
            <a:custGeom>
              <a:rect b="b" l="l" r="r" t="t"/>
              <a:pathLst>
                <a:path extrusionOk="0" h="1911" w="1909">
                  <a:moveTo>
                    <a:pt x="951" y="0"/>
                  </a:moveTo>
                  <a:cubicBezTo>
                    <a:pt x="429" y="0"/>
                    <a:pt x="1" y="428"/>
                    <a:pt x="1" y="961"/>
                  </a:cubicBezTo>
                  <a:cubicBezTo>
                    <a:pt x="1" y="1483"/>
                    <a:pt x="429" y="1911"/>
                    <a:pt x="951" y="1911"/>
                  </a:cubicBezTo>
                  <a:cubicBezTo>
                    <a:pt x="1481" y="1911"/>
                    <a:pt x="1909" y="1483"/>
                    <a:pt x="1909" y="961"/>
                  </a:cubicBezTo>
                  <a:cubicBezTo>
                    <a:pt x="1909" y="428"/>
                    <a:pt x="1481" y="0"/>
                    <a:pt x="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0"/>
          <p:cNvGrpSpPr/>
          <p:nvPr/>
        </p:nvGrpSpPr>
        <p:grpSpPr>
          <a:xfrm>
            <a:off x="4019350" y="3846475"/>
            <a:ext cx="349175" cy="349500"/>
            <a:chOff x="4019363" y="3694075"/>
            <a:chExt cx="349175" cy="349500"/>
          </a:xfrm>
        </p:grpSpPr>
        <p:sp>
          <p:nvSpPr>
            <p:cNvPr id="4383" name="Google Shape;4383;p130"/>
            <p:cNvSpPr/>
            <p:nvPr/>
          </p:nvSpPr>
          <p:spPr>
            <a:xfrm>
              <a:off x="4153013" y="3974675"/>
              <a:ext cx="16200" cy="13925"/>
            </a:xfrm>
            <a:custGeom>
              <a:rect b="b" l="l" r="r" t="t"/>
              <a:pathLst>
                <a:path extrusionOk="0" h="557" w="648">
                  <a:moveTo>
                    <a:pt x="0" y="1"/>
                  </a:moveTo>
                  <a:cubicBezTo>
                    <a:pt x="173" y="231"/>
                    <a:pt x="395" y="417"/>
                    <a:pt x="648" y="556"/>
                  </a:cubicBezTo>
                  <a:cubicBezTo>
                    <a:pt x="589" y="381"/>
                    <a:pt x="545" y="198"/>
                    <a:pt x="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0"/>
            <p:cNvSpPr/>
            <p:nvPr/>
          </p:nvSpPr>
          <p:spPr>
            <a:xfrm>
              <a:off x="4186538" y="3974675"/>
              <a:ext cx="14825" cy="19400"/>
            </a:xfrm>
            <a:custGeom>
              <a:rect b="b" l="l" r="r" t="t"/>
              <a:pathLst>
                <a:path extrusionOk="0" h="776" w="593">
                  <a:moveTo>
                    <a:pt x="1" y="1"/>
                  </a:moveTo>
                  <a:cubicBezTo>
                    <a:pt x="95" y="406"/>
                    <a:pt x="209" y="673"/>
                    <a:pt x="303" y="776"/>
                  </a:cubicBezTo>
                  <a:cubicBezTo>
                    <a:pt x="384" y="673"/>
                    <a:pt x="498" y="406"/>
                    <a:pt x="5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30"/>
            <p:cNvSpPr/>
            <p:nvPr/>
          </p:nvSpPr>
          <p:spPr>
            <a:xfrm>
              <a:off x="4153013" y="3899150"/>
              <a:ext cx="16200" cy="13900"/>
            </a:xfrm>
            <a:custGeom>
              <a:rect b="b" l="l" r="r" t="t"/>
              <a:pathLst>
                <a:path extrusionOk="0" h="556" w="648">
                  <a:moveTo>
                    <a:pt x="648" y="1"/>
                  </a:moveTo>
                  <a:lnTo>
                    <a:pt x="648" y="1"/>
                  </a:lnTo>
                  <a:cubicBezTo>
                    <a:pt x="395" y="139"/>
                    <a:pt x="173" y="337"/>
                    <a:pt x="0" y="556"/>
                  </a:cubicBezTo>
                  <a:lnTo>
                    <a:pt x="509" y="556"/>
                  </a:lnTo>
                  <a:cubicBezTo>
                    <a:pt x="545" y="362"/>
                    <a:pt x="589" y="176"/>
                    <a:pt x="6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30"/>
            <p:cNvSpPr/>
            <p:nvPr/>
          </p:nvSpPr>
          <p:spPr>
            <a:xfrm>
              <a:off x="4142888" y="3933575"/>
              <a:ext cx="20575" cy="20575"/>
            </a:xfrm>
            <a:custGeom>
              <a:rect b="b" l="l" r="r" t="t"/>
              <a:pathLst>
                <a:path extrusionOk="0" h="823" w="823">
                  <a:moveTo>
                    <a:pt x="36" y="1"/>
                  </a:moveTo>
                  <a:cubicBezTo>
                    <a:pt x="11" y="140"/>
                    <a:pt x="0" y="268"/>
                    <a:pt x="0" y="418"/>
                  </a:cubicBezTo>
                  <a:cubicBezTo>
                    <a:pt x="0" y="556"/>
                    <a:pt x="11" y="695"/>
                    <a:pt x="36" y="823"/>
                  </a:cubicBezTo>
                  <a:lnTo>
                    <a:pt x="822" y="823"/>
                  </a:lnTo>
                  <a:cubicBezTo>
                    <a:pt x="822" y="684"/>
                    <a:pt x="811" y="545"/>
                    <a:pt x="811" y="418"/>
                  </a:cubicBezTo>
                  <a:cubicBezTo>
                    <a:pt x="811" y="279"/>
                    <a:pt x="822" y="140"/>
                    <a:pt x="8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0"/>
            <p:cNvSpPr/>
            <p:nvPr/>
          </p:nvSpPr>
          <p:spPr>
            <a:xfrm>
              <a:off x="4186538" y="3893675"/>
              <a:ext cx="14825" cy="19375"/>
            </a:xfrm>
            <a:custGeom>
              <a:rect b="b" l="l" r="r" t="t"/>
              <a:pathLst>
                <a:path extrusionOk="0" h="775" w="593">
                  <a:moveTo>
                    <a:pt x="303" y="0"/>
                  </a:moveTo>
                  <a:cubicBezTo>
                    <a:pt x="209" y="106"/>
                    <a:pt x="95" y="372"/>
                    <a:pt x="1" y="775"/>
                  </a:cubicBezTo>
                  <a:lnTo>
                    <a:pt x="592" y="775"/>
                  </a:lnTo>
                  <a:cubicBezTo>
                    <a:pt x="498" y="372"/>
                    <a:pt x="384" y="106"/>
                    <a:pt x="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30"/>
            <p:cNvSpPr/>
            <p:nvPr/>
          </p:nvSpPr>
          <p:spPr>
            <a:xfrm>
              <a:off x="4218688" y="3899150"/>
              <a:ext cx="16200" cy="13900"/>
            </a:xfrm>
            <a:custGeom>
              <a:rect b="b" l="l" r="r" t="t"/>
              <a:pathLst>
                <a:path extrusionOk="0" h="556" w="648">
                  <a:moveTo>
                    <a:pt x="1" y="1"/>
                  </a:moveTo>
                  <a:cubicBezTo>
                    <a:pt x="59" y="176"/>
                    <a:pt x="103" y="362"/>
                    <a:pt x="139" y="556"/>
                  </a:cubicBezTo>
                  <a:lnTo>
                    <a:pt x="648" y="556"/>
                  </a:lnTo>
                  <a:cubicBezTo>
                    <a:pt x="475" y="337"/>
                    <a:pt x="253" y="13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30"/>
            <p:cNvSpPr/>
            <p:nvPr/>
          </p:nvSpPr>
          <p:spPr>
            <a:xfrm>
              <a:off x="4019363" y="3844225"/>
              <a:ext cx="349175" cy="199350"/>
            </a:xfrm>
            <a:custGeom>
              <a:rect b="b" l="l" r="r" t="t"/>
              <a:pathLst>
                <a:path extrusionOk="0" h="7974" w="13967">
                  <a:moveTo>
                    <a:pt x="6990" y="1123"/>
                  </a:moveTo>
                  <a:cubicBezTo>
                    <a:pt x="8562" y="1123"/>
                    <a:pt x="9848" y="2406"/>
                    <a:pt x="9848" y="3992"/>
                  </a:cubicBezTo>
                  <a:cubicBezTo>
                    <a:pt x="9848" y="5566"/>
                    <a:pt x="8562" y="6849"/>
                    <a:pt x="6990" y="6849"/>
                  </a:cubicBezTo>
                  <a:cubicBezTo>
                    <a:pt x="5405" y="6849"/>
                    <a:pt x="4119" y="5566"/>
                    <a:pt x="4119" y="3992"/>
                  </a:cubicBezTo>
                  <a:cubicBezTo>
                    <a:pt x="4119" y="2406"/>
                    <a:pt x="5405" y="1123"/>
                    <a:pt x="6990" y="1123"/>
                  </a:cubicBezTo>
                  <a:close/>
                  <a:moveTo>
                    <a:pt x="406" y="1"/>
                  </a:moveTo>
                  <a:cubicBezTo>
                    <a:pt x="187" y="1"/>
                    <a:pt x="1" y="184"/>
                    <a:pt x="1" y="418"/>
                  </a:cubicBezTo>
                  <a:cubicBezTo>
                    <a:pt x="1" y="637"/>
                    <a:pt x="187" y="823"/>
                    <a:pt x="406" y="823"/>
                  </a:cubicBezTo>
                  <a:lnTo>
                    <a:pt x="845" y="823"/>
                  </a:lnTo>
                  <a:lnTo>
                    <a:pt x="845" y="7568"/>
                  </a:lnTo>
                  <a:cubicBezTo>
                    <a:pt x="845" y="7788"/>
                    <a:pt x="1031" y="7974"/>
                    <a:pt x="1250" y="7974"/>
                  </a:cubicBezTo>
                  <a:lnTo>
                    <a:pt x="12717" y="7974"/>
                  </a:lnTo>
                  <a:cubicBezTo>
                    <a:pt x="12947" y="7974"/>
                    <a:pt x="13122" y="7788"/>
                    <a:pt x="13122" y="7568"/>
                  </a:cubicBezTo>
                  <a:lnTo>
                    <a:pt x="13122" y="823"/>
                  </a:lnTo>
                  <a:lnTo>
                    <a:pt x="13561" y="823"/>
                  </a:lnTo>
                  <a:cubicBezTo>
                    <a:pt x="13794" y="823"/>
                    <a:pt x="13966" y="637"/>
                    <a:pt x="13966" y="418"/>
                  </a:cubicBezTo>
                  <a:cubicBezTo>
                    <a:pt x="13966" y="184"/>
                    <a:pt x="13794" y="1"/>
                    <a:pt x="13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0"/>
            <p:cNvSpPr/>
            <p:nvPr/>
          </p:nvSpPr>
          <p:spPr>
            <a:xfrm>
              <a:off x="4224438" y="3933575"/>
              <a:ext cx="20875" cy="20575"/>
            </a:xfrm>
            <a:custGeom>
              <a:rect b="b" l="l" r="r" t="t"/>
              <a:pathLst>
                <a:path extrusionOk="0" h="823" w="835">
                  <a:moveTo>
                    <a:pt x="1" y="1"/>
                  </a:moveTo>
                  <a:cubicBezTo>
                    <a:pt x="1" y="140"/>
                    <a:pt x="12" y="279"/>
                    <a:pt x="12" y="418"/>
                  </a:cubicBezTo>
                  <a:cubicBezTo>
                    <a:pt x="12" y="545"/>
                    <a:pt x="1" y="684"/>
                    <a:pt x="1" y="823"/>
                  </a:cubicBezTo>
                  <a:lnTo>
                    <a:pt x="787" y="823"/>
                  </a:lnTo>
                  <a:cubicBezTo>
                    <a:pt x="812" y="695"/>
                    <a:pt x="834" y="556"/>
                    <a:pt x="834" y="418"/>
                  </a:cubicBezTo>
                  <a:cubicBezTo>
                    <a:pt x="834" y="268"/>
                    <a:pt x="812" y="140"/>
                    <a:pt x="7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30"/>
            <p:cNvSpPr/>
            <p:nvPr/>
          </p:nvSpPr>
          <p:spPr>
            <a:xfrm>
              <a:off x="4183688" y="3933575"/>
              <a:ext cx="20525" cy="20575"/>
            </a:xfrm>
            <a:custGeom>
              <a:rect b="b" l="l" r="r" t="t"/>
              <a:pathLst>
                <a:path extrusionOk="0" h="823" w="821">
                  <a:moveTo>
                    <a:pt x="12" y="1"/>
                  </a:moveTo>
                  <a:cubicBezTo>
                    <a:pt x="12" y="129"/>
                    <a:pt x="1" y="268"/>
                    <a:pt x="1" y="418"/>
                  </a:cubicBezTo>
                  <a:cubicBezTo>
                    <a:pt x="1" y="556"/>
                    <a:pt x="12" y="695"/>
                    <a:pt x="12" y="823"/>
                  </a:cubicBezTo>
                  <a:lnTo>
                    <a:pt x="809" y="823"/>
                  </a:lnTo>
                  <a:cubicBezTo>
                    <a:pt x="820" y="695"/>
                    <a:pt x="820" y="556"/>
                    <a:pt x="820" y="418"/>
                  </a:cubicBezTo>
                  <a:cubicBezTo>
                    <a:pt x="820" y="268"/>
                    <a:pt x="820" y="129"/>
                    <a:pt x="8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30"/>
            <p:cNvSpPr/>
            <p:nvPr/>
          </p:nvSpPr>
          <p:spPr>
            <a:xfrm>
              <a:off x="4218688" y="3974675"/>
              <a:ext cx="16200" cy="13925"/>
            </a:xfrm>
            <a:custGeom>
              <a:rect b="b" l="l" r="r" t="t"/>
              <a:pathLst>
                <a:path extrusionOk="0" h="557" w="648">
                  <a:moveTo>
                    <a:pt x="139" y="1"/>
                  </a:moveTo>
                  <a:cubicBezTo>
                    <a:pt x="103" y="198"/>
                    <a:pt x="59" y="381"/>
                    <a:pt x="1" y="556"/>
                  </a:cubicBezTo>
                  <a:cubicBezTo>
                    <a:pt x="253" y="417"/>
                    <a:pt x="475" y="231"/>
                    <a:pt x="6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0"/>
            <p:cNvSpPr/>
            <p:nvPr/>
          </p:nvSpPr>
          <p:spPr>
            <a:xfrm>
              <a:off x="4236588" y="3694075"/>
              <a:ext cx="78425" cy="78750"/>
            </a:xfrm>
            <a:custGeom>
              <a:rect b="b" l="l" r="r" t="t"/>
              <a:pathLst>
                <a:path extrusionOk="0" h="3150" w="3137">
                  <a:moveTo>
                    <a:pt x="1576" y="0"/>
                  </a:moveTo>
                  <a:cubicBezTo>
                    <a:pt x="706" y="0"/>
                    <a:pt x="1" y="706"/>
                    <a:pt x="1" y="1575"/>
                  </a:cubicBezTo>
                  <a:cubicBezTo>
                    <a:pt x="1" y="2441"/>
                    <a:pt x="706" y="3149"/>
                    <a:pt x="1576" y="3149"/>
                  </a:cubicBezTo>
                  <a:cubicBezTo>
                    <a:pt x="2442" y="3149"/>
                    <a:pt x="3136" y="2441"/>
                    <a:pt x="3136" y="1575"/>
                  </a:cubicBezTo>
                  <a:cubicBezTo>
                    <a:pt x="3136" y="706"/>
                    <a:pt x="2442" y="0"/>
                    <a:pt x="1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30"/>
            <p:cNvSpPr/>
            <p:nvPr/>
          </p:nvSpPr>
          <p:spPr>
            <a:xfrm>
              <a:off x="4072888" y="3694075"/>
              <a:ext cx="78425" cy="78750"/>
            </a:xfrm>
            <a:custGeom>
              <a:rect b="b" l="l" r="r" t="t"/>
              <a:pathLst>
                <a:path extrusionOk="0" h="3150" w="3137">
                  <a:moveTo>
                    <a:pt x="1573" y="0"/>
                  </a:moveTo>
                  <a:cubicBezTo>
                    <a:pt x="706" y="0"/>
                    <a:pt x="1" y="706"/>
                    <a:pt x="1" y="1575"/>
                  </a:cubicBezTo>
                  <a:cubicBezTo>
                    <a:pt x="1" y="2441"/>
                    <a:pt x="706" y="3149"/>
                    <a:pt x="1573" y="3149"/>
                  </a:cubicBezTo>
                  <a:cubicBezTo>
                    <a:pt x="2431" y="3149"/>
                    <a:pt x="3136" y="2441"/>
                    <a:pt x="3136" y="1575"/>
                  </a:cubicBezTo>
                  <a:cubicBezTo>
                    <a:pt x="3136" y="706"/>
                    <a:pt x="2431"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30"/>
            <p:cNvSpPr/>
            <p:nvPr/>
          </p:nvSpPr>
          <p:spPr>
            <a:xfrm>
              <a:off x="4211113" y="3776825"/>
              <a:ext cx="129375" cy="46875"/>
            </a:xfrm>
            <a:custGeom>
              <a:rect b="b" l="l" r="r" t="t"/>
              <a:pathLst>
                <a:path extrusionOk="0" h="1875" w="5175">
                  <a:moveTo>
                    <a:pt x="962" y="1"/>
                  </a:moveTo>
                  <a:cubicBezTo>
                    <a:pt x="406" y="450"/>
                    <a:pt x="37" y="1122"/>
                    <a:pt x="1" y="1875"/>
                  </a:cubicBezTo>
                  <a:lnTo>
                    <a:pt x="5174" y="1875"/>
                  </a:lnTo>
                  <a:cubicBezTo>
                    <a:pt x="5138" y="1122"/>
                    <a:pt x="4780" y="450"/>
                    <a:pt x="4225" y="1"/>
                  </a:cubicBezTo>
                  <a:cubicBezTo>
                    <a:pt x="3797" y="406"/>
                    <a:pt x="3219" y="648"/>
                    <a:pt x="2595" y="648"/>
                  </a:cubicBezTo>
                  <a:cubicBezTo>
                    <a:pt x="1959" y="648"/>
                    <a:pt x="1378" y="406"/>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0"/>
            <p:cNvSpPr/>
            <p:nvPr/>
          </p:nvSpPr>
          <p:spPr>
            <a:xfrm>
              <a:off x="4047413" y="3776825"/>
              <a:ext cx="129375" cy="46875"/>
            </a:xfrm>
            <a:custGeom>
              <a:rect b="b" l="l" r="r" t="t"/>
              <a:pathLst>
                <a:path extrusionOk="0" h="1875" w="5175">
                  <a:moveTo>
                    <a:pt x="950" y="1"/>
                  </a:moveTo>
                  <a:cubicBezTo>
                    <a:pt x="406" y="450"/>
                    <a:pt x="37" y="1122"/>
                    <a:pt x="1" y="1875"/>
                  </a:cubicBezTo>
                  <a:lnTo>
                    <a:pt x="5174" y="1875"/>
                  </a:lnTo>
                  <a:cubicBezTo>
                    <a:pt x="5138" y="1122"/>
                    <a:pt x="4769" y="450"/>
                    <a:pt x="4224" y="1"/>
                  </a:cubicBezTo>
                  <a:cubicBezTo>
                    <a:pt x="3797" y="406"/>
                    <a:pt x="3216" y="648"/>
                    <a:pt x="2592" y="648"/>
                  </a:cubicBezTo>
                  <a:cubicBezTo>
                    <a:pt x="1956" y="648"/>
                    <a:pt x="1378" y="406"/>
                    <a:pt x="9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30"/>
          <p:cNvGrpSpPr/>
          <p:nvPr/>
        </p:nvGrpSpPr>
        <p:grpSpPr>
          <a:xfrm>
            <a:off x="3262350" y="3836950"/>
            <a:ext cx="349450" cy="349175"/>
            <a:chOff x="3262363" y="3684550"/>
            <a:chExt cx="349450" cy="349175"/>
          </a:xfrm>
        </p:grpSpPr>
        <p:sp>
          <p:nvSpPr>
            <p:cNvPr id="4398" name="Google Shape;4398;p130"/>
            <p:cNvSpPr/>
            <p:nvPr/>
          </p:nvSpPr>
          <p:spPr>
            <a:xfrm>
              <a:off x="3262363" y="3684550"/>
              <a:ext cx="268775" cy="202825"/>
            </a:xfrm>
            <a:custGeom>
              <a:rect b="b" l="l" r="r" t="t"/>
              <a:pathLst>
                <a:path extrusionOk="0" h="8113" w="10751">
                  <a:moveTo>
                    <a:pt x="6987" y="1"/>
                  </a:moveTo>
                  <a:cubicBezTo>
                    <a:pt x="6757" y="1"/>
                    <a:pt x="6571" y="184"/>
                    <a:pt x="6571" y="406"/>
                  </a:cubicBezTo>
                  <a:lnTo>
                    <a:pt x="6571" y="1101"/>
                  </a:lnTo>
                  <a:cubicBezTo>
                    <a:pt x="5693" y="1156"/>
                    <a:pt x="4824" y="1423"/>
                    <a:pt x="4038" y="1875"/>
                  </a:cubicBezTo>
                  <a:cubicBezTo>
                    <a:pt x="3008" y="2475"/>
                    <a:pt x="2197" y="3355"/>
                    <a:pt x="1678" y="4419"/>
                  </a:cubicBezTo>
                  <a:cubicBezTo>
                    <a:pt x="1353" y="5102"/>
                    <a:pt x="1156" y="5833"/>
                    <a:pt x="1100" y="6571"/>
                  </a:cubicBezTo>
                  <a:lnTo>
                    <a:pt x="406" y="6571"/>
                  </a:lnTo>
                  <a:cubicBezTo>
                    <a:pt x="184" y="6571"/>
                    <a:pt x="0" y="6757"/>
                    <a:pt x="0" y="6988"/>
                  </a:cubicBezTo>
                  <a:cubicBezTo>
                    <a:pt x="0" y="7210"/>
                    <a:pt x="184" y="7393"/>
                    <a:pt x="406" y="7393"/>
                  </a:cubicBezTo>
                  <a:lnTo>
                    <a:pt x="1100" y="7393"/>
                  </a:lnTo>
                  <a:cubicBezTo>
                    <a:pt x="1111" y="7510"/>
                    <a:pt x="1122" y="7638"/>
                    <a:pt x="1145" y="7751"/>
                  </a:cubicBezTo>
                  <a:cubicBezTo>
                    <a:pt x="1170" y="7960"/>
                    <a:pt x="1342" y="8112"/>
                    <a:pt x="1550" y="8112"/>
                  </a:cubicBezTo>
                  <a:lnTo>
                    <a:pt x="1597" y="8112"/>
                  </a:lnTo>
                  <a:cubicBezTo>
                    <a:pt x="1828" y="8076"/>
                    <a:pt x="1978" y="7868"/>
                    <a:pt x="1955" y="7649"/>
                  </a:cubicBezTo>
                  <a:cubicBezTo>
                    <a:pt x="1689" y="5599"/>
                    <a:pt x="2661" y="3622"/>
                    <a:pt x="4444" y="2592"/>
                  </a:cubicBezTo>
                  <a:cubicBezTo>
                    <a:pt x="5236" y="2131"/>
                    <a:pt x="6112" y="1904"/>
                    <a:pt x="6985" y="1904"/>
                  </a:cubicBezTo>
                  <a:cubicBezTo>
                    <a:pt x="7732" y="1904"/>
                    <a:pt x="8476" y="2070"/>
                    <a:pt x="9164" y="2395"/>
                  </a:cubicBezTo>
                  <a:lnTo>
                    <a:pt x="8642" y="2475"/>
                  </a:lnTo>
                  <a:cubicBezTo>
                    <a:pt x="8423" y="2511"/>
                    <a:pt x="8262" y="2720"/>
                    <a:pt x="8295" y="2939"/>
                  </a:cubicBezTo>
                  <a:cubicBezTo>
                    <a:pt x="8331" y="3147"/>
                    <a:pt x="8504" y="3286"/>
                    <a:pt x="8701" y="3286"/>
                  </a:cubicBezTo>
                  <a:lnTo>
                    <a:pt x="8770" y="3286"/>
                  </a:lnTo>
                  <a:lnTo>
                    <a:pt x="10389" y="3031"/>
                  </a:lnTo>
                  <a:cubicBezTo>
                    <a:pt x="10506" y="3019"/>
                    <a:pt x="10611" y="2950"/>
                    <a:pt x="10667" y="2847"/>
                  </a:cubicBezTo>
                  <a:cubicBezTo>
                    <a:pt x="10736" y="2753"/>
                    <a:pt x="10750" y="2628"/>
                    <a:pt x="10714" y="2511"/>
                  </a:cubicBezTo>
                  <a:lnTo>
                    <a:pt x="10264" y="937"/>
                  </a:lnTo>
                  <a:cubicBezTo>
                    <a:pt x="10206" y="763"/>
                    <a:pt x="10034" y="645"/>
                    <a:pt x="9857" y="645"/>
                  </a:cubicBezTo>
                  <a:cubicBezTo>
                    <a:pt x="9822" y="645"/>
                    <a:pt x="9787" y="649"/>
                    <a:pt x="9753" y="659"/>
                  </a:cubicBezTo>
                  <a:cubicBezTo>
                    <a:pt x="9534" y="728"/>
                    <a:pt x="9406" y="948"/>
                    <a:pt x="9476" y="1170"/>
                  </a:cubicBezTo>
                  <a:lnTo>
                    <a:pt x="9625" y="1712"/>
                  </a:lnTo>
                  <a:cubicBezTo>
                    <a:pt x="8945" y="1364"/>
                    <a:pt x="8193" y="1156"/>
                    <a:pt x="7418" y="1101"/>
                  </a:cubicBezTo>
                  <a:lnTo>
                    <a:pt x="7393" y="1101"/>
                  </a:lnTo>
                  <a:lnTo>
                    <a:pt x="7393" y="406"/>
                  </a:lnTo>
                  <a:cubicBezTo>
                    <a:pt x="7393" y="184"/>
                    <a:pt x="7209" y="1"/>
                    <a:pt x="69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0"/>
            <p:cNvSpPr/>
            <p:nvPr/>
          </p:nvSpPr>
          <p:spPr>
            <a:xfrm>
              <a:off x="3342763" y="3831075"/>
              <a:ext cx="269050" cy="202650"/>
            </a:xfrm>
            <a:custGeom>
              <a:rect b="b" l="l" r="r" t="t"/>
              <a:pathLst>
                <a:path extrusionOk="0" h="8106" w="10762">
                  <a:moveTo>
                    <a:pt x="9213" y="1"/>
                  </a:moveTo>
                  <a:cubicBezTo>
                    <a:pt x="9194" y="1"/>
                    <a:pt x="9174" y="2"/>
                    <a:pt x="9153" y="5"/>
                  </a:cubicBezTo>
                  <a:cubicBezTo>
                    <a:pt x="8934" y="30"/>
                    <a:pt x="8770" y="238"/>
                    <a:pt x="8806" y="458"/>
                  </a:cubicBezTo>
                  <a:cubicBezTo>
                    <a:pt x="9073" y="2504"/>
                    <a:pt x="8090" y="4495"/>
                    <a:pt x="6307" y="5526"/>
                  </a:cubicBezTo>
                  <a:cubicBezTo>
                    <a:pt x="5518" y="5979"/>
                    <a:pt x="4644" y="6203"/>
                    <a:pt x="3776" y="6203"/>
                  </a:cubicBezTo>
                  <a:cubicBezTo>
                    <a:pt x="3027" y="6203"/>
                    <a:pt x="2282" y="6037"/>
                    <a:pt x="1597" y="5709"/>
                  </a:cubicBezTo>
                  <a:lnTo>
                    <a:pt x="2119" y="5628"/>
                  </a:lnTo>
                  <a:cubicBezTo>
                    <a:pt x="2338" y="5595"/>
                    <a:pt x="2488" y="5387"/>
                    <a:pt x="2452" y="5167"/>
                  </a:cubicBezTo>
                  <a:cubicBezTo>
                    <a:pt x="2422" y="4966"/>
                    <a:pt x="2249" y="4815"/>
                    <a:pt x="2053" y="4815"/>
                  </a:cubicBezTo>
                  <a:cubicBezTo>
                    <a:pt x="2033" y="4815"/>
                    <a:pt x="2012" y="4817"/>
                    <a:pt x="1991" y="4820"/>
                  </a:cubicBezTo>
                  <a:lnTo>
                    <a:pt x="369" y="5073"/>
                  </a:lnTo>
                  <a:cubicBezTo>
                    <a:pt x="256" y="5084"/>
                    <a:pt x="150" y="5153"/>
                    <a:pt x="81" y="5259"/>
                  </a:cubicBezTo>
                  <a:cubicBezTo>
                    <a:pt x="22" y="5351"/>
                    <a:pt x="0" y="5478"/>
                    <a:pt x="36" y="5595"/>
                  </a:cubicBezTo>
                  <a:lnTo>
                    <a:pt x="497" y="7167"/>
                  </a:lnTo>
                  <a:cubicBezTo>
                    <a:pt x="556" y="7342"/>
                    <a:pt x="717" y="7458"/>
                    <a:pt x="892" y="7458"/>
                  </a:cubicBezTo>
                  <a:cubicBezTo>
                    <a:pt x="925" y="7458"/>
                    <a:pt x="972" y="7458"/>
                    <a:pt x="1008" y="7444"/>
                  </a:cubicBezTo>
                  <a:cubicBezTo>
                    <a:pt x="1228" y="7375"/>
                    <a:pt x="1341" y="7156"/>
                    <a:pt x="1286" y="6936"/>
                  </a:cubicBezTo>
                  <a:lnTo>
                    <a:pt x="1122" y="6392"/>
                  </a:lnTo>
                  <a:lnTo>
                    <a:pt x="1122" y="6392"/>
                  </a:lnTo>
                  <a:cubicBezTo>
                    <a:pt x="1816" y="6739"/>
                    <a:pt x="2558" y="6947"/>
                    <a:pt x="3344" y="7006"/>
                  </a:cubicBezTo>
                  <a:lnTo>
                    <a:pt x="3355" y="7006"/>
                  </a:lnTo>
                  <a:lnTo>
                    <a:pt x="3355" y="7700"/>
                  </a:lnTo>
                  <a:cubicBezTo>
                    <a:pt x="3355" y="7930"/>
                    <a:pt x="3541" y="8105"/>
                    <a:pt x="3771" y="8105"/>
                  </a:cubicBezTo>
                  <a:cubicBezTo>
                    <a:pt x="3993" y="8105"/>
                    <a:pt x="4177" y="7930"/>
                    <a:pt x="4177" y="7700"/>
                  </a:cubicBezTo>
                  <a:lnTo>
                    <a:pt x="4177" y="7006"/>
                  </a:lnTo>
                  <a:cubicBezTo>
                    <a:pt x="5068" y="6947"/>
                    <a:pt x="5937" y="6681"/>
                    <a:pt x="6723" y="6231"/>
                  </a:cubicBezTo>
                  <a:cubicBezTo>
                    <a:pt x="7754" y="5628"/>
                    <a:pt x="8562" y="4762"/>
                    <a:pt x="9073" y="3684"/>
                  </a:cubicBezTo>
                  <a:cubicBezTo>
                    <a:pt x="9409" y="3001"/>
                    <a:pt x="9603" y="2274"/>
                    <a:pt x="9650" y="1532"/>
                  </a:cubicBezTo>
                  <a:lnTo>
                    <a:pt x="10344" y="1532"/>
                  </a:lnTo>
                  <a:cubicBezTo>
                    <a:pt x="10575" y="1532"/>
                    <a:pt x="10761" y="1349"/>
                    <a:pt x="10761" y="1127"/>
                  </a:cubicBezTo>
                  <a:cubicBezTo>
                    <a:pt x="10761" y="896"/>
                    <a:pt x="10575" y="710"/>
                    <a:pt x="10344" y="710"/>
                  </a:cubicBezTo>
                  <a:lnTo>
                    <a:pt x="9650" y="710"/>
                  </a:lnTo>
                  <a:cubicBezTo>
                    <a:pt x="9639" y="596"/>
                    <a:pt x="9628" y="469"/>
                    <a:pt x="9617" y="352"/>
                  </a:cubicBezTo>
                  <a:cubicBezTo>
                    <a:pt x="9584" y="152"/>
                    <a:pt x="9417" y="1"/>
                    <a:pt x="9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0"/>
            <p:cNvSpPr/>
            <p:nvPr/>
          </p:nvSpPr>
          <p:spPr>
            <a:xfrm>
              <a:off x="3472088" y="3816475"/>
              <a:ext cx="64250" cy="85350"/>
            </a:xfrm>
            <a:custGeom>
              <a:rect b="b" l="l" r="r" t="t"/>
              <a:pathLst>
                <a:path extrusionOk="0" h="3414" w="2570">
                  <a:moveTo>
                    <a:pt x="334" y="0"/>
                  </a:moveTo>
                  <a:cubicBezTo>
                    <a:pt x="151" y="0"/>
                    <a:pt x="1" y="150"/>
                    <a:pt x="1" y="347"/>
                  </a:cubicBezTo>
                  <a:lnTo>
                    <a:pt x="1" y="3077"/>
                  </a:lnTo>
                  <a:cubicBezTo>
                    <a:pt x="1" y="3263"/>
                    <a:pt x="151" y="3413"/>
                    <a:pt x="334" y="3413"/>
                  </a:cubicBezTo>
                  <a:cubicBezTo>
                    <a:pt x="531" y="3413"/>
                    <a:pt x="681" y="3263"/>
                    <a:pt x="681" y="3077"/>
                  </a:cubicBezTo>
                  <a:lnTo>
                    <a:pt x="681" y="2002"/>
                  </a:lnTo>
                  <a:lnTo>
                    <a:pt x="1886" y="2002"/>
                  </a:lnTo>
                  <a:lnTo>
                    <a:pt x="1886" y="3077"/>
                  </a:lnTo>
                  <a:cubicBezTo>
                    <a:pt x="1886" y="3263"/>
                    <a:pt x="2036" y="3413"/>
                    <a:pt x="2233" y="3413"/>
                  </a:cubicBezTo>
                  <a:cubicBezTo>
                    <a:pt x="2417" y="3413"/>
                    <a:pt x="2569" y="3263"/>
                    <a:pt x="2569" y="3077"/>
                  </a:cubicBezTo>
                  <a:lnTo>
                    <a:pt x="2569" y="347"/>
                  </a:lnTo>
                  <a:cubicBezTo>
                    <a:pt x="2569" y="150"/>
                    <a:pt x="2417" y="0"/>
                    <a:pt x="2233" y="0"/>
                  </a:cubicBezTo>
                  <a:cubicBezTo>
                    <a:pt x="2036" y="0"/>
                    <a:pt x="1886" y="150"/>
                    <a:pt x="1886" y="347"/>
                  </a:cubicBezTo>
                  <a:lnTo>
                    <a:pt x="1886" y="1319"/>
                  </a:lnTo>
                  <a:lnTo>
                    <a:pt x="681" y="1319"/>
                  </a:lnTo>
                  <a:lnTo>
                    <a:pt x="681" y="347"/>
                  </a:lnTo>
                  <a:cubicBezTo>
                    <a:pt x="681" y="150"/>
                    <a:pt x="531" y="0"/>
                    <a:pt x="3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0"/>
            <p:cNvSpPr/>
            <p:nvPr/>
          </p:nvSpPr>
          <p:spPr>
            <a:xfrm>
              <a:off x="3393638" y="3816525"/>
              <a:ext cx="60500" cy="85300"/>
            </a:xfrm>
            <a:custGeom>
              <a:rect b="b" l="l" r="r" t="t"/>
              <a:pathLst>
                <a:path extrusionOk="0" h="3412" w="2420">
                  <a:moveTo>
                    <a:pt x="1389" y="1131"/>
                  </a:moveTo>
                  <a:lnTo>
                    <a:pt x="1389" y="1917"/>
                  </a:lnTo>
                  <a:lnTo>
                    <a:pt x="939" y="1917"/>
                  </a:lnTo>
                  <a:cubicBezTo>
                    <a:pt x="1100" y="1628"/>
                    <a:pt x="1264" y="1351"/>
                    <a:pt x="1389" y="1131"/>
                  </a:cubicBezTo>
                  <a:close/>
                  <a:moveTo>
                    <a:pt x="1577" y="0"/>
                  </a:moveTo>
                  <a:cubicBezTo>
                    <a:pt x="1423" y="0"/>
                    <a:pt x="1272" y="74"/>
                    <a:pt x="1148" y="218"/>
                  </a:cubicBezTo>
                  <a:cubicBezTo>
                    <a:pt x="998" y="415"/>
                    <a:pt x="278" y="1709"/>
                    <a:pt x="59" y="2103"/>
                  </a:cubicBezTo>
                  <a:cubicBezTo>
                    <a:pt x="1" y="2209"/>
                    <a:pt x="1" y="2334"/>
                    <a:pt x="70" y="2439"/>
                  </a:cubicBezTo>
                  <a:cubicBezTo>
                    <a:pt x="128" y="2542"/>
                    <a:pt x="234" y="2600"/>
                    <a:pt x="362" y="2600"/>
                  </a:cubicBezTo>
                  <a:lnTo>
                    <a:pt x="1378" y="2600"/>
                  </a:lnTo>
                  <a:lnTo>
                    <a:pt x="1378" y="3064"/>
                  </a:lnTo>
                  <a:cubicBezTo>
                    <a:pt x="1378" y="3261"/>
                    <a:pt x="1528" y="3411"/>
                    <a:pt x="1714" y="3411"/>
                  </a:cubicBezTo>
                  <a:cubicBezTo>
                    <a:pt x="1911" y="3411"/>
                    <a:pt x="2061" y="3261"/>
                    <a:pt x="2061" y="3075"/>
                  </a:cubicBezTo>
                  <a:lnTo>
                    <a:pt x="2061" y="2600"/>
                  </a:lnTo>
                  <a:lnTo>
                    <a:pt x="2072" y="2600"/>
                  </a:lnTo>
                  <a:cubicBezTo>
                    <a:pt x="2258" y="2600"/>
                    <a:pt x="2419" y="2450"/>
                    <a:pt x="2419" y="2264"/>
                  </a:cubicBezTo>
                  <a:cubicBezTo>
                    <a:pt x="2419" y="2081"/>
                    <a:pt x="2258" y="1917"/>
                    <a:pt x="2072" y="1917"/>
                  </a:cubicBezTo>
                  <a:cubicBezTo>
                    <a:pt x="2072" y="1270"/>
                    <a:pt x="2072" y="598"/>
                    <a:pt x="2061" y="506"/>
                  </a:cubicBezTo>
                  <a:cubicBezTo>
                    <a:pt x="2050" y="276"/>
                    <a:pt x="1911" y="79"/>
                    <a:pt x="1714" y="20"/>
                  </a:cubicBezTo>
                  <a:cubicBezTo>
                    <a:pt x="1669" y="7"/>
                    <a:pt x="1623" y="0"/>
                    <a:pt x="15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0"/>
            <p:cNvSpPr/>
            <p:nvPr/>
          </p:nvSpPr>
          <p:spPr>
            <a:xfrm>
              <a:off x="3336988" y="3816475"/>
              <a:ext cx="54675" cy="85350"/>
            </a:xfrm>
            <a:custGeom>
              <a:rect b="b" l="l" r="r" t="t"/>
              <a:pathLst>
                <a:path extrusionOk="0" h="3414" w="2187">
                  <a:moveTo>
                    <a:pt x="1042" y="0"/>
                  </a:moveTo>
                  <a:cubicBezTo>
                    <a:pt x="556" y="0"/>
                    <a:pt x="128" y="347"/>
                    <a:pt x="34" y="833"/>
                  </a:cubicBezTo>
                  <a:cubicBezTo>
                    <a:pt x="1" y="1017"/>
                    <a:pt x="115" y="1192"/>
                    <a:pt x="301" y="1225"/>
                  </a:cubicBezTo>
                  <a:cubicBezTo>
                    <a:pt x="323" y="1229"/>
                    <a:pt x="346" y="1231"/>
                    <a:pt x="369" y="1231"/>
                  </a:cubicBezTo>
                  <a:cubicBezTo>
                    <a:pt x="529" y="1231"/>
                    <a:pt x="674" y="1122"/>
                    <a:pt x="706" y="961"/>
                  </a:cubicBezTo>
                  <a:cubicBezTo>
                    <a:pt x="739" y="797"/>
                    <a:pt x="878" y="683"/>
                    <a:pt x="1042" y="683"/>
                  </a:cubicBezTo>
                  <a:cubicBezTo>
                    <a:pt x="1225" y="683"/>
                    <a:pt x="1378" y="833"/>
                    <a:pt x="1389" y="1005"/>
                  </a:cubicBezTo>
                  <a:lnTo>
                    <a:pt x="1378" y="1064"/>
                  </a:lnTo>
                  <a:cubicBezTo>
                    <a:pt x="1342" y="1192"/>
                    <a:pt x="1273" y="1353"/>
                    <a:pt x="1145" y="1516"/>
                  </a:cubicBezTo>
                  <a:cubicBezTo>
                    <a:pt x="728" y="2116"/>
                    <a:pt x="476" y="2452"/>
                    <a:pt x="337" y="2627"/>
                  </a:cubicBezTo>
                  <a:cubicBezTo>
                    <a:pt x="173" y="2858"/>
                    <a:pt x="81" y="2960"/>
                    <a:pt x="140" y="3147"/>
                  </a:cubicBezTo>
                  <a:cubicBezTo>
                    <a:pt x="173" y="3263"/>
                    <a:pt x="253" y="3344"/>
                    <a:pt x="370" y="3391"/>
                  </a:cubicBezTo>
                  <a:cubicBezTo>
                    <a:pt x="417" y="3402"/>
                    <a:pt x="451" y="3413"/>
                    <a:pt x="984" y="3413"/>
                  </a:cubicBezTo>
                  <a:cubicBezTo>
                    <a:pt x="1192" y="3413"/>
                    <a:pt x="1470" y="3413"/>
                    <a:pt x="1850" y="3402"/>
                  </a:cubicBezTo>
                  <a:cubicBezTo>
                    <a:pt x="2036" y="3402"/>
                    <a:pt x="2186" y="3252"/>
                    <a:pt x="2186" y="3066"/>
                  </a:cubicBezTo>
                  <a:cubicBezTo>
                    <a:pt x="2175" y="2869"/>
                    <a:pt x="2025" y="2730"/>
                    <a:pt x="1839" y="2730"/>
                  </a:cubicBezTo>
                  <a:lnTo>
                    <a:pt x="1123" y="2730"/>
                  </a:lnTo>
                  <a:cubicBezTo>
                    <a:pt x="1261" y="2533"/>
                    <a:pt x="1459" y="2266"/>
                    <a:pt x="1711" y="1908"/>
                  </a:cubicBezTo>
                  <a:cubicBezTo>
                    <a:pt x="1886" y="1655"/>
                    <a:pt x="2003" y="1422"/>
                    <a:pt x="2047" y="1203"/>
                  </a:cubicBezTo>
                  <a:lnTo>
                    <a:pt x="2047" y="1180"/>
                  </a:lnTo>
                  <a:lnTo>
                    <a:pt x="2072" y="1075"/>
                  </a:lnTo>
                  <a:lnTo>
                    <a:pt x="2072" y="1030"/>
                  </a:lnTo>
                  <a:cubicBezTo>
                    <a:pt x="2072" y="461"/>
                    <a:pt x="1609" y="0"/>
                    <a:pt x="10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130"/>
          <p:cNvGrpSpPr/>
          <p:nvPr/>
        </p:nvGrpSpPr>
        <p:grpSpPr>
          <a:xfrm>
            <a:off x="2515125" y="3847375"/>
            <a:ext cx="351525" cy="347975"/>
            <a:chOff x="2515138" y="3694975"/>
            <a:chExt cx="351525" cy="347975"/>
          </a:xfrm>
        </p:grpSpPr>
        <p:sp>
          <p:nvSpPr>
            <p:cNvPr id="4404" name="Google Shape;4404;p130"/>
            <p:cNvSpPr/>
            <p:nvPr/>
          </p:nvSpPr>
          <p:spPr>
            <a:xfrm>
              <a:off x="2515138" y="3797100"/>
              <a:ext cx="225100" cy="245850"/>
            </a:xfrm>
            <a:custGeom>
              <a:rect b="b" l="l" r="r" t="t"/>
              <a:pathLst>
                <a:path extrusionOk="0" h="9834" w="9004">
                  <a:moveTo>
                    <a:pt x="6954" y="820"/>
                  </a:moveTo>
                  <a:cubicBezTo>
                    <a:pt x="7187" y="820"/>
                    <a:pt x="7371" y="1006"/>
                    <a:pt x="7371" y="1236"/>
                  </a:cubicBezTo>
                  <a:cubicBezTo>
                    <a:pt x="7371" y="1458"/>
                    <a:pt x="7187" y="1642"/>
                    <a:pt x="6954" y="1642"/>
                  </a:cubicBezTo>
                  <a:lnTo>
                    <a:pt x="2050" y="1642"/>
                  </a:lnTo>
                  <a:cubicBezTo>
                    <a:pt x="1817" y="1642"/>
                    <a:pt x="1633" y="1458"/>
                    <a:pt x="1633" y="1236"/>
                  </a:cubicBezTo>
                  <a:cubicBezTo>
                    <a:pt x="1633" y="1006"/>
                    <a:pt x="1817" y="820"/>
                    <a:pt x="2050" y="820"/>
                  </a:cubicBezTo>
                  <a:close/>
                  <a:moveTo>
                    <a:pt x="1" y="0"/>
                  </a:moveTo>
                  <a:lnTo>
                    <a:pt x="1" y="8595"/>
                  </a:lnTo>
                  <a:cubicBezTo>
                    <a:pt x="1" y="9278"/>
                    <a:pt x="545" y="9834"/>
                    <a:pt x="1228" y="9834"/>
                  </a:cubicBezTo>
                  <a:lnTo>
                    <a:pt x="7776" y="9834"/>
                  </a:lnTo>
                  <a:cubicBezTo>
                    <a:pt x="8448" y="9834"/>
                    <a:pt x="9004" y="9278"/>
                    <a:pt x="9004" y="8595"/>
                  </a:cubicBezTo>
                  <a:lnTo>
                    <a:pt x="9004" y="6201"/>
                  </a:lnTo>
                  <a:lnTo>
                    <a:pt x="7904" y="7301"/>
                  </a:lnTo>
                  <a:cubicBezTo>
                    <a:pt x="7835" y="7371"/>
                    <a:pt x="7765" y="7415"/>
                    <a:pt x="7696" y="7473"/>
                  </a:cubicBezTo>
                  <a:lnTo>
                    <a:pt x="5566" y="8817"/>
                  </a:lnTo>
                  <a:cubicBezTo>
                    <a:pt x="5371" y="8942"/>
                    <a:pt x="5149" y="9012"/>
                    <a:pt x="4908" y="9012"/>
                  </a:cubicBezTo>
                  <a:cubicBezTo>
                    <a:pt x="4583" y="9012"/>
                    <a:pt x="4272" y="8887"/>
                    <a:pt x="4038" y="8653"/>
                  </a:cubicBezTo>
                  <a:cubicBezTo>
                    <a:pt x="3913" y="8515"/>
                    <a:pt x="3808" y="8365"/>
                    <a:pt x="3750" y="8193"/>
                  </a:cubicBezTo>
                  <a:lnTo>
                    <a:pt x="2050" y="8193"/>
                  </a:lnTo>
                  <a:cubicBezTo>
                    <a:pt x="1817" y="8193"/>
                    <a:pt x="1633" y="8006"/>
                    <a:pt x="1633" y="7787"/>
                  </a:cubicBezTo>
                  <a:cubicBezTo>
                    <a:pt x="1633" y="7554"/>
                    <a:pt x="1817" y="7371"/>
                    <a:pt x="2050" y="7371"/>
                  </a:cubicBezTo>
                  <a:lnTo>
                    <a:pt x="3750" y="7371"/>
                  </a:lnTo>
                  <a:cubicBezTo>
                    <a:pt x="3786" y="7290"/>
                    <a:pt x="3819" y="7207"/>
                    <a:pt x="3877" y="7126"/>
                  </a:cubicBezTo>
                  <a:lnTo>
                    <a:pt x="4236" y="6560"/>
                  </a:lnTo>
                  <a:lnTo>
                    <a:pt x="2050" y="6560"/>
                  </a:lnTo>
                  <a:cubicBezTo>
                    <a:pt x="1817" y="6560"/>
                    <a:pt x="1633" y="6374"/>
                    <a:pt x="1633" y="6143"/>
                  </a:cubicBezTo>
                  <a:cubicBezTo>
                    <a:pt x="1633" y="5924"/>
                    <a:pt x="1817" y="5738"/>
                    <a:pt x="2050" y="5738"/>
                  </a:cubicBezTo>
                  <a:lnTo>
                    <a:pt x="4758" y="5738"/>
                  </a:lnTo>
                  <a:lnTo>
                    <a:pt x="5219" y="4999"/>
                  </a:lnTo>
                  <a:cubicBezTo>
                    <a:pt x="5244" y="4974"/>
                    <a:pt x="5266" y="4941"/>
                    <a:pt x="5288" y="4916"/>
                  </a:cubicBezTo>
                  <a:lnTo>
                    <a:pt x="2050" y="4916"/>
                  </a:lnTo>
                  <a:cubicBezTo>
                    <a:pt x="1817" y="4916"/>
                    <a:pt x="1633" y="4732"/>
                    <a:pt x="1633" y="4513"/>
                  </a:cubicBezTo>
                  <a:cubicBezTo>
                    <a:pt x="1633" y="4280"/>
                    <a:pt x="1817" y="4096"/>
                    <a:pt x="2050" y="4096"/>
                  </a:cubicBezTo>
                  <a:lnTo>
                    <a:pt x="6088" y="4096"/>
                  </a:lnTo>
                  <a:lnTo>
                    <a:pt x="6910" y="3286"/>
                  </a:lnTo>
                  <a:lnTo>
                    <a:pt x="2050" y="3286"/>
                  </a:lnTo>
                  <a:cubicBezTo>
                    <a:pt x="1817" y="3286"/>
                    <a:pt x="1633" y="3100"/>
                    <a:pt x="1633" y="2869"/>
                  </a:cubicBezTo>
                  <a:cubicBezTo>
                    <a:pt x="1633" y="2650"/>
                    <a:pt x="1817" y="2464"/>
                    <a:pt x="2050" y="2464"/>
                  </a:cubicBezTo>
                  <a:lnTo>
                    <a:pt x="6954" y="2464"/>
                  </a:lnTo>
                  <a:cubicBezTo>
                    <a:pt x="7162" y="2464"/>
                    <a:pt x="7337" y="2614"/>
                    <a:pt x="7360" y="2822"/>
                  </a:cubicBezTo>
                  <a:lnTo>
                    <a:pt x="9004" y="1181"/>
                  </a:lnTo>
                  <a:lnTo>
                    <a:pt x="9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0"/>
            <p:cNvSpPr/>
            <p:nvPr/>
          </p:nvSpPr>
          <p:spPr>
            <a:xfrm>
              <a:off x="2515138" y="3715175"/>
              <a:ext cx="225100" cy="61675"/>
            </a:xfrm>
            <a:custGeom>
              <a:rect b="b" l="l" r="r" t="t"/>
              <a:pathLst>
                <a:path extrusionOk="0" h="2467" w="9004">
                  <a:moveTo>
                    <a:pt x="1228" y="1"/>
                  </a:moveTo>
                  <a:cubicBezTo>
                    <a:pt x="545" y="1"/>
                    <a:pt x="1" y="556"/>
                    <a:pt x="1" y="1239"/>
                  </a:cubicBezTo>
                  <a:lnTo>
                    <a:pt x="1" y="2467"/>
                  </a:lnTo>
                  <a:lnTo>
                    <a:pt x="9004" y="2467"/>
                  </a:lnTo>
                  <a:lnTo>
                    <a:pt x="9004" y="1239"/>
                  </a:lnTo>
                  <a:cubicBezTo>
                    <a:pt x="9004" y="556"/>
                    <a:pt x="8448" y="1"/>
                    <a:pt x="7776" y="1"/>
                  </a:cubicBezTo>
                  <a:lnTo>
                    <a:pt x="7371" y="1"/>
                  </a:lnTo>
                  <a:lnTo>
                    <a:pt x="7371" y="1239"/>
                  </a:lnTo>
                  <a:cubicBezTo>
                    <a:pt x="7371" y="1458"/>
                    <a:pt x="7187" y="1645"/>
                    <a:pt x="6954" y="1645"/>
                  </a:cubicBezTo>
                  <a:cubicBezTo>
                    <a:pt x="6735" y="1645"/>
                    <a:pt x="6552" y="1458"/>
                    <a:pt x="6552" y="1239"/>
                  </a:cubicBezTo>
                  <a:lnTo>
                    <a:pt x="6552" y="1"/>
                  </a:lnTo>
                  <a:lnTo>
                    <a:pt x="5730" y="1"/>
                  </a:lnTo>
                  <a:lnTo>
                    <a:pt x="5730" y="1239"/>
                  </a:lnTo>
                  <a:cubicBezTo>
                    <a:pt x="5730" y="1458"/>
                    <a:pt x="5543" y="1645"/>
                    <a:pt x="5324" y="1645"/>
                  </a:cubicBezTo>
                  <a:cubicBezTo>
                    <a:pt x="5094" y="1645"/>
                    <a:pt x="4908" y="1458"/>
                    <a:pt x="4908" y="1239"/>
                  </a:cubicBezTo>
                  <a:lnTo>
                    <a:pt x="4908" y="1"/>
                  </a:lnTo>
                  <a:lnTo>
                    <a:pt x="4086" y="1"/>
                  </a:lnTo>
                  <a:lnTo>
                    <a:pt x="4086" y="1239"/>
                  </a:lnTo>
                  <a:cubicBezTo>
                    <a:pt x="4086" y="1458"/>
                    <a:pt x="3913" y="1645"/>
                    <a:pt x="3680" y="1645"/>
                  </a:cubicBezTo>
                  <a:cubicBezTo>
                    <a:pt x="3461" y="1645"/>
                    <a:pt x="3275" y="1458"/>
                    <a:pt x="3275" y="1239"/>
                  </a:cubicBezTo>
                  <a:lnTo>
                    <a:pt x="3275" y="1"/>
                  </a:lnTo>
                  <a:lnTo>
                    <a:pt x="2455" y="1"/>
                  </a:lnTo>
                  <a:lnTo>
                    <a:pt x="2455" y="1239"/>
                  </a:lnTo>
                  <a:cubicBezTo>
                    <a:pt x="2455" y="1458"/>
                    <a:pt x="2269" y="1645"/>
                    <a:pt x="2050" y="1645"/>
                  </a:cubicBezTo>
                  <a:cubicBezTo>
                    <a:pt x="1817" y="1645"/>
                    <a:pt x="1633" y="1458"/>
                    <a:pt x="1633" y="1239"/>
                  </a:cubicBezTo>
                  <a:lnTo>
                    <a:pt x="1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0"/>
            <p:cNvSpPr/>
            <p:nvPr/>
          </p:nvSpPr>
          <p:spPr>
            <a:xfrm>
              <a:off x="2678913" y="3694975"/>
              <a:ext cx="20500" cy="20225"/>
            </a:xfrm>
            <a:custGeom>
              <a:rect b="b" l="l" r="r" t="t"/>
              <a:pathLst>
                <a:path extrusionOk="0" h="809" w="820">
                  <a:moveTo>
                    <a:pt x="403" y="0"/>
                  </a:moveTo>
                  <a:cubicBezTo>
                    <a:pt x="184" y="0"/>
                    <a:pt x="1" y="173"/>
                    <a:pt x="1" y="406"/>
                  </a:cubicBezTo>
                  <a:lnTo>
                    <a:pt x="1" y="809"/>
                  </a:lnTo>
                  <a:lnTo>
                    <a:pt x="820" y="809"/>
                  </a:lnTo>
                  <a:lnTo>
                    <a:pt x="820" y="406"/>
                  </a:lnTo>
                  <a:cubicBezTo>
                    <a:pt x="820" y="173"/>
                    <a:pt x="636"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0"/>
            <p:cNvSpPr/>
            <p:nvPr/>
          </p:nvSpPr>
          <p:spPr>
            <a:xfrm>
              <a:off x="2637813" y="3694975"/>
              <a:ext cx="20575" cy="20225"/>
            </a:xfrm>
            <a:custGeom>
              <a:rect b="b" l="l" r="r" t="t"/>
              <a:pathLst>
                <a:path extrusionOk="0" h="809" w="823">
                  <a:moveTo>
                    <a:pt x="417" y="0"/>
                  </a:moveTo>
                  <a:cubicBezTo>
                    <a:pt x="187" y="0"/>
                    <a:pt x="1" y="173"/>
                    <a:pt x="1" y="406"/>
                  </a:cubicBezTo>
                  <a:lnTo>
                    <a:pt x="1" y="809"/>
                  </a:lnTo>
                  <a:lnTo>
                    <a:pt x="823" y="809"/>
                  </a:lnTo>
                  <a:lnTo>
                    <a:pt x="823" y="406"/>
                  </a:lnTo>
                  <a:cubicBezTo>
                    <a:pt x="823" y="173"/>
                    <a:pt x="636"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0"/>
            <p:cNvSpPr/>
            <p:nvPr/>
          </p:nvSpPr>
          <p:spPr>
            <a:xfrm>
              <a:off x="2596988" y="3694975"/>
              <a:ext cx="20300" cy="20225"/>
            </a:xfrm>
            <a:custGeom>
              <a:rect b="b" l="l" r="r" t="t"/>
              <a:pathLst>
                <a:path extrusionOk="0" h="809" w="812">
                  <a:moveTo>
                    <a:pt x="406" y="0"/>
                  </a:moveTo>
                  <a:cubicBezTo>
                    <a:pt x="187" y="0"/>
                    <a:pt x="1" y="173"/>
                    <a:pt x="1" y="406"/>
                  </a:cubicBezTo>
                  <a:lnTo>
                    <a:pt x="1" y="809"/>
                  </a:lnTo>
                  <a:lnTo>
                    <a:pt x="812" y="809"/>
                  </a:lnTo>
                  <a:lnTo>
                    <a:pt x="812" y="406"/>
                  </a:lnTo>
                  <a:cubicBezTo>
                    <a:pt x="812" y="173"/>
                    <a:pt x="639"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0"/>
            <p:cNvSpPr/>
            <p:nvPr/>
          </p:nvSpPr>
          <p:spPr>
            <a:xfrm>
              <a:off x="2555963" y="3694975"/>
              <a:ext cx="20575" cy="20225"/>
            </a:xfrm>
            <a:custGeom>
              <a:rect b="b" l="l" r="r" t="t"/>
              <a:pathLst>
                <a:path extrusionOk="0" h="809" w="823">
                  <a:moveTo>
                    <a:pt x="417" y="0"/>
                  </a:moveTo>
                  <a:cubicBezTo>
                    <a:pt x="184" y="0"/>
                    <a:pt x="0" y="173"/>
                    <a:pt x="0" y="406"/>
                  </a:cubicBezTo>
                  <a:lnTo>
                    <a:pt x="0" y="809"/>
                  </a:lnTo>
                  <a:lnTo>
                    <a:pt x="822" y="809"/>
                  </a:lnTo>
                  <a:lnTo>
                    <a:pt x="822" y="406"/>
                  </a:lnTo>
                  <a:cubicBezTo>
                    <a:pt x="822" y="173"/>
                    <a:pt x="636"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0"/>
            <p:cNvSpPr/>
            <p:nvPr/>
          </p:nvSpPr>
          <p:spPr>
            <a:xfrm>
              <a:off x="2670788" y="3838125"/>
              <a:ext cx="120625" cy="120675"/>
            </a:xfrm>
            <a:custGeom>
              <a:rect b="b" l="l" r="r" t="t"/>
              <a:pathLst>
                <a:path extrusionOk="0" h="4827" w="4825">
                  <a:moveTo>
                    <a:pt x="3472" y="1"/>
                  </a:moveTo>
                  <a:lnTo>
                    <a:pt x="1" y="3483"/>
                  </a:lnTo>
                  <a:lnTo>
                    <a:pt x="1342" y="4827"/>
                  </a:lnTo>
                  <a:lnTo>
                    <a:pt x="4824" y="1356"/>
                  </a:lnTo>
                  <a:lnTo>
                    <a:pt x="34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0"/>
            <p:cNvSpPr/>
            <p:nvPr/>
          </p:nvSpPr>
          <p:spPr>
            <a:xfrm>
              <a:off x="2772013" y="3809250"/>
              <a:ext cx="48350" cy="48275"/>
            </a:xfrm>
            <a:custGeom>
              <a:rect b="b" l="l" r="r" t="t"/>
              <a:pathLst>
                <a:path extrusionOk="0" h="1931" w="1934">
                  <a:moveTo>
                    <a:pt x="581" y="0"/>
                  </a:moveTo>
                  <a:lnTo>
                    <a:pt x="0" y="578"/>
                  </a:lnTo>
                  <a:lnTo>
                    <a:pt x="1345" y="1930"/>
                  </a:lnTo>
                  <a:lnTo>
                    <a:pt x="1933" y="1353"/>
                  </a:lnTo>
                  <a:lnTo>
                    <a:pt x="5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0"/>
            <p:cNvSpPr/>
            <p:nvPr/>
          </p:nvSpPr>
          <p:spPr>
            <a:xfrm>
              <a:off x="2800963" y="3765250"/>
              <a:ext cx="65700" cy="63400"/>
            </a:xfrm>
            <a:custGeom>
              <a:rect b="b" l="l" r="r" t="t"/>
              <a:pathLst>
                <a:path extrusionOk="0" h="2536" w="2628">
                  <a:moveTo>
                    <a:pt x="1583" y="0"/>
                  </a:moveTo>
                  <a:cubicBezTo>
                    <a:pt x="1339" y="0"/>
                    <a:pt x="1093" y="93"/>
                    <a:pt x="903" y="277"/>
                  </a:cubicBezTo>
                  <a:lnTo>
                    <a:pt x="0" y="1180"/>
                  </a:lnTo>
                  <a:lnTo>
                    <a:pt x="1353" y="2535"/>
                  </a:lnTo>
                  <a:lnTo>
                    <a:pt x="2255" y="1633"/>
                  </a:lnTo>
                  <a:cubicBezTo>
                    <a:pt x="2628" y="1249"/>
                    <a:pt x="2628" y="650"/>
                    <a:pt x="2255" y="277"/>
                  </a:cubicBezTo>
                  <a:cubicBezTo>
                    <a:pt x="2071" y="93"/>
                    <a:pt x="1828" y="0"/>
                    <a:pt x="15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0"/>
            <p:cNvSpPr/>
            <p:nvPr/>
          </p:nvSpPr>
          <p:spPr>
            <a:xfrm>
              <a:off x="2626838" y="3941150"/>
              <a:ext cx="61600" cy="60725"/>
            </a:xfrm>
            <a:custGeom>
              <a:rect b="b" l="l" r="r" t="t"/>
              <a:pathLst>
                <a:path extrusionOk="0" h="2429" w="2464">
                  <a:moveTo>
                    <a:pt x="1237" y="1"/>
                  </a:moveTo>
                  <a:lnTo>
                    <a:pt x="92" y="1806"/>
                  </a:lnTo>
                  <a:cubicBezTo>
                    <a:pt x="1" y="1967"/>
                    <a:pt x="23" y="2175"/>
                    <a:pt x="151" y="2314"/>
                  </a:cubicBezTo>
                  <a:cubicBezTo>
                    <a:pt x="233" y="2389"/>
                    <a:pt x="339" y="2428"/>
                    <a:pt x="446" y="2428"/>
                  </a:cubicBezTo>
                  <a:cubicBezTo>
                    <a:pt x="519" y="2428"/>
                    <a:pt x="593" y="2410"/>
                    <a:pt x="659" y="2372"/>
                  </a:cubicBezTo>
                  <a:lnTo>
                    <a:pt x="2464" y="1225"/>
                  </a:lnTo>
                  <a:lnTo>
                    <a:pt x="12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130"/>
          <p:cNvGrpSpPr/>
          <p:nvPr/>
        </p:nvGrpSpPr>
        <p:grpSpPr>
          <a:xfrm>
            <a:off x="1757275" y="3846475"/>
            <a:ext cx="350275" cy="349500"/>
            <a:chOff x="1757288" y="3694075"/>
            <a:chExt cx="350275" cy="349500"/>
          </a:xfrm>
        </p:grpSpPr>
        <p:sp>
          <p:nvSpPr>
            <p:cNvPr id="4415" name="Google Shape;4415;p130"/>
            <p:cNvSpPr/>
            <p:nvPr/>
          </p:nvSpPr>
          <p:spPr>
            <a:xfrm>
              <a:off x="1893788" y="3940525"/>
              <a:ext cx="28700" cy="38500"/>
            </a:xfrm>
            <a:custGeom>
              <a:rect b="b" l="l" r="r" t="t"/>
              <a:pathLst>
                <a:path extrusionOk="0" h="1540" w="1148">
                  <a:moveTo>
                    <a:pt x="0" y="1"/>
                  </a:moveTo>
                  <a:cubicBezTo>
                    <a:pt x="59" y="151"/>
                    <a:pt x="117" y="289"/>
                    <a:pt x="187" y="428"/>
                  </a:cubicBezTo>
                  <a:cubicBezTo>
                    <a:pt x="464" y="973"/>
                    <a:pt x="800" y="1367"/>
                    <a:pt x="1147" y="1539"/>
                  </a:cubicBezTo>
                  <a:lnTo>
                    <a:pt x="11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0"/>
            <p:cNvSpPr/>
            <p:nvPr/>
          </p:nvSpPr>
          <p:spPr>
            <a:xfrm>
              <a:off x="1881913" y="3817575"/>
              <a:ext cx="40575" cy="41125"/>
            </a:xfrm>
            <a:custGeom>
              <a:rect b="b" l="l" r="r" t="t"/>
              <a:pathLst>
                <a:path extrusionOk="0" h="1645" w="1623">
                  <a:moveTo>
                    <a:pt x="223" y="1"/>
                  </a:moveTo>
                  <a:cubicBezTo>
                    <a:pt x="95" y="512"/>
                    <a:pt x="26" y="1067"/>
                    <a:pt x="1" y="1645"/>
                  </a:cubicBezTo>
                  <a:lnTo>
                    <a:pt x="1622" y="1645"/>
                  </a:lnTo>
                  <a:lnTo>
                    <a:pt x="16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0"/>
            <p:cNvSpPr/>
            <p:nvPr/>
          </p:nvSpPr>
          <p:spPr>
            <a:xfrm>
              <a:off x="1881913" y="3879225"/>
              <a:ext cx="40575" cy="40775"/>
            </a:xfrm>
            <a:custGeom>
              <a:rect b="b" l="l" r="r" t="t"/>
              <a:pathLst>
                <a:path extrusionOk="0" h="1631" w="1623">
                  <a:moveTo>
                    <a:pt x="1" y="1"/>
                  </a:moveTo>
                  <a:cubicBezTo>
                    <a:pt x="26" y="567"/>
                    <a:pt x="95" y="1122"/>
                    <a:pt x="223" y="1631"/>
                  </a:cubicBezTo>
                  <a:lnTo>
                    <a:pt x="1622" y="1631"/>
                  </a:lnTo>
                  <a:lnTo>
                    <a:pt x="16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0"/>
            <p:cNvSpPr/>
            <p:nvPr/>
          </p:nvSpPr>
          <p:spPr>
            <a:xfrm>
              <a:off x="1893788" y="3758925"/>
              <a:ext cx="28700" cy="38200"/>
            </a:xfrm>
            <a:custGeom>
              <a:rect b="b" l="l" r="r" t="t"/>
              <a:pathLst>
                <a:path extrusionOk="0" h="1528" w="1148">
                  <a:moveTo>
                    <a:pt x="1147" y="0"/>
                  </a:moveTo>
                  <a:cubicBezTo>
                    <a:pt x="800" y="172"/>
                    <a:pt x="464" y="555"/>
                    <a:pt x="187" y="1111"/>
                  </a:cubicBezTo>
                  <a:cubicBezTo>
                    <a:pt x="117" y="1236"/>
                    <a:pt x="59" y="1389"/>
                    <a:pt x="0" y="1527"/>
                  </a:cubicBezTo>
                  <a:lnTo>
                    <a:pt x="1147" y="1527"/>
                  </a:lnTo>
                  <a:lnTo>
                    <a:pt x="11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0"/>
            <p:cNvSpPr/>
            <p:nvPr/>
          </p:nvSpPr>
          <p:spPr>
            <a:xfrm>
              <a:off x="1999113" y="3817575"/>
              <a:ext cx="45700" cy="41125"/>
            </a:xfrm>
            <a:custGeom>
              <a:rect b="b" l="l" r="r" t="t"/>
              <a:pathLst>
                <a:path extrusionOk="0" h="1645" w="1828">
                  <a:moveTo>
                    <a:pt x="0" y="1"/>
                  </a:moveTo>
                  <a:cubicBezTo>
                    <a:pt x="117" y="523"/>
                    <a:pt x="186" y="1078"/>
                    <a:pt x="208" y="1645"/>
                  </a:cubicBezTo>
                  <a:lnTo>
                    <a:pt x="1827" y="1645"/>
                  </a:lnTo>
                  <a:cubicBezTo>
                    <a:pt x="1783" y="1056"/>
                    <a:pt x="1608" y="500"/>
                    <a:pt x="1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30"/>
            <p:cNvSpPr/>
            <p:nvPr/>
          </p:nvSpPr>
          <p:spPr>
            <a:xfrm>
              <a:off x="1820613" y="3817575"/>
              <a:ext cx="45700" cy="41125"/>
            </a:xfrm>
            <a:custGeom>
              <a:rect b="b" l="l" r="r" t="t"/>
              <a:pathLst>
                <a:path extrusionOk="0" h="1645" w="1828">
                  <a:moveTo>
                    <a:pt x="475" y="1"/>
                  </a:moveTo>
                  <a:cubicBezTo>
                    <a:pt x="220" y="500"/>
                    <a:pt x="59" y="1056"/>
                    <a:pt x="1" y="1645"/>
                  </a:cubicBezTo>
                  <a:lnTo>
                    <a:pt x="1633" y="1645"/>
                  </a:lnTo>
                  <a:cubicBezTo>
                    <a:pt x="1656" y="1078"/>
                    <a:pt x="1725" y="523"/>
                    <a:pt x="1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0"/>
            <p:cNvSpPr/>
            <p:nvPr/>
          </p:nvSpPr>
          <p:spPr>
            <a:xfrm>
              <a:off x="1846088" y="3766125"/>
              <a:ext cx="40500" cy="31000"/>
            </a:xfrm>
            <a:custGeom>
              <a:rect b="b" l="l" r="r" t="t"/>
              <a:pathLst>
                <a:path extrusionOk="0" h="1240" w="1620">
                  <a:moveTo>
                    <a:pt x="1620" y="1"/>
                  </a:moveTo>
                  <a:lnTo>
                    <a:pt x="1620" y="1"/>
                  </a:lnTo>
                  <a:cubicBezTo>
                    <a:pt x="984" y="290"/>
                    <a:pt x="428" y="717"/>
                    <a:pt x="1" y="1239"/>
                  </a:cubicBezTo>
                  <a:lnTo>
                    <a:pt x="1042" y="1239"/>
                  </a:lnTo>
                  <a:cubicBezTo>
                    <a:pt x="1134" y="962"/>
                    <a:pt x="1239" y="695"/>
                    <a:pt x="1364" y="451"/>
                  </a:cubicBezTo>
                  <a:cubicBezTo>
                    <a:pt x="1448" y="290"/>
                    <a:pt x="1528" y="140"/>
                    <a:pt x="1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30"/>
            <p:cNvSpPr/>
            <p:nvPr/>
          </p:nvSpPr>
          <p:spPr>
            <a:xfrm>
              <a:off x="1846088" y="3940525"/>
              <a:ext cx="40500" cy="31000"/>
            </a:xfrm>
            <a:custGeom>
              <a:rect b="b" l="l" r="r" t="t"/>
              <a:pathLst>
                <a:path extrusionOk="0" h="1240" w="1620">
                  <a:moveTo>
                    <a:pt x="1" y="1"/>
                  </a:moveTo>
                  <a:cubicBezTo>
                    <a:pt x="428" y="523"/>
                    <a:pt x="984" y="950"/>
                    <a:pt x="1620" y="1239"/>
                  </a:cubicBezTo>
                  <a:cubicBezTo>
                    <a:pt x="1528" y="1100"/>
                    <a:pt x="1448" y="950"/>
                    <a:pt x="1364" y="789"/>
                  </a:cubicBezTo>
                  <a:cubicBezTo>
                    <a:pt x="1239" y="545"/>
                    <a:pt x="1134" y="278"/>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30"/>
            <p:cNvSpPr/>
            <p:nvPr/>
          </p:nvSpPr>
          <p:spPr>
            <a:xfrm>
              <a:off x="1820613" y="3879225"/>
              <a:ext cx="45700" cy="40775"/>
            </a:xfrm>
            <a:custGeom>
              <a:rect b="b" l="l" r="r" t="t"/>
              <a:pathLst>
                <a:path extrusionOk="0" h="1631" w="1828">
                  <a:moveTo>
                    <a:pt x="1" y="1"/>
                  </a:moveTo>
                  <a:cubicBezTo>
                    <a:pt x="59" y="578"/>
                    <a:pt x="220" y="1134"/>
                    <a:pt x="475" y="1631"/>
                  </a:cubicBezTo>
                  <a:lnTo>
                    <a:pt x="1828" y="1631"/>
                  </a:lnTo>
                  <a:cubicBezTo>
                    <a:pt x="1725" y="1111"/>
                    <a:pt x="1656" y="567"/>
                    <a:pt x="1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0"/>
            <p:cNvSpPr/>
            <p:nvPr/>
          </p:nvSpPr>
          <p:spPr>
            <a:xfrm>
              <a:off x="1978838" y="3766125"/>
              <a:ext cx="40850" cy="31000"/>
            </a:xfrm>
            <a:custGeom>
              <a:rect b="b" l="l" r="r" t="t"/>
              <a:pathLst>
                <a:path extrusionOk="0" h="1240" w="1634">
                  <a:moveTo>
                    <a:pt x="0" y="1"/>
                  </a:moveTo>
                  <a:cubicBezTo>
                    <a:pt x="95" y="140"/>
                    <a:pt x="186" y="290"/>
                    <a:pt x="256" y="451"/>
                  </a:cubicBezTo>
                  <a:cubicBezTo>
                    <a:pt x="384" y="695"/>
                    <a:pt x="497" y="962"/>
                    <a:pt x="592" y="1239"/>
                  </a:cubicBezTo>
                  <a:lnTo>
                    <a:pt x="1633" y="1239"/>
                  </a:lnTo>
                  <a:cubicBezTo>
                    <a:pt x="1192" y="717"/>
                    <a:pt x="636" y="29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30"/>
            <p:cNvSpPr/>
            <p:nvPr/>
          </p:nvSpPr>
          <p:spPr>
            <a:xfrm>
              <a:off x="1943013" y="3758925"/>
              <a:ext cx="28625" cy="38200"/>
            </a:xfrm>
            <a:custGeom>
              <a:rect b="b" l="l" r="r" t="t"/>
              <a:pathLst>
                <a:path extrusionOk="0" h="1528" w="1145">
                  <a:moveTo>
                    <a:pt x="0" y="0"/>
                  </a:moveTo>
                  <a:lnTo>
                    <a:pt x="0" y="1527"/>
                  </a:lnTo>
                  <a:lnTo>
                    <a:pt x="1145" y="1527"/>
                  </a:lnTo>
                  <a:cubicBezTo>
                    <a:pt x="1086" y="1389"/>
                    <a:pt x="1028" y="1236"/>
                    <a:pt x="958" y="1111"/>
                  </a:cubicBezTo>
                  <a:cubicBezTo>
                    <a:pt x="681" y="555"/>
                    <a:pt x="348" y="172"/>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30"/>
            <p:cNvSpPr/>
            <p:nvPr/>
          </p:nvSpPr>
          <p:spPr>
            <a:xfrm>
              <a:off x="1999113" y="3879225"/>
              <a:ext cx="45700" cy="40775"/>
            </a:xfrm>
            <a:custGeom>
              <a:rect b="b" l="l" r="r" t="t"/>
              <a:pathLst>
                <a:path extrusionOk="0" h="1631" w="1828">
                  <a:moveTo>
                    <a:pt x="208" y="1"/>
                  </a:moveTo>
                  <a:cubicBezTo>
                    <a:pt x="186" y="567"/>
                    <a:pt x="117" y="1111"/>
                    <a:pt x="0" y="1631"/>
                  </a:cubicBezTo>
                  <a:lnTo>
                    <a:pt x="1353" y="1631"/>
                  </a:lnTo>
                  <a:cubicBezTo>
                    <a:pt x="1608" y="1134"/>
                    <a:pt x="1783" y="578"/>
                    <a:pt x="1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0"/>
            <p:cNvSpPr/>
            <p:nvPr/>
          </p:nvSpPr>
          <p:spPr>
            <a:xfrm>
              <a:off x="1757288" y="3694075"/>
              <a:ext cx="350275" cy="349500"/>
            </a:xfrm>
            <a:custGeom>
              <a:rect b="b" l="l" r="r" t="t"/>
              <a:pathLst>
                <a:path extrusionOk="0" h="13980" w="14011">
                  <a:moveTo>
                    <a:pt x="7024" y="1667"/>
                  </a:moveTo>
                  <a:cubicBezTo>
                    <a:pt x="9951" y="1667"/>
                    <a:pt x="12345" y="4052"/>
                    <a:pt x="12345" y="6990"/>
                  </a:cubicBezTo>
                  <a:cubicBezTo>
                    <a:pt x="12345" y="9928"/>
                    <a:pt x="9951" y="12314"/>
                    <a:pt x="7024" y="12314"/>
                  </a:cubicBezTo>
                  <a:cubicBezTo>
                    <a:pt x="4083" y="12314"/>
                    <a:pt x="1700" y="9928"/>
                    <a:pt x="1700" y="6990"/>
                  </a:cubicBezTo>
                  <a:cubicBezTo>
                    <a:pt x="1700" y="4052"/>
                    <a:pt x="4083" y="1667"/>
                    <a:pt x="7024" y="1667"/>
                  </a:cubicBezTo>
                  <a:close/>
                  <a:moveTo>
                    <a:pt x="7024" y="0"/>
                  </a:moveTo>
                  <a:cubicBezTo>
                    <a:pt x="5149" y="0"/>
                    <a:pt x="3403" y="731"/>
                    <a:pt x="2084" y="2050"/>
                  </a:cubicBezTo>
                  <a:cubicBezTo>
                    <a:pt x="765" y="3369"/>
                    <a:pt x="34" y="5127"/>
                    <a:pt x="34" y="6990"/>
                  </a:cubicBezTo>
                  <a:cubicBezTo>
                    <a:pt x="34" y="8309"/>
                    <a:pt x="392" y="9570"/>
                    <a:pt x="1087" y="10681"/>
                  </a:cubicBezTo>
                  <a:lnTo>
                    <a:pt x="56" y="13424"/>
                  </a:lnTo>
                  <a:cubicBezTo>
                    <a:pt x="1" y="13574"/>
                    <a:pt x="34" y="13746"/>
                    <a:pt x="151" y="13863"/>
                  </a:cubicBezTo>
                  <a:cubicBezTo>
                    <a:pt x="231" y="13932"/>
                    <a:pt x="334" y="13980"/>
                    <a:pt x="440" y="13980"/>
                  </a:cubicBezTo>
                  <a:cubicBezTo>
                    <a:pt x="487" y="13980"/>
                    <a:pt x="542" y="13966"/>
                    <a:pt x="590" y="13955"/>
                  </a:cubicBezTo>
                  <a:lnTo>
                    <a:pt x="3333" y="12924"/>
                  </a:lnTo>
                  <a:cubicBezTo>
                    <a:pt x="4430" y="13619"/>
                    <a:pt x="5705" y="13980"/>
                    <a:pt x="7024" y="13980"/>
                  </a:cubicBezTo>
                  <a:cubicBezTo>
                    <a:pt x="8887" y="13980"/>
                    <a:pt x="10645" y="13249"/>
                    <a:pt x="11964" y="11930"/>
                  </a:cubicBezTo>
                  <a:cubicBezTo>
                    <a:pt x="13283" y="10611"/>
                    <a:pt x="14011" y="8853"/>
                    <a:pt x="14011" y="6990"/>
                  </a:cubicBezTo>
                  <a:cubicBezTo>
                    <a:pt x="14011" y="5127"/>
                    <a:pt x="13283" y="3369"/>
                    <a:pt x="11964" y="2050"/>
                  </a:cubicBezTo>
                  <a:cubicBezTo>
                    <a:pt x="10645" y="731"/>
                    <a:pt x="8887" y="0"/>
                    <a:pt x="70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30"/>
            <p:cNvSpPr/>
            <p:nvPr/>
          </p:nvSpPr>
          <p:spPr>
            <a:xfrm>
              <a:off x="1978838" y="3940525"/>
              <a:ext cx="40850" cy="31000"/>
            </a:xfrm>
            <a:custGeom>
              <a:rect b="b" l="l" r="r" t="t"/>
              <a:pathLst>
                <a:path extrusionOk="0" h="1240" w="1634">
                  <a:moveTo>
                    <a:pt x="592" y="1"/>
                  </a:moveTo>
                  <a:cubicBezTo>
                    <a:pt x="497" y="278"/>
                    <a:pt x="384" y="545"/>
                    <a:pt x="256" y="789"/>
                  </a:cubicBezTo>
                  <a:cubicBezTo>
                    <a:pt x="186" y="950"/>
                    <a:pt x="95" y="1100"/>
                    <a:pt x="0" y="1239"/>
                  </a:cubicBezTo>
                  <a:cubicBezTo>
                    <a:pt x="636" y="950"/>
                    <a:pt x="1192" y="523"/>
                    <a:pt x="1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30"/>
            <p:cNvSpPr/>
            <p:nvPr/>
          </p:nvSpPr>
          <p:spPr>
            <a:xfrm>
              <a:off x="1943013" y="3817575"/>
              <a:ext cx="40775" cy="41125"/>
            </a:xfrm>
            <a:custGeom>
              <a:rect b="b" l="l" r="r" t="t"/>
              <a:pathLst>
                <a:path extrusionOk="0" h="1645" w="1631">
                  <a:moveTo>
                    <a:pt x="0" y="1"/>
                  </a:moveTo>
                  <a:lnTo>
                    <a:pt x="0" y="1645"/>
                  </a:lnTo>
                  <a:lnTo>
                    <a:pt x="1630" y="1645"/>
                  </a:lnTo>
                  <a:cubicBezTo>
                    <a:pt x="1608" y="1067"/>
                    <a:pt x="1528" y="512"/>
                    <a:pt x="14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0"/>
            <p:cNvSpPr/>
            <p:nvPr/>
          </p:nvSpPr>
          <p:spPr>
            <a:xfrm>
              <a:off x="1943013" y="3879225"/>
              <a:ext cx="40775" cy="40775"/>
            </a:xfrm>
            <a:custGeom>
              <a:rect b="b" l="l" r="r" t="t"/>
              <a:pathLst>
                <a:path extrusionOk="0" h="1631" w="1631">
                  <a:moveTo>
                    <a:pt x="0" y="1"/>
                  </a:moveTo>
                  <a:lnTo>
                    <a:pt x="0" y="1631"/>
                  </a:lnTo>
                  <a:lnTo>
                    <a:pt x="1411" y="1631"/>
                  </a:lnTo>
                  <a:cubicBezTo>
                    <a:pt x="1528" y="1122"/>
                    <a:pt x="1608" y="567"/>
                    <a:pt x="1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30"/>
            <p:cNvSpPr/>
            <p:nvPr/>
          </p:nvSpPr>
          <p:spPr>
            <a:xfrm>
              <a:off x="1943013" y="3940525"/>
              <a:ext cx="28625" cy="38500"/>
            </a:xfrm>
            <a:custGeom>
              <a:rect b="b" l="l" r="r" t="t"/>
              <a:pathLst>
                <a:path extrusionOk="0" h="1540" w="1145">
                  <a:moveTo>
                    <a:pt x="0" y="1"/>
                  </a:moveTo>
                  <a:lnTo>
                    <a:pt x="0" y="1539"/>
                  </a:lnTo>
                  <a:cubicBezTo>
                    <a:pt x="348" y="1367"/>
                    <a:pt x="681" y="973"/>
                    <a:pt x="958" y="428"/>
                  </a:cubicBezTo>
                  <a:cubicBezTo>
                    <a:pt x="1028" y="289"/>
                    <a:pt x="1086" y="151"/>
                    <a:pt x="1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130"/>
          <p:cNvGrpSpPr/>
          <p:nvPr/>
        </p:nvGrpSpPr>
        <p:grpSpPr>
          <a:xfrm>
            <a:off x="1000200" y="3846475"/>
            <a:ext cx="350350" cy="349500"/>
            <a:chOff x="1000213" y="3694075"/>
            <a:chExt cx="350350" cy="349500"/>
          </a:xfrm>
        </p:grpSpPr>
        <p:sp>
          <p:nvSpPr>
            <p:cNvPr id="4433" name="Google Shape;4433;p130"/>
            <p:cNvSpPr/>
            <p:nvPr/>
          </p:nvSpPr>
          <p:spPr>
            <a:xfrm>
              <a:off x="1000213" y="3941250"/>
              <a:ext cx="104175" cy="102325"/>
            </a:xfrm>
            <a:custGeom>
              <a:rect b="b" l="l" r="r" t="t"/>
              <a:pathLst>
                <a:path extrusionOk="0" h="4093" w="4167">
                  <a:moveTo>
                    <a:pt x="3722" y="1"/>
                  </a:moveTo>
                  <a:cubicBezTo>
                    <a:pt x="3615" y="1"/>
                    <a:pt x="3508" y="41"/>
                    <a:pt x="3428" y="122"/>
                  </a:cubicBezTo>
                  <a:lnTo>
                    <a:pt x="154" y="3398"/>
                  </a:lnTo>
                  <a:cubicBezTo>
                    <a:pt x="1" y="3548"/>
                    <a:pt x="1" y="3815"/>
                    <a:pt x="154" y="3976"/>
                  </a:cubicBezTo>
                  <a:cubicBezTo>
                    <a:pt x="234" y="4057"/>
                    <a:pt x="337" y="4093"/>
                    <a:pt x="442" y="4093"/>
                  </a:cubicBezTo>
                  <a:cubicBezTo>
                    <a:pt x="545" y="4093"/>
                    <a:pt x="662" y="4057"/>
                    <a:pt x="731" y="3976"/>
                  </a:cubicBezTo>
                  <a:lnTo>
                    <a:pt x="4005" y="702"/>
                  </a:lnTo>
                  <a:cubicBezTo>
                    <a:pt x="4166" y="538"/>
                    <a:pt x="4166" y="274"/>
                    <a:pt x="4016" y="122"/>
                  </a:cubicBezTo>
                  <a:cubicBezTo>
                    <a:pt x="3936" y="41"/>
                    <a:pt x="3829" y="1"/>
                    <a:pt x="37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30"/>
            <p:cNvSpPr/>
            <p:nvPr/>
          </p:nvSpPr>
          <p:spPr>
            <a:xfrm>
              <a:off x="1000213" y="3879675"/>
              <a:ext cx="90625" cy="88925"/>
            </a:xfrm>
            <a:custGeom>
              <a:rect b="b" l="l" r="r" t="t"/>
              <a:pathLst>
                <a:path extrusionOk="0" h="3557" w="3625">
                  <a:moveTo>
                    <a:pt x="3176" y="1"/>
                  </a:moveTo>
                  <a:cubicBezTo>
                    <a:pt x="3071" y="1"/>
                    <a:pt x="2964" y="41"/>
                    <a:pt x="2883" y="121"/>
                  </a:cubicBezTo>
                  <a:lnTo>
                    <a:pt x="154" y="2851"/>
                  </a:lnTo>
                  <a:cubicBezTo>
                    <a:pt x="1" y="3015"/>
                    <a:pt x="1" y="3268"/>
                    <a:pt x="154" y="3432"/>
                  </a:cubicBezTo>
                  <a:cubicBezTo>
                    <a:pt x="234" y="3512"/>
                    <a:pt x="337" y="3557"/>
                    <a:pt x="442" y="3557"/>
                  </a:cubicBezTo>
                  <a:cubicBezTo>
                    <a:pt x="545" y="3557"/>
                    <a:pt x="662" y="3512"/>
                    <a:pt x="731" y="3432"/>
                  </a:cubicBezTo>
                  <a:lnTo>
                    <a:pt x="3461" y="699"/>
                  </a:lnTo>
                  <a:cubicBezTo>
                    <a:pt x="3625" y="538"/>
                    <a:pt x="3625" y="282"/>
                    <a:pt x="3461" y="121"/>
                  </a:cubicBezTo>
                  <a:cubicBezTo>
                    <a:pt x="3386" y="41"/>
                    <a:pt x="3282"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30"/>
            <p:cNvSpPr/>
            <p:nvPr/>
          </p:nvSpPr>
          <p:spPr>
            <a:xfrm>
              <a:off x="1075188" y="3954875"/>
              <a:ext cx="90850" cy="88700"/>
            </a:xfrm>
            <a:custGeom>
              <a:rect b="b" l="l" r="r" t="t"/>
              <a:pathLst>
                <a:path extrusionOk="0" h="3548" w="3634">
                  <a:moveTo>
                    <a:pt x="3182" y="0"/>
                  </a:moveTo>
                  <a:cubicBezTo>
                    <a:pt x="3078" y="0"/>
                    <a:pt x="2974" y="40"/>
                    <a:pt x="2892" y="121"/>
                  </a:cubicBezTo>
                  <a:lnTo>
                    <a:pt x="162" y="2853"/>
                  </a:lnTo>
                  <a:cubicBezTo>
                    <a:pt x="1" y="3003"/>
                    <a:pt x="1" y="3270"/>
                    <a:pt x="162" y="3431"/>
                  </a:cubicBezTo>
                  <a:cubicBezTo>
                    <a:pt x="243" y="3512"/>
                    <a:pt x="348" y="3548"/>
                    <a:pt x="451" y="3548"/>
                  </a:cubicBezTo>
                  <a:cubicBezTo>
                    <a:pt x="556" y="3548"/>
                    <a:pt x="659" y="3512"/>
                    <a:pt x="740" y="3431"/>
                  </a:cubicBezTo>
                  <a:lnTo>
                    <a:pt x="3472" y="701"/>
                  </a:lnTo>
                  <a:cubicBezTo>
                    <a:pt x="3633" y="537"/>
                    <a:pt x="3633" y="285"/>
                    <a:pt x="3472" y="121"/>
                  </a:cubicBezTo>
                  <a:cubicBezTo>
                    <a:pt x="3390" y="40"/>
                    <a:pt x="3286" y="0"/>
                    <a:pt x="3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0"/>
            <p:cNvSpPr/>
            <p:nvPr/>
          </p:nvSpPr>
          <p:spPr>
            <a:xfrm>
              <a:off x="1182188" y="3708575"/>
              <a:ext cx="168375" cy="323125"/>
            </a:xfrm>
            <a:custGeom>
              <a:rect b="b" l="l" r="r" t="t"/>
              <a:pathLst>
                <a:path extrusionOk="0" h="12925" w="6735">
                  <a:moveTo>
                    <a:pt x="6735" y="1"/>
                  </a:moveTo>
                  <a:lnTo>
                    <a:pt x="0" y="6735"/>
                  </a:lnTo>
                  <a:lnTo>
                    <a:pt x="1736" y="12636"/>
                  </a:lnTo>
                  <a:cubicBezTo>
                    <a:pt x="1783" y="12808"/>
                    <a:pt x="1944" y="12925"/>
                    <a:pt x="2119" y="12925"/>
                  </a:cubicBezTo>
                  <a:lnTo>
                    <a:pt x="2130" y="12925"/>
                  </a:lnTo>
                  <a:cubicBezTo>
                    <a:pt x="2302" y="12925"/>
                    <a:pt x="2466" y="12819"/>
                    <a:pt x="2511" y="12647"/>
                  </a:cubicBezTo>
                  <a:lnTo>
                    <a:pt x="67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30"/>
            <p:cNvSpPr/>
            <p:nvPr/>
          </p:nvSpPr>
          <p:spPr>
            <a:xfrm>
              <a:off x="1117138" y="3871725"/>
              <a:ext cx="55825" cy="55225"/>
            </a:xfrm>
            <a:custGeom>
              <a:rect b="b" l="l" r="r" t="t"/>
              <a:pathLst>
                <a:path extrusionOk="0" h="2209" w="2233">
                  <a:moveTo>
                    <a:pt x="381" y="1"/>
                  </a:moveTo>
                  <a:lnTo>
                    <a:pt x="34" y="1722"/>
                  </a:lnTo>
                  <a:cubicBezTo>
                    <a:pt x="0" y="1850"/>
                    <a:pt x="45" y="1989"/>
                    <a:pt x="139" y="2095"/>
                  </a:cubicBezTo>
                  <a:cubicBezTo>
                    <a:pt x="220" y="2164"/>
                    <a:pt x="322" y="2208"/>
                    <a:pt x="428" y="2208"/>
                  </a:cubicBezTo>
                  <a:cubicBezTo>
                    <a:pt x="461" y="2208"/>
                    <a:pt x="486" y="2208"/>
                    <a:pt x="508" y="2197"/>
                  </a:cubicBezTo>
                  <a:lnTo>
                    <a:pt x="2233" y="1861"/>
                  </a:lnTo>
                  <a:lnTo>
                    <a:pt x="1816" y="417"/>
                  </a:lnTo>
                  <a:lnTo>
                    <a:pt x="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30"/>
            <p:cNvSpPr/>
            <p:nvPr/>
          </p:nvSpPr>
          <p:spPr>
            <a:xfrm>
              <a:off x="1012713" y="3694075"/>
              <a:ext cx="323400" cy="168375"/>
            </a:xfrm>
            <a:custGeom>
              <a:rect b="b" l="l" r="r" t="t"/>
              <a:pathLst>
                <a:path extrusionOk="0" h="6735" w="12936">
                  <a:moveTo>
                    <a:pt x="12936" y="0"/>
                  </a:moveTo>
                  <a:lnTo>
                    <a:pt x="289" y="4224"/>
                  </a:lnTo>
                  <a:cubicBezTo>
                    <a:pt x="115" y="4271"/>
                    <a:pt x="1" y="4432"/>
                    <a:pt x="12" y="4618"/>
                  </a:cubicBezTo>
                  <a:cubicBezTo>
                    <a:pt x="12" y="4791"/>
                    <a:pt x="126" y="4954"/>
                    <a:pt x="301" y="4999"/>
                  </a:cubicBezTo>
                  <a:lnTo>
                    <a:pt x="6202" y="6735"/>
                  </a:lnTo>
                  <a:lnTo>
                    <a:pt x="129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130"/>
          <p:cNvGrpSpPr/>
          <p:nvPr/>
        </p:nvGrpSpPr>
        <p:grpSpPr>
          <a:xfrm>
            <a:off x="7794325" y="3283575"/>
            <a:ext cx="349450" cy="349450"/>
            <a:chOff x="7794338" y="3131175"/>
            <a:chExt cx="349450" cy="349450"/>
          </a:xfrm>
        </p:grpSpPr>
        <p:sp>
          <p:nvSpPr>
            <p:cNvPr id="4440" name="Google Shape;4440;p130"/>
            <p:cNvSpPr/>
            <p:nvPr/>
          </p:nvSpPr>
          <p:spPr>
            <a:xfrm>
              <a:off x="7884313" y="3131175"/>
              <a:ext cx="113675" cy="113675"/>
            </a:xfrm>
            <a:custGeom>
              <a:rect b="b" l="l" r="r" t="t"/>
              <a:pathLst>
                <a:path extrusionOk="0" h="4547" w="4547">
                  <a:moveTo>
                    <a:pt x="1053" y="1"/>
                  </a:moveTo>
                  <a:cubicBezTo>
                    <a:pt x="937" y="1"/>
                    <a:pt x="834" y="48"/>
                    <a:pt x="765" y="128"/>
                  </a:cubicBezTo>
                  <a:cubicBezTo>
                    <a:pt x="267" y="614"/>
                    <a:pt x="1" y="1261"/>
                    <a:pt x="1" y="1956"/>
                  </a:cubicBezTo>
                  <a:cubicBezTo>
                    <a:pt x="1" y="2650"/>
                    <a:pt x="267" y="3297"/>
                    <a:pt x="765" y="3797"/>
                  </a:cubicBezTo>
                  <a:cubicBezTo>
                    <a:pt x="1262" y="4294"/>
                    <a:pt x="1934" y="4546"/>
                    <a:pt x="2592" y="4546"/>
                  </a:cubicBezTo>
                  <a:cubicBezTo>
                    <a:pt x="3253" y="4546"/>
                    <a:pt x="3922" y="4294"/>
                    <a:pt x="4433" y="3797"/>
                  </a:cubicBezTo>
                  <a:cubicBezTo>
                    <a:pt x="4502" y="3713"/>
                    <a:pt x="4547" y="3611"/>
                    <a:pt x="4547" y="3505"/>
                  </a:cubicBezTo>
                  <a:cubicBezTo>
                    <a:pt x="4547" y="3391"/>
                    <a:pt x="4502" y="3286"/>
                    <a:pt x="4433" y="3216"/>
                  </a:cubicBezTo>
                  <a:lnTo>
                    <a:pt x="3169" y="1956"/>
                  </a:lnTo>
                  <a:lnTo>
                    <a:pt x="3841" y="1283"/>
                  </a:lnTo>
                  <a:cubicBezTo>
                    <a:pt x="4002" y="1122"/>
                    <a:pt x="4002" y="867"/>
                    <a:pt x="3841" y="706"/>
                  </a:cubicBezTo>
                  <a:cubicBezTo>
                    <a:pt x="3766" y="625"/>
                    <a:pt x="3662" y="585"/>
                    <a:pt x="3557" y="585"/>
                  </a:cubicBezTo>
                  <a:cubicBezTo>
                    <a:pt x="3451" y="585"/>
                    <a:pt x="3344" y="625"/>
                    <a:pt x="3264" y="706"/>
                  </a:cubicBezTo>
                  <a:lnTo>
                    <a:pt x="2592" y="1378"/>
                  </a:lnTo>
                  <a:lnTo>
                    <a:pt x="1342" y="128"/>
                  </a:lnTo>
                  <a:cubicBezTo>
                    <a:pt x="1262" y="48"/>
                    <a:pt x="1156" y="1"/>
                    <a:pt x="10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30"/>
            <p:cNvSpPr/>
            <p:nvPr/>
          </p:nvSpPr>
          <p:spPr>
            <a:xfrm>
              <a:off x="8034688" y="3412350"/>
              <a:ext cx="68075" cy="68275"/>
            </a:xfrm>
            <a:custGeom>
              <a:rect b="b" l="l" r="r" t="t"/>
              <a:pathLst>
                <a:path extrusionOk="0" h="2731" w="2723">
                  <a:moveTo>
                    <a:pt x="1367" y="0"/>
                  </a:moveTo>
                  <a:cubicBezTo>
                    <a:pt x="603" y="0"/>
                    <a:pt x="1" y="614"/>
                    <a:pt x="1" y="1367"/>
                  </a:cubicBezTo>
                  <a:cubicBezTo>
                    <a:pt x="1" y="2116"/>
                    <a:pt x="603" y="2730"/>
                    <a:pt x="1367" y="2730"/>
                  </a:cubicBezTo>
                  <a:cubicBezTo>
                    <a:pt x="2120" y="2730"/>
                    <a:pt x="2722" y="2116"/>
                    <a:pt x="2722" y="1367"/>
                  </a:cubicBezTo>
                  <a:cubicBezTo>
                    <a:pt x="2722" y="614"/>
                    <a:pt x="2120" y="0"/>
                    <a:pt x="1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0"/>
            <p:cNvSpPr/>
            <p:nvPr/>
          </p:nvSpPr>
          <p:spPr>
            <a:xfrm>
              <a:off x="7835438" y="3412350"/>
              <a:ext cx="68275" cy="68275"/>
            </a:xfrm>
            <a:custGeom>
              <a:rect b="b" l="l" r="r" t="t"/>
              <a:pathLst>
                <a:path extrusionOk="0" h="2731" w="2731">
                  <a:moveTo>
                    <a:pt x="1364" y="0"/>
                  </a:moveTo>
                  <a:cubicBezTo>
                    <a:pt x="612" y="0"/>
                    <a:pt x="1" y="614"/>
                    <a:pt x="1" y="1367"/>
                  </a:cubicBezTo>
                  <a:cubicBezTo>
                    <a:pt x="1" y="2116"/>
                    <a:pt x="612" y="2730"/>
                    <a:pt x="1364" y="2730"/>
                  </a:cubicBezTo>
                  <a:cubicBezTo>
                    <a:pt x="2117" y="2730"/>
                    <a:pt x="2731" y="2116"/>
                    <a:pt x="2731" y="1367"/>
                  </a:cubicBezTo>
                  <a:cubicBezTo>
                    <a:pt x="2731" y="1006"/>
                    <a:pt x="2581" y="658"/>
                    <a:pt x="2325" y="406"/>
                  </a:cubicBezTo>
                  <a:cubicBezTo>
                    <a:pt x="2070" y="150"/>
                    <a:pt x="1723" y="0"/>
                    <a:pt x="13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30"/>
            <p:cNvSpPr/>
            <p:nvPr/>
          </p:nvSpPr>
          <p:spPr>
            <a:xfrm>
              <a:off x="7855938" y="3303275"/>
              <a:ext cx="103600" cy="47800"/>
            </a:xfrm>
            <a:custGeom>
              <a:rect b="b" l="l" r="r" t="t"/>
              <a:pathLst>
                <a:path extrusionOk="0" h="1912" w="4144">
                  <a:moveTo>
                    <a:pt x="0" y="1"/>
                  </a:moveTo>
                  <a:lnTo>
                    <a:pt x="0" y="1911"/>
                  </a:lnTo>
                  <a:lnTo>
                    <a:pt x="4143" y="1911"/>
                  </a:lnTo>
                  <a:lnTo>
                    <a:pt x="41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30"/>
            <p:cNvSpPr/>
            <p:nvPr/>
          </p:nvSpPr>
          <p:spPr>
            <a:xfrm>
              <a:off x="7794338" y="3232675"/>
              <a:ext cx="219900" cy="220800"/>
            </a:xfrm>
            <a:custGeom>
              <a:rect b="b" l="l" r="r" t="t"/>
              <a:pathLst>
                <a:path extrusionOk="0" h="8832" w="8796">
                  <a:moveTo>
                    <a:pt x="7013" y="2003"/>
                  </a:moveTo>
                  <a:cubicBezTo>
                    <a:pt x="7243" y="2003"/>
                    <a:pt x="7429" y="2189"/>
                    <a:pt x="7429" y="2408"/>
                  </a:cubicBezTo>
                  <a:lnTo>
                    <a:pt x="7429" y="5138"/>
                  </a:lnTo>
                  <a:cubicBezTo>
                    <a:pt x="7429" y="5371"/>
                    <a:pt x="7243" y="5554"/>
                    <a:pt x="7013" y="5554"/>
                  </a:cubicBezTo>
                  <a:lnTo>
                    <a:pt x="2048" y="5554"/>
                  </a:lnTo>
                  <a:cubicBezTo>
                    <a:pt x="1828" y="5554"/>
                    <a:pt x="1645" y="5371"/>
                    <a:pt x="1645" y="5138"/>
                  </a:cubicBezTo>
                  <a:lnTo>
                    <a:pt x="1645" y="2408"/>
                  </a:lnTo>
                  <a:cubicBezTo>
                    <a:pt x="1645" y="2189"/>
                    <a:pt x="1828" y="2003"/>
                    <a:pt x="2048" y="2003"/>
                  </a:cubicBezTo>
                  <a:close/>
                  <a:moveTo>
                    <a:pt x="3505" y="0"/>
                  </a:moveTo>
                  <a:lnTo>
                    <a:pt x="2603" y="917"/>
                  </a:lnTo>
                  <a:lnTo>
                    <a:pt x="962" y="917"/>
                  </a:lnTo>
                  <a:cubicBezTo>
                    <a:pt x="429" y="917"/>
                    <a:pt x="1" y="1345"/>
                    <a:pt x="1" y="1864"/>
                  </a:cubicBezTo>
                  <a:lnTo>
                    <a:pt x="1" y="8415"/>
                  </a:lnTo>
                  <a:cubicBezTo>
                    <a:pt x="1" y="8645"/>
                    <a:pt x="187" y="8831"/>
                    <a:pt x="417" y="8831"/>
                  </a:cubicBezTo>
                  <a:lnTo>
                    <a:pt x="845" y="8831"/>
                  </a:lnTo>
                  <a:cubicBezTo>
                    <a:pt x="834" y="8737"/>
                    <a:pt x="823" y="8645"/>
                    <a:pt x="823" y="8554"/>
                  </a:cubicBezTo>
                  <a:cubicBezTo>
                    <a:pt x="823" y="7348"/>
                    <a:pt x="1806" y="6376"/>
                    <a:pt x="3008" y="6376"/>
                  </a:cubicBezTo>
                  <a:cubicBezTo>
                    <a:pt x="4214" y="6376"/>
                    <a:pt x="5186" y="7348"/>
                    <a:pt x="5186" y="8554"/>
                  </a:cubicBezTo>
                  <a:cubicBezTo>
                    <a:pt x="5186" y="8645"/>
                    <a:pt x="5186" y="8737"/>
                    <a:pt x="5172" y="8831"/>
                  </a:cubicBezTo>
                  <a:lnTo>
                    <a:pt x="8796" y="8831"/>
                  </a:lnTo>
                  <a:lnTo>
                    <a:pt x="8796" y="1864"/>
                  </a:lnTo>
                  <a:cubicBezTo>
                    <a:pt x="8796" y="1345"/>
                    <a:pt x="8365" y="917"/>
                    <a:pt x="7835" y="917"/>
                  </a:cubicBezTo>
                  <a:lnTo>
                    <a:pt x="3761" y="917"/>
                  </a:lnTo>
                  <a:lnTo>
                    <a:pt x="4086" y="581"/>
                  </a:lnTo>
                  <a:cubicBezTo>
                    <a:pt x="3980" y="500"/>
                    <a:pt x="3878" y="406"/>
                    <a:pt x="3783" y="314"/>
                  </a:cubicBezTo>
                  <a:cubicBezTo>
                    <a:pt x="3680" y="209"/>
                    <a:pt x="3589" y="106"/>
                    <a:pt x="3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0"/>
            <p:cNvSpPr/>
            <p:nvPr/>
          </p:nvSpPr>
          <p:spPr>
            <a:xfrm>
              <a:off x="8034688" y="3296325"/>
              <a:ext cx="105625" cy="61675"/>
            </a:xfrm>
            <a:custGeom>
              <a:rect b="b" l="l" r="r" t="t"/>
              <a:pathLst>
                <a:path extrusionOk="0" h="2467" w="4225">
                  <a:moveTo>
                    <a:pt x="1" y="1"/>
                  </a:moveTo>
                  <a:lnTo>
                    <a:pt x="1" y="2467"/>
                  </a:lnTo>
                  <a:lnTo>
                    <a:pt x="4225" y="2467"/>
                  </a:lnTo>
                  <a:lnTo>
                    <a:pt x="3519" y="892"/>
                  </a:lnTo>
                  <a:cubicBezTo>
                    <a:pt x="3289" y="359"/>
                    <a:pt x="2744" y="1"/>
                    <a:pt x="2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0"/>
            <p:cNvSpPr/>
            <p:nvPr/>
          </p:nvSpPr>
          <p:spPr>
            <a:xfrm>
              <a:off x="8034688" y="3378200"/>
              <a:ext cx="109100" cy="75275"/>
            </a:xfrm>
            <a:custGeom>
              <a:rect b="b" l="l" r="r" t="t"/>
              <a:pathLst>
                <a:path extrusionOk="0" h="3011" w="4364">
                  <a:moveTo>
                    <a:pt x="1" y="0"/>
                  </a:moveTo>
                  <a:lnTo>
                    <a:pt x="1" y="1030"/>
                  </a:lnTo>
                  <a:cubicBezTo>
                    <a:pt x="373" y="730"/>
                    <a:pt x="848" y="555"/>
                    <a:pt x="1367" y="555"/>
                  </a:cubicBezTo>
                  <a:cubicBezTo>
                    <a:pt x="2570" y="555"/>
                    <a:pt x="3541" y="1527"/>
                    <a:pt x="3541" y="2733"/>
                  </a:cubicBezTo>
                  <a:cubicBezTo>
                    <a:pt x="3541" y="2824"/>
                    <a:pt x="3541" y="2916"/>
                    <a:pt x="3530" y="3010"/>
                  </a:cubicBezTo>
                  <a:lnTo>
                    <a:pt x="3958" y="3010"/>
                  </a:lnTo>
                  <a:cubicBezTo>
                    <a:pt x="4180" y="3010"/>
                    <a:pt x="4363" y="2824"/>
                    <a:pt x="4363" y="2594"/>
                  </a:cubicBezTo>
                  <a:lnTo>
                    <a:pt x="43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130"/>
          <p:cNvGrpSpPr/>
          <p:nvPr/>
        </p:nvGrpSpPr>
        <p:grpSpPr>
          <a:xfrm>
            <a:off x="7037325" y="3283725"/>
            <a:ext cx="349450" cy="349300"/>
            <a:chOff x="7037338" y="3131325"/>
            <a:chExt cx="349450" cy="349300"/>
          </a:xfrm>
        </p:grpSpPr>
        <p:sp>
          <p:nvSpPr>
            <p:cNvPr id="4448" name="Google Shape;4448;p130"/>
            <p:cNvSpPr/>
            <p:nvPr/>
          </p:nvSpPr>
          <p:spPr>
            <a:xfrm>
              <a:off x="7208888" y="3303275"/>
              <a:ext cx="68275" cy="68275"/>
            </a:xfrm>
            <a:custGeom>
              <a:rect b="b" l="l" r="r" t="t"/>
              <a:pathLst>
                <a:path extrusionOk="0" h="2731" w="2731">
                  <a:moveTo>
                    <a:pt x="2314" y="1"/>
                  </a:moveTo>
                  <a:cubicBezTo>
                    <a:pt x="1028" y="1"/>
                    <a:pt x="0" y="1042"/>
                    <a:pt x="0" y="2314"/>
                  </a:cubicBezTo>
                  <a:cubicBezTo>
                    <a:pt x="0" y="2467"/>
                    <a:pt x="12" y="2605"/>
                    <a:pt x="34" y="2730"/>
                  </a:cubicBezTo>
                  <a:lnTo>
                    <a:pt x="2730" y="37"/>
                  </a:lnTo>
                  <a:cubicBezTo>
                    <a:pt x="2591" y="12"/>
                    <a:pt x="2453" y="1"/>
                    <a:pt x="2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30"/>
            <p:cNvSpPr/>
            <p:nvPr/>
          </p:nvSpPr>
          <p:spPr>
            <a:xfrm>
              <a:off x="7099538" y="3303275"/>
              <a:ext cx="20500" cy="20575"/>
            </a:xfrm>
            <a:custGeom>
              <a:rect b="b" l="l" r="r" t="t"/>
              <a:pathLst>
                <a:path extrusionOk="0" h="823" w="820">
                  <a:moveTo>
                    <a:pt x="140" y="1"/>
                  </a:moveTo>
                  <a:cubicBezTo>
                    <a:pt x="56" y="1"/>
                    <a:pt x="1" y="59"/>
                    <a:pt x="1" y="140"/>
                  </a:cubicBezTo>
                  <a:lnTo>
                    <a:pt x="1" y="684"/>
                  </a:lnTo>
                  <a:cubicBezTo>
                    <a:pt x="1" y="753"/>
                    <a:pt x="56" y="823"/>
                    <a:pt x="140" y="823"/>
                  </a:cubicBezTo>
                  <a:lnTo>
                    <a:pt x="820" y="823"/>
                  </a:lnTo>
                  <a:lnTo>
                    <a:pt x="8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30"/>
            <p:cNvSpPr/>
            <p:nvPr/>
          </p:nvSpPr>
          <p:spPr>
            <a:xfrm>
              <a:off x="7217838" y="3312225"/>
              <a:ext cx="97775" cy="97850"/>
            </a:xfrm>
            <a:custGeom>
              <a:rect b="b" l="l" r="r" t="t"/>
              <a:pathLst>
                <a:path extrusionOk="0" h="3914" w="3911">
                  <a:moveTo>
                    <a:pt x="3205" y="1"/>
                  </a:moveTo>
                  <a:lnTo>
                    <a:pt x="1" y="3206"/>
                  </a:lnTo>
                  <a:cubicBezTo>
                    <a:pt x="184" y="3497"/>
                    <a:pt x="428" y="3739"/>
                    <a:pt x="706" y="3914"/>
                  </a:cubicBezTo>
                  <a:lnTo>
                    <a:pt x="3911" y="720"/>
                  </a:lnTo>
                  <a:cubicBezTo>
                    <a:pt x="3725" y="429"/>
                    <a:pt x="3483" y="187"/>
                    <a:pt x="3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0"/>
            <p:cNvSpPr/>
            <p:nvPr/>
          </p:nvSpPr>
          <p:spPr>
            <a:xfrm>
              <a:off x="7140563" y="3303275"/>
              <a:ext cx="20300" cy="20575"/>
            </a:xfrm>
            <a:custGeom>
              <a:rect b="b" l="l" r="r" t="t"/>
              <a:pathLst>
                <a:path extrusionOk="0" h="823" w="812">
                  <a:moveTo>
                    <a:pt x="1" y="1"/>
                  </a:moveTo>
                  <a:lnTo>
                    <a:pt x="1" y="823"/>
                  </a:lnTo>
                  <a:lnTo>
                    <a:pt x="684" y="823"/>
                  </a:lnTo>
                  <a:cubicBezTo>
                    <a:pt x="753" y="823"/>
                    <a:pt x="812" y="753"/>
                    <a:pt x="812" y="684"/>
                  </a:cubicBezTo>
                  <a:lnTo>
                    <a:pt x="812" y="140"/>
                  </a:lnTo>
                  <a:cubicBezTo>
                    <a:pt x="812" y="59"/>
                    <a:pt x="753" y="1"/>
                    <a:pt x="6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30"/>
            <p:cNvSpPr/>
            <p:nvPr/>
          </p:nvSpPr>
          <p:spPr>
            <a:xfrm>
              <a:off x="7256313" y="3350700"/>
              <a:ext cx="68550" cy="68600"/>
            </a:xfrm>
            <a:custGeom>
              <a:rect b="b" l="l" r="r" t="t"/>
              <a:pathLst>
                <a:path extrusionOk="0" h="2744" w="2742">
                  <a:moveTo>
                    <a:pt x="2697" y="0"/>
                  </a:moveTo>
                  <a:lnTo>
                    <a:pt x="0" y="2708"/>
                  </a:lnTo>
                  <a:cubicBezTo>
                    <a:pt x="139" y="2733"/>
                    <a:pt x="278" y="2744"/>
                    <a:pt x="417" y="2744"/>
                  </a:cubicBezTo>
                  <a:cubicBezTo>
                    <a:pt x="1700" y="2744"/>
                    <a:pt x="2741" y="1703"/>
                    <a:pt x="2741" y="417"/>
                  </a:cubicBezTo>
                  <a:cubicBezTo>
                    <a:pt x="2741" y="278"/>
                    <a:pt x="2719" y="139"/>
                    <a:pt x="2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30"/>
            <p:cNvSpPr/>
            <p:nvPr/>
          </p:nvSpPr>
          <p:spPr>
            <a:xfrm>
              <a:off x="7037338" y="3200875"/>
              <a:ext cx="349450" cy="279750"/>
            </a:xfrm>
            <a:custGeom>
              <a:rect b="b" l="l" r="r" t="t"/>
              <a:pathLst>
                <a:path extrusionOk="0" h="11190" w="13978">
                  <a:moveTo>
                    <a:pt x="4813" y="3275"/>
                  </a:moveTo>
                  <a:cubicBezTo>
                    <a:pt x="5335" y="3275"/>
                    <a:pt x="5763" y="3702"/>
                    <a:pt x="5763" y="4236"/>
                  </a:cubicBezTo>
                  <a:lnTo>
                    <a:pt x="5763" y="4780"/>
                  </a:lnTo>
                  <a:cubicBezTo>
                    <a:pt x="5763" y="5299"/>
                    <a:pt x="5335" y="5730"/>
                    <a:pt x="4813" y="5730"/>
                  </a:cubicBezTo>
                  <a:lnTo>
                    <a:pt x="2628" y="5730"/>
                  </a:lnTo>
                  <a:cubicBezTo>
                    <a:pt x="2094" y="5730"/>
                    <a:pt x="1667" y="5299"/>
                    <a:pt x="1667" y="4780"/>
                  </a:cubicBezTo>
                  <a:lnTo>
                    <a:pt x="1667" y="4236"/>
                  </a:lnTo>
                  <a:cubicBezTo>
                    <a:pt x="1667" y="3702"/>
                    <a:pt x="2094" y="3275"/>
                    <a:pt x="2628" y="3275"/>
                  </a:cubicBezTo>
                  <a:close/>
                  <a:moveTo>
                    <a:pt x="4813" y="6549"/>
                  </a:moveTo>
                  <a:cubicBezTo>
                    <a:pt x="5032" y="6549"/>
                    <a:pt x="5218" y="6735"/>
                    <a:pt x="5218" y="6965"/>
                  </a:cubicBezTo>
                  <a:cubicBezTo>
                    <a:pt x="5218" y="7187"/>
                    <a:pt x="5032" y="7371"/>
                    <a:pt x="4813" y="7371"/>
                  </a:cubicBezTo>
                  <a:lnTo>
                    <a:pt x="2350" y="7371"/>
                  </a:lnTo>
                  <a:cubicBezTo>
                    <a:pt x="2128" y="7371"/>
                    <a:pt x="1944" y="7187"/>
                    <a:pt x="1944" y="6965"/>
                  </a:cubicBezTo>
                  <a:cubicBezTo>
                    <a:pt x="1944" y="6735"/>
                    <a:pt x="2128" y="6549"/>
                    <a:pt x="2350" y="6549"/>
                  </a:cubicBezTo>
                  <a:close/>
                  <a:moveTo>
                    <a:pt x="4813" y="8193"/>
                  </a:moveTo>
                  <a:cubicBezTo>
                    <a:pt x="5032" y="8193"/>
                    <a:pt x="5218" y="8379"/>
                    <a:pt x="5218" y="8598"/>
                  </a:cubicBezTo>
                  <a:cubicBezTo>
                    <a:pt x="5218" y="8829"/>
                    <a:pt x="5032" y="9004"/>
                    <a:pt x="4813" y="9004"/>
                  </a:cubicBezTo>
                  <a:lnTo>
                    <a:pt x="2350" y="9004"/>
                  </a:lnTo>
                  <a:cubicBezTo>
                    <a:pt x="2128" y="9004"/>
                    <a:pt x="1944" y="8829"/>
                    <a:pt x="1944" y="8598"/>
                  </a:cubicBezTo>
                  <a:cubicBezTo>
                    <a:pt x="1944" y="8379"/>
                    <a:pt x="2128" y="8193"/>
                    <a:pt x="2350" y="8193"/>
                  </a:cubicBezTo>
                  <a:close/>
                  <a:moveTo>
                    <a:pt x="9176" y="3275"/>
                  </a:moveTo>
                  <a:cubicBezTo>
                    <a:pt x="10911" y="3275"/>
                    <a:pt x="12311" y="4688"/>
                    <a:pt x="12311" y="6410"/>
                  </a:cubicBezTo>
                  <a:cubicBezTo>
                    <a:pt x="12311" y="8146"/>
                    <a:pt x="10911" y="9559"/>
                    <a:pt x="9176" y="9559"/>
                  </a:cubicBezTo>
                  <a:cubicBezTo>
                    <a:pt x="7440" y="9559"/>
                    <a:pt x="6040" y="8146"/>
                    <a:pt x="6040" y="6410"/>
                  </a:cubicBezTo>
                  <a:cubicBezTo>
                    <a:pt x="6040" y="4688"/>
                    <a:pt x="7440" y="3275"/>
                    <a:pt x="9176" y="3275"/>
                  </a:cubicBezTo>
                  <a:close/>
                  <a:moveTo>
                    <a:pt x="2350" y="1"/>
                  </a:moveTo>
                  <a:cubicBezTo>
                    <a:pt x="1828" y="1"/>
                    <a:pt x="1400" y="428"/>
                    <a:pt x="1400" y="961"/>
                  </a:cubicBezTo>
                  <a:lnTo>
                    <a:pt x="1400" y="1645"/>
                  </a:lnTo>
                  <a:lnTo>
                    <a:pt x="1239" y="1645"/>
                  </a:lnTo>
                  <a:cubicBezTo>
                    <a:pt x="556" y="1645"/>
                    <a:pt x="0" y="2189"/>
                    <a:pt x="0" y="2869"/>
                  </a:cubicBezTo>
                  <a:lnTo>
                    <a:pt x="0" y="9964"/>
                  </a:lnTo>
                  <a:cubicBezTo>
                    <a:pt x="0" y="10645"/>
                    <a:pt x="556" y="11189"/>
                    <a:pt x="1239" y="11189"/>
                  </a:cubicBezTo>
                  <a:lnTo>
                    <a:pt x="12750" y="11189"/>
                  </a:lnTo>
                  <a:cubicBezTo>
                    <a:pt x="13433" y="11189"/>
                    <a:pt x="13977" y="10645"/>
                    <a:pt x="13977" y="9964"/>
                  </a:cubicBezTo>
                  <a:lnTo>
                    <a:pt x="13977" y="2869"/>
                  </a:lnTo>
                  <a:cubicBezTo>
                    <a:pt x="13977" y="2189"/>
                    <a:pt x="13433" y="1645"/>
                    <a:pt x="12750" y="1645"/>
                  </a:cubicBezTo>
                  <a:lnTo>
                    <a:pt x="3308" y="1645"/>
                  </a:lnTo>
                  <a:lnTo>
                    <a:pt x="3308" y="961"/>
                  </a:lnTo>
                  <a:cubicBezTo>
                    <a:pt x="3308" y="428"/>
                    <a:pt x="2880" y="1"/>
                    <a:pt x="23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0"/>
            <p:cNvSpPr/>
            <p:nvPr/>
          </p:nvSpPr>
          <p:spPr>
            <a:xfrm>
              <a:off x="7249638" y="3200875"/>
              <a:ext cx="47800" cy="20575"/>
            </a:xfrm>
            <a:custGeom>
              <a:rect b="b" l="l" r="r" t="t"/>
              <a:pathLst>
                <a:path extrusionOk="0" h="823" w="1912">
                  <a:moveTo>
                    <a:pt x="684" y="1"/>
                  </a:moveTo>
                  <a:cubicBezTo>
                    <a:pt x="300" y="1"/>
                    <a:pt x="1" y="301"/>
                    <a:pt x="1" y="684"/>
                  </a:cubicBezTo>
                  <a:lnTo>
                    <a:pt x="1" y="823"/>
                  </a:lnTo>
                  <a:lnTo>
                    <a:pt x="1911" y="823"/>
                  </a:lnTo>
                  <a:lnTo>
                    <a:pt x="1911" y="684"/>
                  </a:lnTo>
                  <a:cubicBezTo>
                    <a:pt x="1911" y="301"/>
                    <a:pt x="1608"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30"/>
            <p:cNvSpPr/>
            <p:nvPr/>
          </p:nvSpPr>
          <p:spPr>
            <a:xfrm>
              <a:off x="7317888" y="3200875"/>
              <a:ext cx="47775" cy="20575"/>
            </a:xfrm>
            <a:custGeom>
              <a:rect b="b" l="l" r="r" t="t"/>
              <a:pathLst>
                <a:path extrusionOk="0" h="823" w="1911">
                  <a:moveTo>
                    <a:pt x="683" y="1"/>
                  </a:moveTo>
                  <a:cubicBezTo>
                    <a:pt x="303" y="1"/>
                    <a:pt x="0" y="301"/>
                    <a:pt x="0" y="684"/>
                  </a:cubicBezTo>
                  <a:lnTo>
                    <a:pt x="0" y="823"/>
                  </a:lnTo>
                  <a:lnTo>
                    <a:pt x="1911" y="823"/>
                  </a:lnTo>
                  <a:lnTo>
                    <a:pt x="1911" y="684"/>
                  </a:lnTo>
                  <a:cubicBezTo>
                    <a:pt x="1911" y="301"/>
                    <a:pt x="1611"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30"/>
            <p:cNvSpPr/>
            <p:nvPr/>
          </p:nvSpPr>
          <p:spPr>
            <a:xfrm>
              <a:off x="7135988" y="3131325"/>
              <a:ext cx="203650" cy="94150"/>
            </a:xfrm>
            <a:custGeom>
              <a:rect b="b" l="l" r="r" t="t"/>
              <a:pathLst>
                <a:path extrusionOk="0" h="3766" w="8146">
                  <a:moveTo>
                    <a:pt x="7687" y="1"/>
                  </a:moveTo>
                  <a:cubicBezTo>
                    <a:pt x="7639" y="1"/>
                    <a:pt x="7590" y="9"/>
                    <a:pt x="7543" y="28"/>
                  </a:cubicBezTo>
                  <a:lnTo>
                    <a:pt x="1" y="2958"/>
                  </a:lnTo>
                  <a:cubicBezTo>
                    <a:pt x="114" y="3188"/>
                    <a:pt x="184" y="3455"/>
                    <a:pt x="184" y="3743"/>
                  </a:cubicBezTo>
                  <a:lnTo>
                    <a:pt x="184" y="3766"/>
                  </a:lnTo>
                  <a:lnTo>
                    <a:pt x="7832" y="791"/>
                  </a:lnTo>
                  <a:cubicBezTo>
                    <a:pt x="8040" y="711"/>
                    <a:pt x="8146" y="469"/>
                    <a:pt x="8065" y="261"/>
                  </a:cubicBezTo>
                  <a:cubicBezTo>
                    <a:pt x="8003" y="100"/>
                    <a:pt x="7850" y="1"/>
                    <a:pt x="7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130"/>
          <p:cNvGrpSpPr/>
          <p:nvPr/>
        </p:nvGrpSpPr>
        <p:grpSpPr>
          <a:xfrm>
            <a:off x="6290100" y="3284400"/>
            <a:ext cx="349525" cy="348050"/>
            <a:chOff x="6290113" y="3132000"/>
            <a:chExt cx="349525" cy="348050"/>
          </a:xfrm>
        </p:grpSpPr>
        <p:sp>
          <p:nvSpPr>
            <p:cNvPr id="4458" name="Google Shape;4458;p130"/>
            <p:cNvSpPr/>
            <p:nvPr/>
          </p:nvSpPr>
          <p:spPr>
            <a:xfrm>
              <a:off x="6492913" y="3132000"/>
              <a:ext cx="136850" cy="102425"/>
            </a:xfrm>
            <a:custGeom>
              <a:rect b="b" l="l" r="r" t="t"/>
              <a:pathLst>
                <a:path extrusionOk="0" h="4097" w="5474">
                  <a:moveTo>
                    <a:pt x="2710" y="1"/>
                  </a:moveTo>
                  <a:cubicBezTo>
                    <a:pt x="1217" y="1"/>
                    <a:pt x="0" y="1224"/>
                    <a:pt x="0" y="2733"/>
                  </a:cubicBezTo>
                  <a:cubicBezTo>
                    <a:pt x="0" y="3125"/>
                    <a:pt x="81" y="3519"/>
                    <a:pt x="245" y="3866"/>
                  </a:cubicBezTo>
                  <a:cubicBezTo>
                    <a:pt x="314" y="4005"/>
                    <a:pt x="453" y="4097"/>
                    <a:pt x="614" y="4097"/>
                  </a:cubicBezTo>
                  <a:lnTo>
                    <a:pt x="4838" y="4097"/>
                  </a:lnTo>
                  <a:cubicBezTo>
                    <a:pt x="4999" y="4097"/>
                    <a:pt x="5149" y="4005"/>
                    <a:pt x="5207" y="3866"/>
                  </a:cubicBezTo>
                  <a:cubicBezTo>
                    <a:pt x="5382" y="3472"/>
                    <a:pt x="5474" y="3044"/>
                    <a:pt x="5452" y="2606"/>
                  </a:cubicBezTo>
                  <a:cubicBezTo>
                    <a:pt x="5393" y="1159"/>
                    <a:pt x="4188" y="1"/>
                    <a:pt x="2730" y="1"/>
                  </a:cubicBezTo>
                  <a:cubicBezTo>
                    <a:pt x="2723" y="1"/>
                    <a:pt x="2717" y="1"/>
                    <a:pt x="27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0"/>
            <p:cNvSpPr/>
            <p:nvPr/>
          </p:nvSpPr>
          <p:spPr>
            <a:xfrm>
              <a:off x="6290113" y="3281275"/>
              <a:ext cx="81875" cy="184350"/>
            </a:xfrm>
            <a:custGeom>
              <a:rect b="b" l="l" r="r" t="t"/>
              <a:pathLst>
                <a:path extrusionOk="0" h="7374" w="3275">
                  <a:moveTo>
                    <a:pt x="2189" y="1505"/>
                  </a:moveTo>
                  <a:cubicBezTo>
                    <a:pt x="2408" y="1505"/>
                    <a:pt x="2594" y="1692"/>
                    <a:pt x="2594" y="1911"/>
                  </a:cubicBezTo>
                  <a:cubicBezTo>
                    <a:pt x="2594" y="2141"/>
                    <a:pt x="2408" y="2327"/>
                    <a:pt x="2189" y="2327"/>
                  </a:cubicBezTo>
                  <a:cubicBezTo>
                    <a:pt x="1956" y="2327"/>
                    <a:pt x="1772" y="2141"/>
                    <a:pt x="1772" y="1911"/>
                  </a:cubicBezTo>
                  <a:cubicBezTo>
                    <a:pt x="1772" y="1692"/>
                    <a:pt x="1956" y="1505"/>
                    <a:pt x="2189" y="1505"/>
                  </a:cubicBezTo>
                  <a:close/>
                  <a:moveTo>
                    <a:pt x="417" y="0"/>
                  </a:moveTo>
                  <a:cubicBezTo>
                    <a:pt x="187" y="0"/>
                    <a:pt x="1" y="186"/>
                    <a:pt x="1" y="417"/>
                  </a:cubicBezTo>
                  <a:lnTo>
                    <a:pt x="1" y="6968"/>
                  </a:lnTo>
                  <a:cubicBezTo>
                    <a:pt x="1" y="7187"/>
                    <a:pt x="187" y="7373"/>
                    <a:pt x="417" y="7373"/>
                  </a:cubicBezTo>
                  <a:lnTo>
                    <a:pt x="2872" y="7373"/>
                  </a:lnTo>
                  <a:cubicBezTo>
                    <a:pt x="3091" y="7373"/>
                    <a:pt x="3275" y="7187"/>
                    <a:pt x="3275" y="6968"/>
                  </a:cubicBezTo>
                  <a:lnTo>
                    <a:pt x="3275" y="417"/>
                  </a:lnTo>
                  <a:cubicBezTo>
                    <a:pt x="3275" y="186"/>
                    <a:pt x="3091" y="0"/>
                    <a:pt x="28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0"/>
            <p:cNvSpPr/>
            <p:nvPr/>
          </p:nvSpPr>
          <p:spPr>
            <a:xfrm>
              <a:off x="6392513" y="3254125"/>
              <a:ext cx="247125" cy="225925"/>
            </a:xfrm>
            <a:custGeom>
              <a:rect b="b" l="l" r="r" t="t"/>
              <a:pathLst>
                <a:path extrusionOk="0" h="9037" w="9885">
                  <a:moveTo>
                    <a:pt x="3877" y="1"/>
                  </a:moveTo>
                  <a:cubicBezTo>
                    <a:pt x="3253" y="1"/>
                    <a:pt x="2639" y="173"/>
                    <a:pt x="2109" y="509"/>
                  </a:cubicBezTo>
                  <a:cubicBezTo>
                    <a:pt x="1645" y="786"/>
                    <a:pt x="1262" y="1181"/>
                    <a:pt x="984" y="1642"/>
                  </a:cubicBezTo>
                  <a:lnTo>
                    <a:pt x="1" y="1642"/>
                  </a:lnTo>
                  <a:lnTo>
                    <a:pt x="1" y="7915"/>
                  </a:lnTo>
                  <a:lnTo>
                    <a:pt x="1031" y="7915"/>
                  </a:lnTo>
                  <a:cubicBezTo>
                    <a:pt x="1623" y="8598"/>
                    <a:pt x="2500" y="9037"/>
                    <a:pt x="3414" y="9037"/>
                  </a:cubicBezTo>
                  <a:lnTo>
                    <a:pt x="8982" y="9037"/>
                  </a:lnTo>
                  <a:cubicBezTo>
                    <a:pt x="9479" y="9037"/>
                    <a:pt x="9884" y="8631"/>
                    <a:pt x="9884" y="8134"/>
                  </a:cubicBezTo>
                  <a:cubicBezTo>
                    <a:pt x="9884" y="7637"/>
                    <a:pt x="9479" y="7232"/>
                    <a:pt x="8982" y="7232"/>
                  </a:cubicBezTo>
                  <a:cubicBezTo>
                    <a:pt x="9479" y="7232"/>
                    <a:pt x="9884" y="6826"/>
                    <a:pt x="9884" y="6329"/>
                  </a:cubicBezTo>
                  <a:cubicBezTo>
                    <a:pt x="9884" y="5832"/>
                    <a:pt x="9479" y="5427"/>
                    <a:pt x="8982" y="5427"/>
                  </a:cubicBezTo>
                  <a:cubicBezTo>
                    <a:pt x="9479" y="5427"/>
                    <a:pt x="9884" y="5032"/>
                    <a:pt x="9884" y="4535"/>
                  </a:cubicBezTo>
                  <a:cubicBezTo>
                    <a:pt x="9884" y="4038"/>
                    <a:pt x="9479" y="3633"/>
                    <a:pt x="8982" y="3633"/>
                  </a:cubicBezTo>
                  <a:cubicBezTo>
                    <a:pt x="9479" y="3633"/>
                    <a:pt x="9884" y="3227"/>
                    <a:pt x="9884" y="2730"/>
                  </a:cubicBezTo>
                  <a:cubicBezTo>
                    <a:pt x="9884" y="2233"/>
                    <a:pt x="9479" y="1828"/>
                    <a:pt x="8982" y="1828"/>
                  </a:cubicBezTo>
                  <a:lnTo>
                    <a:pt x="5174" y="1828"/>
                  </a:lnTo>
                  <a:cubicBezTo>
                    <a:pt x="4747" y="1828"/>
                    <a:pt x="4386" y="1492"/>
                    <a:pt x="4363" y="1064"/>
                  </a:cubicBezTo>
                  <a:lnTo>
                    <a:pt x="4305" y="59"/>
                  </a:lnTo>
                  <a:cubicBezTo>
                    <a:pt x="4294" y="34"/>
                    <a:pt x="4294" y="23"/>
                    <a:pt x="42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0"/>
            <p:cNvSpPr/>
            <p:nvPr/>
          </p:nvSpPr>
          <p:spPr>
            <a:xfrm>
              <a:off x="6520388" y="3254950"/>
              <a:ext cx="81325" cy="24325"/>
            </a:xfrm>
            <a:custGeom>
              <a:rect b="b" l="l" r="r" t="t"/>
              <a:pathLst>
                <a:path extrusionOk="0" h="973" w="3253">
                  <a:moveTo>
                    <a:pt x="1" y="1"/>
                  </a:moveTo>
                  <a:lnTo>
                    <a:pt x="59" y="973"/>
                  </a:lnTo>
                  <a:lnTo>
                    <a:pt x="3195" y="973"/>
                  </a:lnTo>
                  <a:lnTo>
                    <a:pt x="32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130"/>
          <p:cNvGrpSpPr/>
          <p:nvPr/>
        </p:nvGrpSpPr>
        <p:grpSpPr>
          <a:xfrm>
            <a:off x="5531350" y="3283575"/>
            <a:ext cx="352100" cy="349500"/>
            <a:chOff x="5531363" y="3131175"/>
            <a:chExt cx="352100" cy="349500"/>
          </a:xfrm>
        </p:grpSpPr>
        <p:sp>
          <p:nvSpPr>
            <p:cNvPr id="4463" name="Google Shape;4463;p130"/>
            <p:cNvSpPr/>
            <p:nvPr/>
          </p:nvSpPr>
          <p:spPr>
            <a:xfrm>
              <a:off x="5533113" y="3165325"/>
              <a:ext cx="191850" cy="122925"/>
            </a:xfrm>
            <a:custGeom>
              <a:rect b="b" l="l" r="r" t="t"/>
              <a:pathLst>
                <a:path extrusionOk="0" h="4917" w="7674">
                  <a:moveTo>
                    <a:pt x="822" y="1"/>
                  </a:moveTo>
                  <a:cubicBezTo>
                    <a:pt x="370" y="1"/>
                    <a:pt x="0" y="370"/>
                    <a:pt x="0" y="820"/>
                  </a:cubicBezTo>
                  <a:lnTo>
                    <a:pt x="0" y="2731"/>
                  </a:lnTo>
                  <a:cubicBezTo>
                    <a:pt x="0" y="3180"/>
                    <a:pt x="370" y="3553"/>
                    <a:pt x="822" y="3553"/>
                  </a:cubicBezTo>
                  <a:lnTo>
                    <a:pt x="3577" y="3553"/>
                  </a:lnTo>
                  <a:lnTo>
                    <a:pt x="3577" y="4638"/>
                  </a:lnTo>
                  <a:cubicBezTo>
                    <a:pt x="3577" y="4755"/>
                    <a:pt x="3647" y="4847"/>
                    <a:pt x="3738" y="4894"/>
                  </a:cubicBezTo>
                  <a:cubicBezTo>
                    <a:pt x="3772" y="4905"/>
                    <a:pt x="3819" y="4916"/>
                    <a:pt x="3855" y="4916"/>
                  </a:cubicBezTo>
                  <a:cubicBezTo>
                    <a:pt x="3910" y="4916"/>
                    <a:pt x="3980" y="4894"/>
                    <a:pt x="4027" y="4847"/>
                  </a:cubicBezTo>
                  <a:lnTo>
                    <a:pt x="5590" y="3553"/>
                  </a:lnTo>
                  <a:lnTo>
                    <a:pt x="6851" y="3553"/>
                  </a:lnTo>
                  <a:cubicBezTo>
                    <a:pt x="7301" y="3553"/>
                    <a:pt x="7673" y="3180"/>
                    <a:pt x="7673" y="2731"/>
                  </a:cubicBezTo>
                  <a:lnTo>
                    <a:pt x="7673" y="820"/>
                  </a:lnTo>
                  <a:cubicBezTo>
                    <a:pt x="7673" y="370"/>
                    <a:pt x="7301" y="1"/>
                    <a:pt x="6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30"/>
            <p:cNvSpPr/>
            <p:nvPr/>
          </p:nvSpPr>
          <p:spPr>
            <a:xfrm>
              <a:off x="5531363" y="3280325"/>
              <a:ext cx="156525" cy="200300"/>
            </a:xfrm>
            <a:custGeom>
              <a:rect b="b" l="l" r="r" t="t"/>
              <a:pathLst>
                <a:path extrusionOk="0" h="8012" w="6261">
                  <a:moveTo>
                    <a:pt x="2093" y="1"/>
                  </a:moveTo>
                  <a:cubicBezTo>
                    <a:pt x="1987" y="1"/>
                    <a:pt x="1880" y="26"/>
                    <a:pt x="1784" y="74"/>
                  </a:cubicBezTo>
                  <a:lnTo>
                    <a:pt x="534" y="802"/>
                  </a:lnTo>
                  <a:cubicBezTo>
                    <a:pt x="176" y="999"/>
                    <a:pt x="1" y="1405"/>
                    <a:pt x="106" y="1799"/>
                  </a:cubicBezTo>
                  <a:cubicBezTo>
                    <a:pt x="370" y="2932"/>
                    <a:pt x="801" y="4021"/>
                    <a:pt x="1389" y="5037"/>
                  </a:cubicBezTo>
                  <a:cubicBezTo>
                    <a:pt x="1967" y="6045"/>
                    <a:pt x="2697" y="6970"/>
                    <a:pt x="3542" y="7769"/>
                  </a:cubicBezTo>
                  <a:cubicBezTo>
                    <a:pt x="3717" y="7931"/>
                    <a:pt x="3947" y="8011"/>
                    <a:pt x="4166" y="8011"/>
                  </a:cubicBezTo>
                  <a:cubicBezTo>
                    <a:pt x="4327" y="8011"/>
                    <a:pt x="4480" y="7978"/>
                    <a:pt x="4630" y="7897"/>
                  </a:cubicBezTo>
                  <a:lnTo>
                    <a:pt x="5880" y="7167"/>
                  </a:lnTo>
                  <a:cubicBezTo>
                    <a:pt x="6158" y="7006"/>
                    <a:pt x="6260" y="6648"/>
                    <a:pt x="6099" y="6356"/>
                  </a:cubicBezTo>
                  <a:lnTo>
                    <a:pt x="5299" y="4981"/>
                  </a:lnTo>
                  <a:cubicBezTo>
                    <a:pt x="5219" y="4843"/>
                    <a:pt x="5091" y="4748"/>
                    <a:pt x="4941" y="4704"/>
                  </a:cubicBezTo>
                  <a:cubicBezTo>
                    <a:pt x="4892" y="4693"/>
                    <a:pt x="4843" y="4687"/>
                    <a:pt x="4796" y="4687"/>
                  </a:cubicBezTo>
                  <a:cubicBezTo>
                    <a:pt x="4689" y="4687"/>
                    <a:pt x="4588" y="4715"/>
                    <a:pt x="4491" y="4773"/>
                  </a:cubicBezTo>
                  <a:lnTo>
                    <a:pt x="4075" y="5015"/>
                  </a:lnTo>
                  <a:cubicBezTo>
                    <a:pt x="3797" y="4854"/>
                    <a:pt x="3392" y="4551"/>
                    <a:pt x="3103" y="4043"/>
                  </a:cubicBezTo>
                  <a:cubicBezTo>
                    <a:pt x="2964" y="3812"/>
                    <a:pt x="2745" y="3337"/>
                    <a:pt x="2756" y="2724"/>
                  </a:cubicBezTo>
                  <a:lnTo>
                    <a:pt x="3172" y="2482"/>
                  </a:lnTo>
                  <a:cubicBezTo>
                    <a:pt x="3311" y="2399"/>
                    <a:pt x="3403" y="2274"/>
                    <a:pt x="3450" y="2121"/>
                  </a:cubicBezTo>
                  <a:cubicBezTo>
                    <a:pt x="3483" y="1971"/>
                    <a:pt x="3461" y="1810"/>
                    <a:pt x="3392" y="1671"/>
                  </a:cubicBezTo>
                  <a:lnTo>
                    <a:pt x="2592" y="294"/>
                  </a:lnTo>
                  <a:cubicBezTo>
                    <a:pt x="2511" y="155"/>
                    <a:pt x="2384" y="63"/>
                    <a:pt x="2234" y="16"/>
                  </a:cubicBezTo>
                  <a:cubicBezTo>
                    <a:pt x="2188" y="6"/>
                    <a:pt x="2140" y="1"/>
                    <a:pt x="20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0"/>
            <p:cNvSpPr/>
            <p:nvPr/>
          </p:nvSpPr>
          <p:spPr>
            <a:xfrm>
              <a:off x="5729513" y="3280200"/>
              <a:ext cx="153950" cy="200475"/>
            </a:xfrm>
            <a:custGeom>
              <a:rect b="b" l="l" r="r" t="t"/>
              <a:pathLst>
                <a:path extrusionOk="0" h="8019" w="6158">
                  <a:moveTo>
                    <a:pt x="4122" y="1"/>
                  </a:moveTo>
                  <a:cubicBezTo>
                    <a:pt x="3917" y="1"/>
                    <a:pt x="3720" y="106"/>
                    <a:pt x="3611" y="299"/>
                  </a:cubicBezTo>
                  <a:lnTo>
                    <a:pt x="2814" y="1676"/>
                  </a:lnTo>
                  <a:cubicBezTo>
                    <a:pt x="2733" y="1815"/>
                    <a:pt x="2708" y="1976"/>
                    <a:pt x="2755" y="2126"/>
                  </a:cubicBezTo>
                  <a:cubicBezTo>
                    <a:pt x="2789" y="2279"/>
                    <a:pt x="2894" y="2404"/>
                    <a:pt x="3033" y="2487"/>
                  </a:cubicBezTo>
                  <a:lnTo>
                    <a:pt x="3449" y="2729"/>
                  </a:lnTo>
                  <a:cubicBezTo>
                    <a:pt x="3449" y="3043"/>
                    <a:pt x="3391" y="3540"/>
                    <a:pt x="3102" y="4048"/>
                  </a:cubicBezTo>
                  <a:cubicBezTo>
                    <a:pt x="2964" y="4278"/>
                    <a:pt x="2664" y="4709"/>
                    <a:pt x="2130" y="5009"/>
                  </a:cubicBezTo>
                  <a:lnTo>
                    <a:pt x="1714" y="4764"/>
                  </a:lnTo>
                  <a:cubicBezTo>
                    <a:pt x="1624" y="4712"/>
                    <a:pt x="1525" y="4689"/>
                    <a:pt x="1425" y="4689"/>
                  </a:cubicBezTo>
                  <a:cubicBezTo>
                    <a:pt x="1370" y="4689"/>
                    <a:pt x="1315" y="4696"/>
                    <a:pt x="1261" y="4709"/>
                  </a:cubicBezTo>
                  <a:cubicBezTo>
                    <a:pt x="1111" y="4753"/>
                    <a:pt x="984" y="4848"/>
                    <a:pt x="903" y="4986"/>
                  </a:cubicBezTo>
                  <a:lnTo>
                    <a:pt x="106" y="6361"/>
                  </a:lnTo>
                  <a:cubicBezTo>
                    <a:pt x="25" y="6500"/>
                    <a:pt x="0" y="6664"/>
                    <a:pt x="48" y="6814"/>
                  </a:cubicBezTo>
                  <a:cubicBezTo>
                    <a:pt x="81" y="6964"/>
                    <a:pt x="187" y="7091"/>
                    <a:pt x="325" y="7172"/>
                  </a:cubicBezTo>
                  <a:lnTo>
                    <a:pt x="1575" y="7888"/>
                  </a:lnTo>
                  <a:cubicBezTo>
                    <a:pt x="1720" y="7976"/>
                    <a:pt x="1882" y="8018"/>
                    <a:pt x="2042" y="8018"/>
                  </a:cubicBezTo>
                  <a:cubicBezTo>
                    <a:pt x="2263" y="8018"/>
                    <a:pt x="2482" y="7936"/>
                    <a:pt x="2650" y="7774"/>
                  </a:cubicBezTo>
                  <a:cubicBezTo>
                    <a:pt x="3508" y="6964"/>
                    <a:pt x="4224" y="6050"/>
                    <a:pt x="4816" y="5031"/>
                  </a:cubicBezTo>
                  <a:cubicBezTo>
                    <a:pt x="5393" y="4026"/>
                    <a:pt x="5832" y="2937"/>
                    <a:pt x="6099" y="1804"/>
                  </a:cubicBezTo>
                  <a:cubicBezTo>
                    <a:pt x="6157" y="1571"/>
                    <a:pt x="6110" y="1329"/>
                    <a:pt x="5996" y="1132"/>
                  </a:cubicBezTo>
                  <a:cubicBezTo>
                    <a:pt x="5927" y="1004"/>
                    <a:pt x="5810" y="890"/>
                    <a:pt x="5671" y="807"/>
                  </a:cubicBezTo>
                  <a:lnTo>
                    <a:pt x="4421" y="79"/>
                  </a:lnTo>
                  <a:cubicBezTo>
                    <a:pt x="4326" y="26"/>
                    <a:pt x="4223" y="1"/>
                    <a:pt x="4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0"/>
            <p:cNvSpPr/>
            <p:nvPr/>
          </p:nvSpPr>
          <p:spPr>
            <a:xfrm>
              <a:off x="5705488" y="3131175"/>
              <a:ext cx="177050" cy="122975"/>
            </a:xfrm>
            <a:custGeom>
              <a:rect b="b" l="l" r="r" t="t"/>
              <a:pathLst>
                <a:path extrusionOk="0" h="4919" w="7082">
                  <a:moveTo>
                    <a:pt x="778" y="1"/>
                  </a:moveTo>
                  <a:cubicBezTo>
                    <a:pt x="417" y="1"/>
                    <a:pt x="117" y="231"/>
                    <a:pt x="1" y="556"/>
                  </a:cubicBezTo>
                  <a:cubicBezTo>
                    <a:pt x="892" y="578"/>
                    <a:pt x="1597" y="1297"/>
                    <a:pt x="1597" y="2186"/>
                  </a:cubicBezTo>
                  <a:lnTo>
                    <a:pt x="1597" y="3552"/>
                  </a:lnTo>
                  <a:lnTo>
                    <a:pt x="2050" y="3552"/>
                  </a:lnTo>
                  <a:lnTo>
                    <a:pt x="3611" y="4860"/>
                  </a:lnTo>
                  <a:cubicBezTo>
                    <a:pt x="3658" y="4894"/>
                    <a:pt x="3716" y="4919"/>
                    <a:pt x="3786" y="4919"/>
                  </a:cubicBezTo>
                  <a:cubicBezTo>
                    <a:pt x="3819" y="4919"/>
                    <a:pt x="3866" y="4907"/>
                    <a:pt x="3902" y="4894"/>
                  </a:cubicBezTo>
                  <a:cubicBezTo>
                    <a:pt x="3994" y="4849"/>
                    <a:pt x="4052" y="4755"/>
                    <a:pt x="4052" y="4641"/>
                  </a:cubicBezTo>
                  <a:lnTo>
                    <a:pt x="4052" y="3552"/>
                  </a:lnTo>
                  <a:lnTo>
                    <a:pt x="6263" y="3552"/>
                  </a:lnTo>
                  <a:cubicBezTo>
                    <a:pt x="6713" y="3552"/>
                    <a:pt x="7082" y="3183"/>
                    <a:pt x="7082" y="2730"/>
                  </a:cubicBezTo>
                  <a:lnTo>
                    <a:pt x="7082" y="822"/>
                  </a:lnTo>
                  <a:cubicBezTo>
                    <a:pt x="7082" y="370"/>
                    <a:pt x="6713" y="1"/>
                    <a:pt x="6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130"/>
          <p:cNvGrpSpPr/>
          <p:nvPr/>
        </p:nvGrpSpPr>
        <p:grpSpPr>
          <a:xfrm>
            <a:off x="4776925" y="3283575"/>
            <a:ext cx="348050" cy="349450"/>
            <a:chOff x="4776938" y="3131175"/>
            <a:chExt cx="348050" cy="349450"/>
          </a:xfrm>
        </p:grpSpPr>
        <p:sp>
          <p:nvSpPr>
            <p:cNvPr id="4468" name="Google Shape;4468;p130"/>
            <p:cNvSpPr/>
            <p:nvPr/>
          </p:nvSpPr>
          <p:spPr>
            <a:xfrm>
              <a:off x="4776938" y="3131175"/>
              <a:ext cx="348050" cy="102425"/>
            </a:xfrm>
            <a:custGeom>
              <a:rect b="b" l="l" r="r" t="t"/>
              <a:pathLst>
                <a:path extrusionOk="0" h="4097" w="13922">
                  <a:moveTo>
                    <a:pt x="5463" y="822"/>
                  </a:moveTo>
                  <a:cubicBezTo>
                    <a:pt x="5532" y="822"/>
                    <a:pt x="5590" y="881"/>
                    <a:pt x="5590" y="961"/>
                  </a:cubicBezTo>
                  <a:lnTo>
                    <a:pt x="5590" y="1506"/>
                  </a:lnTo>
                  <a:cubicBezTo>
                    <a:pt x="5590" y="2489"/>
                    <a:pt x="4805" y="3275"/>
                    <a:pt x="3819" y="3275"/>
                  </a:cubicBezTo>
                  <a:cubicBezTo>
                    <a:pt x="2847" y="3275"/>
                    <a:pt x="2050" y="2489"/>
                    <a:pt x="2050" y="1506"/>
                  </a:cubicBezTo>
                  <a:lnTo>
                    <a:pt x="2050" y="961"/>
                  </a:lnTo>
                  <a:cubicBezTo>
                    <a:pt x="2050" y="881"/>
                    <a:pt x="2108" y="822"/>
                    <a:pt x="2189" y="822"/>
                  </a:cubicBezTo>
                  <a:close/>
                  <a:moveTo>
                    <a:pt x="11733" y="822"/>
                  </a:moveTo>
                  <a:cubicBezTo>
                    <a:pt x="11816" y="822"/>
                    <a:pt x="11872" y="881"/>
                    <a:pt x="11872" y="961"/>
                  </a:cubicBezTo>
                  <a:lnTo>
                    <a:pt x="11872" y="1506"/>
                  </a:lnTo>
                  <a:cubicBezTo>
                    <a:pt x="11872" y="2489"/>
                    <a:pt x="11075" y="3275"/>
                    <a:pt x="10103" y="3275"/>
                  </a:cubicBezTo>
                  <a:cubicBezTo>
                    <a:pt x="9120" y="3275"/>
                    <a:pt x="8320" y="2489"/>
                    <a:pt x="8320" y="1506"/>
                  </a:cubicBezTo>
                  <a:lnTo>
                    <a:pt x="8320" y="961"/>
                  </a:lnTo>
                  <a:cubicBezTo>
                    <a:pt x="8320" y="881"/>
                    <a:pt x="8390" y="822"/>
                    <a:pt x="8459" y="822"/>
                  </a:cubicBezTo>
                  <a:close/>
                  <a:moveTo>
                    <a:pt x="2189" y="1"/>
                  </a:moveTo>
                  <a:cubicBezTo>
                    <a:pt x="1703" y="1"/>
                    <a:pt x="1308" y="359"/>
                    <a:pt x="1239" y="822"/>
                  </a:cubicBezTo>
                  <a:lnTo>
                    <a:pt x="406" y="822"/>
                  </a:lnTo>
                  <a:cubicBezTo>
                    <a:pt x="186" y="822"/>
                    <a:pt x="0" y="1006"/>
                    <a:pt x="0" y="1239"/>
                  </a:cubicBezTo>
                  <a:cubicBezTo>
                    <a:pt x="0" y="1458"/>
                    <a:pt x="186" y="1644"/>
                    <a:pt x="406" y="1644"/>
                  </a:cubicBezTo>
                  <a:lnTo>
                    <a:pt x="1228" y="1644"/>
                  </a:lnTo>
                  <a:cubicBezTo>
                    <a:pt x="1308" y="3008"/>
                    <a:pt x="2444" y="4097"/>
                    <a:pt x="3819" y="4097"/>
                  </a:cubicBezTo>
                  <a:cubicBezTo>
                    <a:pt x="5185" y="4097"/>
                    <a:pt x="6296" y="3055"/>
                    <a:pt x="6401" y="1725"/>
                  </a:cubicBezTo>
                  <a:cubicBezTo>
                    <a:pt x="6575" y="1615"/>
                    <a:pt x="6769" y="1560"/>
                    <a:pt x="6961" y="1560"/>
                  </a:cubicBezTo>
                  <a:cubicBezTo>
                    <a:pt x="7153" y="1560"/>
                    <a:pt x="7344" y="1615"/>
                    <a:pt x="7512" y="1725"/>
                  </a:cubicBezTo>
                  <a:cubicBezTo>
                    <a:pt x="7626" y="3055"/>
                    <a:pt x="8737" y="4097"/>
                    <a:pt x="10103" y="4097"/>
                  </a:cubicBezTo>
                  <a:cubicBezTo>
                    <a:pt x="11480" y="4097"/>
                    <a:pt x="12613" y="3008"/>
                    <a:pt x="12683" y="1644"/>
                  </a:cubicBezTo>
                  <a:lnTo>
                    <a:pt x="13516" y="1644"/>
                  </a:lnTo>
                  <a:cubicBezTo>
                    <a:pt x="13735" y="1644"/>
                    <a:pt x="13921" y="1458"/>
                    <a:pt x="13921" y="1239"/>
                  </a:cubicBezTo>
                  <a:cubicBezTo>
                    <a:pt x="13921" y="1006"/>
                    <a:pt x="13735" y="822"/>
                    <a:pt x="13516" y="822"/>
                  </a:cubicBezTo>
                  <a:lnTo>
                    <a:pt x="12683" y="822"/>
                  </a:lnTo>
                  <a:cubicBezTo>
                    <a:pt x="12613" y="359"/>
                    <a:pt x="12219" y="1"/>
                    <a:pt x="11733" y="1"/>
                  </a:cubicBezTo>
                  <a:lnTo>
                    <a:pt x="8459" y="1"/>
                  </a:lnTo>
                  <a:cubicBezTo>
                    <a:pt x="7984" y="1"/>
                    <a:pt x="7582" y="359"/>
                    <a:pt x="7512" y="834"/>
                  </a:cubicBezTo>
                  <a:cubicBezTo>
                    <a:pt x="7337" y="775"/>
                    <a:pt x="7151" y="742"/>
                    <a:pt x="6957" y="742"/>
                  </a:cubicBezTo>
                  <a:cubicBezTo>
                    <a:pt x="6771" y="742"/>
                    <a:pt x="6585" y="775"/>
                    <a:pt x="6401" y="834"/>
                  </a:cubicBezTo>
                  <a:cubicBezTo>
                    <a:pt x="6343" y="359"/>
                    <a:pt x="5938" y="1"/>
                    <a:pt x="54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0"/>
            <p:cNvSpPr/>
            <p:nvPr/>
          </p:nvSpPr>
          <p:spPr>
            <a:xfrm>
              <a:off x="5036163" y="3309950"/>
              <a:ext cx="88825" cy="170675"/>
            </a:xfrm>
            <a:custGeom>
              <a:rect b="b" l="l" r="r" t="t"/>
              <a:pathLst>
                <a:path extrusionOk="0" h="6827" w="3553">
                  <a:moveTo>
                    <a:pt x="2730" y="0"/>
                  </a:moveTo>
                  <a:cubicBezTo>
                    <a:pt x="2281" y="0"/>
                    <a:pt x="1908" y="370"/>
                    <a:pt x="1908" y="822"/>
                  </a:cubicBezTo>
                  <a:lnTo>
                    <a:pt x="1908" y="2730"/>
                  </a:lnTo>
                  <a:cubicBezTo>
                    <a:pt x="1908" y="3183"/>
                    <a:pt x="1550" y="3552"/>
                    <a:pt x="1100" y="3552"/>
                  </a:cubicBezTo>
                  <a:lnTo>
                    <a:pt x="1" y="3552"/>
                  </a:lnTo>
                  <a:lnTo>
                    <a:pt x="1" y="5057"/>
                  </a:lnTo>
                  <a:cubicBezTo>
                    <a:pt x="1" y="6040"/>
                    <a:pt x="798" y="6826"/>
                    <a:pt x="1781" y="6826"/>
                  </a:cubicBezTo>
                  <a:cubicBezTo>
                    <a:pt x="2753" y="6826"/>
                    <a:pt x="3552" y="6040"/>
                    <a:pt x="3552" y="5057"/>
                  </a:cubicBezTo>
                  <a:lnTo>
                    <a:pt x="3552" y="822"/>
                  </a:lnTo>
                  <a:cubicBezTo>
                    <a:pt x="3552" y="370"/>
                    <a:pt x="3183" y="0"/>
                    <a:pt x="27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0"/>
            <p:cNvSpPr/>
            <p:nvPr/>
          </p:nvSpPr>
          <p:spPr>
            <a:xfrm>
              <a:off x="4824688" y="3316875"/>
              <a:ext cx="61325" cy="102425"/>
            </a:xfrm>
            <a:custGeom>
              <a:rect b="b" l="l" r="r" t="t"/>
              <a:pathLst>
                <a:path extrusionOk="0" h="4097" w="2453">
                  <a:moveTo>
                    <a:pt x="1" y="1"/>
                  </a:moveTo>
                  <a:lnTo>
                    <a:pt x="1" y="4097"/>
                  </a:lnTo>
                  <a:lnTo>
                    <a:pt x="2453" y="4097"/>
                  </a:lnTo>
                  <a:lnTo>
                    <a:pt x="24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0"/>
            <p:cNvSpPr/>
            <p:nvPr/>
          </p:nvSpPr>
          <p:spPr>
            <a:xfrm>
              <a:off x="4776938" y="3255575"/>
              <a:ext cx="256325" cy="225050"/>
            </a:xfrm>
            <a:custGeom>
              <a:rect b="b" l="l" r="r" t="t"/>
              <a:pathLst>
                <a:path extrusionOk="0" h="9002" w="10253">
                  <a:moveTo>
                    <a:pt x="8054" y="1631"/>
                  </a:moveTo>
                  <a:cubicBezTo>
                    <a:pt x="8276" y="1631"/>
                    <a:pt x="8459" y="1817"/>
                    <a:pt x="8459" y="2048"/>
                  </a:cubicBezTo>
                  <a:cubicBezTo>
                    <a:pt x="8459" y="2267"/>
                    <a:pt x="8276" y="2453"/>
                    <a:pt x="8054" y="2453"/>
                  </a:cubicBezTo>
                  <a:lnTo>
                    <a:pt x="6146" y="2453"/>
                  </a:lnTo>
                  <a:cubicBezTo>
                    <a:pt x="5915" y="2453"/>
                    <a:pt x="5729" y="2267"/>
                    <a:pt x="5729" y="2048"/>
                  </a:cubicBezTo>
                  <a:cubicBezTo>
                    <a:pt x="5729" y="1817"/>
                    <a:pt x="5915" y="1631"/>
                    <a:pt x="6146" y="1631"/>
                  </a:cubicBezTo>
                  <a:close/>
                  <a:moveTo>
                    <a:pt x="8054" y="3275"/>
                  </a:moveTo>
                  <a:cubicBezTo>
                    <a:pt x="8276" y="3275"/>
                    <a:pt x="8459" y="3458"/>
                    <a:pt x="8459" y="3680"/>
                  </a:cubicBezTo>
                  <a:cubicBezTo>
                    <a:pt x="8459" y="3911"/>
                    <a:pt x="8276" y="4097"/>
                    <a:pt x="8054" y="4097"/>
                  </a:cubicBezTo>
                  <a:lnTo>
                    <a:pt x="6146" y="4097"/>
                  </a:lnTo>
                  <a:cubicBezTo>
                    <a:pt x="5915" y="4097"/>
                    <a:pt x="5729" y="3911"/>
                    <a:pt x="5729" y="3680"/>
                  </a:cubicBezTo>
                  <a:cubicBezTo>
                    <a:pt x="5729" y="3458"/>
                    <a:pt x="5915" y="3275"/>
                    <a:pt x="6146" y="3275"/>
                  </a:cubicBezTo>
                  <a:close/>
                  <a:moveTo>
                    <a:pt x="8054" y="4905"/>
                  </a:moveTo>
                  <a:cubicBezTo>
                    <a:pt x="8276" y="4905"/>
                    <a:pt x="8459" y="5091"/>
                    <a:pt x="8459" y="5322"/>
                  </a:cubicBezTo>
                  <a:cubicBezTo>
                    <a:pt x="8459" y="5541"/>
                    <a:pt x="8276" y="5727"/>
                    <a:pt x="8054" y="5727"/>
                  </a:cubicBezTo>
                  <a:lnTo>
                    <a:pt x="6146" y="5727"/>
                  </a:lnTo>
                  <a:cubicBezTo>
                    <a:pt x="5915" y="5727"/>
                    <a:pt x="5729" y="5541"/>
                    <a:pt x="5729" y="5322"/>
                  </a:cubicBezTo>
                  <a:cubicBezTo>
                    <a:pt x="5729" y="5091"/>
                    <a:pt x="5915" y="4905"/>
                    <a:pt x="6146" y="4905"/>
                  </a:cubicBezTo>
                  <a:close/>
                  <a:moveTo>
                    <a:pt x="4780" y="1631"/>
                  </a:moveTo>
                  <a:cubicBezTo>
                    <a:pt x="4999" y="1631"/>
                    <a:pt x="5185" y="1817"/>
                    <a:pt x="5185" y="2048"/>
                  </a:cubicBezTo>
                  <a:lnTo>
                    <a:pt x="5185" y="6954"/>
                  </a:lnTo>
                  <a:cubicBezTo>
                    <a:pt x="5185" y="7185"/>
                    <a:pt x="4999" y="7371"/>
                    <a:pt x="4780" y="7371"/>
                  </a:cubicBezTo>
                  <a:lnTo>
                    <a:pt x="1505" y="7371"/>
                  </a:lnTo>
                  <a:cubicBezTo>
                    <a:pt x="1275" y="7371"/>
                    <a:pt x="1089" y="7185"/>
                    <a:pt x="1089" y="6954"/>
                  </a:cubicBezTo>
                  <a:lnTo>
                    <a:pt x="1089" y="2048"/>
                  </a:lnTo>
                  <a:cubicBezTo>
                    <a:pt x="1089" y="1817"/>
                    <a:pt x="1275" y="1631"/>
                    <a:pt x="1505" y="1631"/>
                  </a:cubicBezTo>
                  <a:close/>
                  <a:moveTo>
                    <a:pt x="8054" y="6549"/>
                  </a:moveTo>
                  <a:cubicBezTo>
                    <a:pt x="8276" y="6549"/>
                    <a:pt x="8459" y="6735"/>
                    <a:pt x="8459" y="6954"/>
                  </a:cubicBezTo>
                  <a:cubicBezTo>
                    <a:pt x="8459" y="7185"/>
                    <a:pt x="8276" y="7371"/>
                    <a:pt x="8054" y="7371"/>
                  </a:cubicBezTo>
                  <a:lnTo>
                    <a:pt x="6146" y="7371"/>
                  </a:lnTo>
                  <a:cubicBezTo>
                    <a:pt x="5915" y="7371"/>
                    <a:pt x="5729" y="7185"/>
                    <a:pt x="5729" y="6954"/>
                  </a:cubicBezTo>
                  <a:cubicBezTo>
                    <a:pt x="5729" y="6735"/>
                    <a:pt x="5915" y="6549"/>
                    <a:pt x="6146" y="6549"/>
                  </a:cubicBezTo>
                  <a:close/>
                  <a:moveTo>
                    <a:pt x="406" y="1"/>
                  </a:moveTo>
                  <a:cubicBezTo>
                    <a:pt x="186" y="1"/>
                    <a:pt x="0" y="184"/>
                    <a:pt x="0" y="404"/>
                  </a:cubicBezTo>
                  <a:lnTo>
                    <a:pt x="0" y="6954"/>
                  </a:lnTo>
                  <a:cubicBezTo>
                    <a:pt x="0" y="8087"/>
                    <a:pt x="917" y="9001"/>
                    <a:pt x="2050" y="9001"/>
                  </a:cubicBezTo>
                  <a:lnTo>
                    <a:pt x="10253" y="9001"/>
                  </a:lnTo>
                  <a:cubicBezTo>
                    <a:pt x="9825" y="8540"/>
                    <a:pt x="9559" y="7915"/>
                    <a:pt x="9559" y="7232"/>
                  </a:cubicBezTo>
                  <a:lnTo>
                    <a:pt x="9559" y="404"/>
                  </a:lnTo>
                  <a:cubicBezTo>
                    <a:pt x="9559" y="184"/>
                    <a:pt x="9373" y="1"/>
                    <a:pt x="91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0"/>
            <p:cNvSpPr/>
            <p:nvPr/>
          </p:nvSpPr>
          <p:spPr>
            <a:xfrm>
              <a:off x="5036163" y="3309950"/>
              <a:ext cx="33000" cy="68275"/>
            </a:xfrm>
            <a:custGeom>
              <a:rect b="b" l="l" r="r" t="t"/>
              <a:pathLst>
                <a:path extrusionOk="0" h="2731" w="1320">
                  <a:moveTo>
                    <a:pt x="1" y="0"/>
                  </a:moveTo>
                  <a:lnTo>
                    <a:pt x="1" y="2730"/>
                  </a:lnTo>
                  <a:lnTo>
                    <a:pt x="1100" y="2730"/>
                  </a:lnTo>
                  <a:lnTo>
                    <a:pt x="1100" y="822"/>
                  </a:lnTo>
                  <a:cubicBezTo>
                    <a:pt x="1100" y="520"/>
                    <a:pt x="1181" y="242"/>
                    <a:pt x="13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0"/>
            <p:cNvSpPr/>
            <p:nvPr/>
          </p:nvSpPr>
          <p:spPr>
            <a:xfrm>
              <a:off x="5005763" y="3172275"/>
              <a:ext cx="47150" cy="20500"/>
            </a:xfrm>
            <a:custGeom>
              <a:rect b="b" l="l" r="r" t="t"/>
              <a:pathLst>
                <a:path extrusionOk="0" h="820" w="1886">
                  <a:moveTo>
                    <a:pt x="0" y="0"/>
                  </a:moveTo>
                  <a:cubicBezTo>
                    <a:pt x="70" y="461"/>
                    <a:pt x="464" y="820"/>
                    <a:pt x="950" y="820"/>
                  </a:cubicBezTo>
                  <a:cubicBezTo>
                    <a:pt x="1425" y="820"/>
                    <a:pt x="1830" y="461"/>
                    <a:pt x="18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0"/>
            <p:cNvSpPr/>
            <p:nvPr/>
          </p:nvSpPr>
          <p:spPr>
            <a:xfrm>
              <a:off x="4848713" y="3172275"/>
              <a:ext cx="47450" cy="20500"/>
            </a:xfrm>
            <a:custGeom>
              <a:rect b="b" l="l" r="r" t="t"/>
              <a:pathLst>
                <a:path extrusionOk="0" h="820" w="1898">
                  <a:moveTo>
                    <a:pt x="1" y="0"/>
                  </a:moveTo>
                  <a:cubicBezTo>
                    <a:pt x="70" y="461"/>
                    <a:pt x="476" y="820"/>
                    <a:pt x="948" y="820"/>
                  </a:cubicBezTo>
                  <a:cubicBezTo>
                    <a:pt x="1434" y="820"/>
                    <a:pt x="1828" y="461"/>
                    <a:pt x="1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130"/>
          <p:cNvGrpSpPr/>
          <p:nvPr/>
        </p:nvGrpSpPr>
        <p:grpSpPr>
          <a:xfrm>
            <a:off x="4019350" y="3283575"/>
            <a:ext cx="349175" cy="349450"/>
            <a:chOff x="4019363" y="3131175"/>
            <a:chExt cx="349175" cy="349450"/>
          </a:xfrm>
        </p:grpSpPr>
        <p:sp>
          <p:nvSpPr>
            <p:cNvPr id="4476" name="Google Shape;4476;p130"/>
            <p:cNvSpPr/>
            <p:nvPr/>
          </p:nvSpPr>
          <p:spPr>
            <a:xfrm>
              <a:off x="4120588" y="3232675"/>
              <a:ext cx="146725" cy="146725"/>
            </a:xfrm>
            <a:custGeom>
              <a:rect b="b" l="l" r="r" t="t"/>
              <a:pathLst>
                <a:path extrusionOk="0" h="5869" w="5869">
                  <a:moveTo>
                    <a:pt x="2941" y="720"/>
                  </a:moveTo>
                  <a:cubicBezTo>
                    <a:pt x="3125" y="720"/>
                    <a:pt x="3275" y="870"/>
                    <a:pt x="3275" y="1067"/>
                  </a:cubicBezTo>
                  <a:cubicBezTo>
                    <a:pt x="3275" y="1250"/>
                    <a:pt x="3125" y="1403"/>
                    <a:pt x="2941" y="1403"/>
                  </a:cubicBezTo>
                  <a:cubicBezTo>
                    <a:pt x="2744" y="1403"/>
                    <a:pt x="2594" y="1250"/>
                    <a:pt x="2594" y="1067"/>
                  </a:cubicBezTo>
                  <a:cubicBezTo>
                    <a:pt x="2594" y="870"/>
                    <a:pt x="2744" y="720"/>
                    <a:pt x="2941" y="720"/>
                  </a:cubicBezTo>
                  <a:close/>
                  <a:moveTo>
                    <a:pt x="2941" y="1750"/>
                  </a:moveTo>
                  <a:cubicBezTo>
                    <a:pt x="3125" y="1750"/>
                    <a:pt x="3275" y="1900"/>
                    <a:pt x="3275" y="2083"/>
                  </a:cubicBezTo>
                  <a:lnTo>
                    <a:pt x="3275" y="4538"/>
                  </a:lnTo>
                  <a:cubicBezTo>
                    <a:pt x="3275" y="4735"/>
                    <a:pt x="3125" y="4885"/>
                    <a:pt x="2941" y="4885"/>
                  </a:cubicBezTo>
                  <a:cubicBezTo>
                    <a:pt x="2744" y="4885"/>
                    <a:pt x="2594" y="4735"/>
                    <a:pt x="2594" y="4538"/>
                  </a:cubicBezTo>
                  <a:lnTo>
                    <a:pt x="2594" y="2083"/>
                  </a:lnTo>
                  <a:cubicBezTo>
                    <a:pt x="2594" y="1900"/>
                    <a:pt x="2744" y="1750"/>
                    <a:pt x="2941" y="1750"/>
                  </a:cubicBezTo>
                  <a:close/>
                  <a:moveTo>
                    <a:pt x="2941" y="0"/>
                  </a:moveTo>
                  <a:cubicBezTo>
                    <a:pt x="1320" y="0"/>
                    <a:pt x="1" y="1308"/>
                    <a:pt x="1" y="2930"/>
                  </a:cubicBezTo>
                  <a:cubicBezTo>
                    <a:pt x="1" y="4549"/>
                    <a:pt x="1320" y="5868"/>
                    <a:pt x="2941" y="5868"/>
                  </a:cubicBezTo>
                  <a:cubicBezTo>
                    <a:pt x="4560" y="5868"/>
                    <a:pt x="5868" y="4549"/>
                    <a:pt x="5868" y="2930"/>
                  </a:cubicBezTo>
                  <a:cubicBezTo>
                    <a:pt x="5868" y="1308"/>
                    <a:pt x="4560" y="0"/>
                    <a:pt x="29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0"/>
            <p:cNvSpPr/>
            <p:nvPr/>
          </p:nvSpPr>
          <p:spPr>
            <a:xfrm>
              <a:off x="4058388" y="3173500"/>
              <a:ext cx="77025" cy="73700"/>
            </a:xfrm>
            <a:custGeom>
              <a:rect b="b" l="l" r="r" t="t"/>
              <a:pathLst>
                <a:path extrusionOk="0" h="2948" w="3081">
                  <a:moveTo>
                    <a:pt x="1350" y="0"/>
                  </a:moveTo>
                  <a:cubicBezTo>
                    <a:pt x="1036" y="0"/>
                    <a:pt x="724" y="118"/>
                    <a:pt x="486" y="354"/>
                  </a:cubicBezTo>
                  <a:cubicBezTo>
                    <a:pt x="0" y="840"/>
                    <a:pt x="0" y="1618"/>
                    <a:pt x="486" y="2090"/>
                  </a:cubicBezTo>
                  <a:cubicBezTo>
                    <a:pt x="720" y="2334"/>
                    <a:pt x="1031" y="2451"/>
                    <a:pt x="1356" y="2451"/>
                  </a:cubicBezTo>
                  <a:cubicBezTo>
                    <a:pt x="1528" y="2451"/>
                    <a:pt x="1714" y="2415"/>
                    <a:pt x="1875" y="2334"/>
                  </a:cubicBezTo>
                  <a:lnTo>
                    <a:pt x="2500" y="2948"/>
                  </a:lnTo>
                  <a:cubicBezTo>
                    <a:pt x="2664" y="2740"/>
                    <a:pt x="2861" y="2542"/>
                    <a:pt x="3080" y="2367"/>
                  </a:cubicBezTo>
                  <a:lnTo>
                    <a:pt x="2455" y="1757"/>
                  </a:lnTo>
                  <a:cubicBezTo>
                    <a:pt x="2675" y="1304"/>
                    <a:pt x="2594" y="737"/>
                    <a:pt x="2222" y="354"/>
                  </a:cubicBezTo>
                  <a:cubicBezTo>
                    <a:pt x="1979" y="118"/>
                    <a:pt x="1664" y="0"/>
                    <a:pt x="1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0"/>
            <p:cNvSpPr/>
            <p:nvPr/>
          </p:nvSpPr>
          <p:spPr>
            <a:xfrm>
              <a:off x="4163138" y="3399300"/>
              <a:ext cx="61625" cy="81325"/>
            </a:xfrm>
            <a:custGeom>
              <a:rect b="b" l="l" r="r" t="t"/>
              <a:pathLst>
                <a:path extrusionOk="0" h="3253" w="2465">
                  <a:moveTo>
                    <a:pt x="823" y="0"/>
                  </a:moveTo>
                  <a:lnTo>
                    <a:pt x="823" y="869"/>
                  </a:lnTo>
                  <a:cubicBezTo>
                    <a:pt x="348" y="1042"/>
                    <a:pt x="1" y="1494"/>
                    <a:pt x="1" y="2027"/>
                  </a:cubicBezTo>
                  <a:cubicBezTo>
                    <a:pt x="1" y="2708"/>
                    <a:pt x="556" y="3252"/>
                    <a:pt x="1239" y="3252"/>
                  </a:cubicBezTo>
                  <a:cubicBezTo>
                    <a:pt x="1909" y="3252"/>
                    <a:pt x="2464" y="2708"/>
                    <a:pt x="2464" y="2027"/>
                  </a:cubicBezTo>
                  <a:cubicBezTo>
                    <a:pt x="2464" y="1494"/>
                    <a:pt x="2117" y="1042"/>
                    <a:pt x="1642" y="869"/>
                  </a:cubicBezTo>
                  <a:lnTo>
                    <a:pt x="1642" y="0"/>
                  </a:lnTo>
                  <a:cubicBezTo>
                    <a:pt x="1503" y="14"/>
                    <a:pt x="1378" y="25"/>
                    <a:pt x="1239" y="25"/>
                  </a:cubicBezTo>
                  <a:cubicBezTo>
                    <a:pt x="1101" y="25"/>
                    <a:pt x="962" y="14"/>
                    <a:pt x="8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0"/>
            <p:cNvSpPr/>
            <p:nvPr/>
          </p:nvSpPr>
          <p:spPr>
            <a:xfrm>
              <a:off x="4163138" y="3131175"/>
              <a:ext cx="61625" cy="81600"/>
            </a:xfrm>
            <a:custGeom>
              <a:rect b="b" l="l" r="r" t="t"/>
              <a:pathLst>
                <a:path extrusionOk="0" h="3264" w="2465">
                  <a:moveTo>
                    <a:pt x="1239" y="1"/>
                  </a:moveTo>
                  <a:cubicBezTo>
                    <a:pt x="556" y="1"/>
                    <a:pt x="1" y="556"/>
                    <a:pt x="1" y="1239"/>
                  </a:cubicBezTo>
                  <a:cubicBezTo>
                    <a:pt x="1" y="1769"/>
                    <a:pt x="348" y="2222"/>
                    <a:pt x="823" y="2394"/>
                  </a:cubicBezTo>
                  <a:lnTo>
                    <a:pt x="823" y="3263"/>
                  </a:lnTo>
                  <a:cubicBezTo>
                    <a:pt x="962" y="3252"/>
                    <a:pt x="1101" y="3241"/>
                    <a:pt x="1239" y="3241"/>
                  </a:cubicBezTo>
                  <a:cubicBezTo>
                    <a:pt x="1378" y="3241"/>
                    <a:pt x="1503" y="3252"/>
                    <a:pt x="1642" y="3263"/>
                  </a:cubicBezTo>
                  <a:lnTo>
                    <a:pt x="1642" y="2394"/>
                  </a:lnTo>
                  <a:cubicBezTo>
                    <a:pt x="2117" y="2222"/>
                    <a:pt x="2464" y="1769"/>
                    <a:pt x="2464" y="1239"/>
                  </a:cubicBezTo>
                  <a:cubicBezTo>
                    <a:pt x="2464" y="556"/>
                    <a:pt x="1909" y="1"/>
                    <a:pt x="1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0"/>
            <p:cNvSpPr/>
            <p:nvPr/>
          </p:nvSpPr>
          <p:spPr>
            <a:xfrm>
              <a:off x="4058388" y="3364575"/>
              <a:ext cx="77025" cy="73825"/>
            </a:xfrm>
            <a:custGeom>
              <a:rect b="b" l="l" r="r" t="t"/>
              <a:pathLst>
                <a:path extrusionOk="0" h="2953" w="3081">
                  <a:moveTo>
                    <a:pt x="2500" y="1"/>
                  </a:moveTo>
                  <a:lnTo>
                    <a:pt x="1875" y="614"/>
                  </a:lnTo>
                  <a:cubicBezTo>
                    <a:pt x="1713" y="539"/>
                    <a:pt x="1536" y="502"/>
                    <a:pt x="1358" y="502"/>
                  </a:cubicBezTo>
                  <a:cubicBezTo>
                    <a:pt x="1042" y="502"/>
                    <a:pt x="725" y="621"/>
                    <a:pt x="486" y="859"/>
                  </a:cubicBezTo>
                  <a:cubicBezTo>
                    <a:pt x="0" y="1345"/>
                    <a:pt x="0" y="2120"/>
                    <a:pt x="486" y="2594"/>
                  </a:cubicBezTo>
                  <a:cubicBezTo>
                    <a:pt x="720" y="2836"/>
                    <a:pt x="1031" y="2953"/>
                    <a:pt x="1356" y="2953"/>
                  </a:cubicBezTo>
                  <a:cubicBezTo>
                    <a:pt x="1667" y="2953"/>
                    <a:pt x="1980" y="2836"/>
                    <a:pt x="2222" y="2594"/>
                  </a:cubicBezTo>
                  <a:cubicBezTo>
                    <a:pt x="2594" y="2222"/>
                    <a:pt x="2675" y="1656"/>
                    <a:pt x="2455" y="1195"/>
                  </a:cubicBezTo>
                  <a:lnTo>
                    <a:pt x="3080" y="581"/>
                  </a:lnTo>
                  <a:cubicBezTo>
                    <a:pt x="2861" y="406"/>
                    <a:pt x="2664" y="223"/>
                    <a:pt x="2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0"/>
            <p:cNvSpPr/>
            <p:nvPr/>
          </p:nvSpPr>
          <p:spPr>
            <a:xfrm>
              <a:off x="4252788" y="3173500"/>
              <a:ext cx="76725" cy="73700"/>
            </a:xfrm>
            <a:custGeom>
              <a:rect b="b" l="l" r="r" t="t"/>
              <a:pathLst>
                <a:path extrusionOk="0" h="2948" w="3069">
                  <a:moveTo>
                    <a:pt x="1720" y="0"/>
                  </a:moveTo>
                  <a:cubicBezTo>
                    <a:pt x="1405" y="0"/>
                    <a:pt x="1090" y="118"/>
                    <a:pt x="847" y="354"/>
                  </a:cubicBezTo>
                  <a:cubicBezTo>
                    <a:pt x="475" y="737"/>
                    <a:pt x="394" y="1304"/>
                    <a:pt x="614" y="1757"/>
                  </a:cubicBezTo>
                  <a:lnTo>
                    <a:pt x="0" y="2367"/>
                  </a:lnTo>
                  <a:cubicBezTo>
                    <a:pt x="208" y="2542"/>
                    <a:pt x="405" y="2740"/>
                    <a:pt x="580" y="2948"/>
                  </a:cubicBezTo>
                  <a:lnTo>
                    <a:pt x="1194" y="2334"/>
                  </a:lnTo>
                  <a:cubicBezTo>
                    <a:pt x="1355" y="2415"/>
                    <a:pt x="1541" y="2451"/>
                    <a:pt x="1725" y="2451"/>
                  </a:cubicBezTo>
                  <a:cubicBezTo>
                    <a:pt x="2038" y="2451"/>
                    <a:pt x="2349" y="2334"/>
                    <a:pt x="2594" y="2090"/>
                  </a:cubicBezTo>
                  <a:cubicBezTo>
                    <a:pt x="3069" y="1618"/>
                    <a:pt x="3069" y="840"/>
                    <a:pt x="2594" y="354"/>
                  </a:cubicBezTo>
                  <a:cubicBezTo>
                    <a:pt x="2351" y="118"/>
                    <a:pt x="2036" y="0"/>
                    <a:pt x="1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0"/>
            <p:cNvSpPr/>
            <p:nvPr/>
          </p:nvSpPr>
          <p:spPr>
            <a:xfrm>
              <a:off x="4019363" y="3275225"/>
              <a:ext cx="81325" cy="61325"/>
            </a:xfrm>
            <a:custGeom>
              <a:rect b="b" l="l" r="r" t="t"/>
              <a:pathLst>
                <a:path extrusionOk="0" h="2453" w="3253">
                  <a:moveTo>
                    <a:pt x="1228" y="1"/>
                  </a:moveTo>
                  <a:cubicBezTo>
                    <a:pt x="545" y="1"/>
                    <a:pt x="1" y="556"/>
                    <a:pt x="1" y="1228"/>
                  </a:cubicBezTo>
                  <a:cubicBezTo>
                    <a:pt x="1" y="1909"/>
                    <a:pt x="545" y="2453"/>
                    <a:pt x="1228" y="2453"/>
                  </a:cubicBezTo>
                  <a:cubicBezTo>
                    <a:pt x="1759" y="2453"/>
                    <a:pt x="2211" y="2117"/>
                    <a:pt x="2383" y="1645"/>
                  </a:cubicBezTo>
                  <a:lnTo>
                    <a:pt x="3253" y="1645"/>
                  </a:lnTo>
                  <a:cubicBezTo>
                    <a:pt x="3242" y="1506"/>
                    <a:pt x="3228" y="1367"/>
                    <a:pt x="3228" y="1228"/>
                  </a:cubicBezTo>
                  <a:cubicBezTo>
                    <a:pt x="3228" y="1089"/>
                    <a:pt x="3242" y="962"/>
                    <a:pt x="3253" y="823"/>
                  </a:cubicBezTo>
                  <a:lnTo>
                    <a:pt x="2383" y="823"/>
                  </a:lnTo>
                  <a:cubicBezTo>
                    <a:pt x="2211" y="348"/>
                    <a:pt x="1759"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0"/>
            <p:cNvSpPr/>
            <p:nvPr/>
          </p:nvSpPr>
          <p:spPr>
            <a:xfrm>
              <a:off x="4287213" y="3275225"/>
              <a:ext cx="81325" cy="61325"/>
            </a:xfrm>
            <a:custGeom>
              <a:rect b="b" l="l" r="r" t="t"/>
              <a:pathLst>
                <a:path extrusionOk="0" h="2453" w="3253">
                  <a:moveTo>
                    <a:pt x="2025" y="1"/>
                  </a:moveTo>
                  <a:cubicBezTo>
                    <a:pt x="1494" y="1"/>
                    <a:pt x="1042" y="348"/>
                    <a:pt x="870" y="823"/>
                  </a:cubicBezTo>
                  <a:lnTo>
                    <a:pt x="0" y="823"/>
                  </a:lnTo>
                  <a:cubicBezTo>
                    <a:pt x="12" y="962"/>
                    <a:pt x="25" y="1089"/>
                    <a:pt x="25" y="1228"/>
                  </a:cubicBezTo>
                  <a:cubicBezTo>
                    <a:pt x="25" y="1367"/>
                    <a:pt x="12" y="1506"/>
                    <a:pt x="0" y="1645"/>
                  </a:cubicBezTo>
                  <a:lnTo>
                    <a:pt x="870" y="1645"/>
                  </a:lnTo>
                  <a:cubicBezTo>
                    <a:pt x="1042" y="2117"/>
                    <a:pt x="1494" y="2453"/>
                    <a:pt x="2025" y="2453"/>
                  </a:cubicBezTo>
                  <a:cubicBezTo>
                    <a:pt x="2708" y="2453"/>
                    <a:pt x="3252" y="1909"/>
                    <a:pt x="3252" y="1228"/>
                  </a:cubicBezTo>
                  <a:cubicBezTo>
                    <a:pt x="3252" y="556"/>
                    <a:pt x="2708" y="1"/>
                    <a:pt x="2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0"/>
            <p:cNvSpPr/>
            <p:nvPr/>
          </p:nvSpPr>
          <p:spPr>
            <a:xfrm>
              <a:off x="4252788" y="3364575"/>
              <a:ext cx="76725" cy="73825"/>
            </a:xfrm>
            <a:custGeom>
              <a:rect b="b" l="l" r="r" t="t"/>
              <a:pathLst>
                <a:path extrusionOk="0" h="2953" w="3069">
                  <a:moveTo>
                    <a:pt x="580" y="1"/>
                  </a:moveTo>
                  <a:cubicBezTo>
                    <a:pt x="405" y="223"/>
                    <a:pt x="208" y="406"/>
                    <a:pt x="0" y="581"/>
                  </a:cubicBezTo>
                  <a:lnTo>
                    <a:pt x="614" y="1195"/>
                  </a:lnTo>
                  <a:cubicBezTo>
                    <a:pt x="394" y="1656"/>
                    <a:pt x="475" y="2222"/>
                    <a:pt x="847" y="2594"/>
                  </a:cubicBezTo>
                  <a:cubicBezTo>
                    <a:pt x="1089" y="2836"/>
                    <a:pt x="1402" y="2953"/>
                    <a:pt x="1725" y="2953"/>
                  </a:cubicBezTo>
                  <a:cubicBezTo>
                    <a:pt x="2038" y="2953"/>
                    <a:pt x="2349" y="2836"/>
                    <a:pt x="2594" y="2594"/>
                  </a:cubicBezTo>
                  <a:cubicBezTo>
                    <a:pt x="3069" y="2120"/>
                    <a:pt x="3069" y="1345"/>
                    <a:pt x="2594" y="859"/>
                  </a:cubicBezTo>
                  <a:cubicBezTo>
                    <a:pt x="2348" y="621"/>
                    <a:pt x="2028" y="502"/>
                    <a:pt x="1711" y="502"/>
                  </a:cubicBezTo>
                  <a:cubicBezTo>
                    <a:pt x="1533" y="502"/>
                    <a:pt x="1356" y="539"/>
                    <a:pt x="1194" y="614"/>
                  </a:cubicBezTo>
                  <a:lnTo>
                    <a:pt x="5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130"/>
          <p:cNvGrpSpPr/>
          <p:nvPr/>
        </p:nvGrpSpPr>
        <p:grpSpPr>
          <a:xfrm>
            <a:off x="3271850" y="3323225"/>
            <a:ext cx="349525" cy="266125"/>
            <a:chOff x="3271863" y="3170825"/>
            <a:chExt cx="349525" cy="266125"/>
          </a:xfrm>
        </p:grpSpPr>
        <p:sp>
          <p:nvSpPr>
            <p:cNvPr id="4486" name="Google Shape;4486;p130"/>
            <p:cNvSpPr/>
            <p:nvPr/>
          </p:nvSpPr>
          <p:spPr>
            <a:xfrm>
              <a:off x="3366488" y="3278150"/>
              <a:ext cx="19950" cy="18500"/>
            </a:xfrm>
            <a:custGeom>
              <a:rect b="b" l="l" r="r" t="t"/>
              <a:pathLst>
                <a:path extrusionOk="0" h="740" w="798">
                  <a:moveTo>
                    <a:pt x="1" y="0"/>
                  </a:moveTo>
                  <a:cubicBezTo>
                    <a:pt x="1" y="150"/>
                    <a:pt x="1" y="600"/>
                    <a:pt x="12" y="739"/>
                  </a:cubicBezTo>
                  <a:lnTo>
                    <a:pt x="381" y="739"/>
                  </a:lnTo>
                  <a:cubicBezTo>
                    <a:pt x="615" y="739"/>
                    <a:pt x="798" y="578"/>
                    <a:pt x="798" y="370"/>
                  </a:cubicBezTo>
                  <a:cubicBezTo>
                    <a:pt x="798" y="173"/>
                    <a:pt x="615"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0"/>
            <p:cNvSpPr/>
            <p:nvPr/>
          </p:nvSpPr>
          <p:spPr>
            <a:xfrm>
              <a:off x="3271863" y="3170825"/>
              <a:ext cx="349525" cy="266125"/>
            </a:xfrm>
            <a:custGeom>
              <a:rect b="b" l="l" r="r" t="t"/>
              <a:pathLst>
                <a:path extrusionOk="0" h="10645" w="13981">
                  <a:moveTo>
                    <a:pt x="3691" y="1630"/>
                  </a:moveTo>
                  <a:cubicBezTo>
                    <a:pt x="3914" y="1630"/>
                    <a:pt x="4097" y="1816"/>
                    <a:pt x="4097" y="2047"/>
                  </a:cubicBezTo>
                  <a:cubicBezTo>
                    <a:pt x="4097" y="2266"/>
                    <a:pt x="3914" y="2452"/>
                    <a:pt x="3691" y="2452"/>
                  </a:cubicBezTo>
                  <a:lnTo>
                    <a:pt x="2467" y="2452"/>
                  </a:lnTo>
                  <a:lnTo>
                    <a:pt x="2467" y="3680"/>
                  </a:lnTo>
                  <a:cubicBezTo>
                    <a:pt x="2467" y="3910"/>
                    <a:pt x="2281" y="4096"/>
                    <a:pt x="2050" y="4096"/>
                  </a:cubicBezTo>
                  <a:cubicBezTo>
                    <a:pt x="1831" y="4096"/>
                    <a:pt x="1645" y="3910"/>
                    <a:pt x="1645" y="3680"/>
                  </a:cubicBezTo>
                  <a:lnTo>
                    <a:pt x="1645" y="2047"/>
                  </a:lnTo>
                  <a:cubicBezTo>
                    <a:pt x="1645" y="1816"/>
                    <a:pt x="1831" y="1630"/>
                    <a:pt x="2050" y="1630"/>
                  </a:cubicBezTo>
                  <a:close/>
                  <a:moveTo>
                    <a:pt x="11931" y="1630"/>
                  </a:moveTo>
                  <a:cubicBezTo>
                    <a:pt x="12161" y="1630"/>
                    <a:pt x="12347" y="1816"/>
                    <a:pt x="12347" y="2047"/>
                  </a:cubicBezTo>
                  <a:lnTo>
                    <a:pt x="12347" y="3680"/>
                  </a:lnTo>
                  <a:cubicBezTo>
                    <a:pt x="12347" y="3910"/>
                    <a:pt x="12161" y="4096"/>
                    <a:pt x="11931" y="4096"/>
                  </a:cubicBezTo>
                  <a:cubicBezTo>
                    <a:pt x="11711" y="4096"/>
                    <a:pt x="11525" y="3910"/>
                    <a:pt x="11525" y="3680"/>
                  </a:cubicBezTo>
                  <a:lnTo>
                    <a:pt x="11525" y="2452"/>
                  </a:lnTo>
                  <a:lnTo>
                    <a:pt x="10301" y="2452"/>
                  </a:lnTo>
                  <a:cubicBezTo>
                    <a:pt x="10067" y="2452"/>
                    <a:pt x="9884" y="2266"/>
                    <a:pt x="9884" y="2047"/>
                  </a:cubicBezTo>
                  <a:cubicBezTo>
                    <a:pt x="9884" y="1816"/>
                    <a:pt x="10067" y="1630"/>
                    <a:pt x="10301" y="1630"/>
                  </a:cubicBezTo>
                  <a:close/>
                  <a:moveTo>
                    <a:pt x="4166" y="3621"/>
                  </a:moveTo>
                  <a:cubicBezTo>
                    <a:pt x="4769" y="3621"/>
                    <a:pt x="5266" y="4085"/>
                    <a:pt x="5266" y="4663"/>
                  </a:cubicBezTo>
                  <a:cubicBezTo>
                    <a:pt x="5266" y="5138"/>
                    <a:pt x="4930" y="5543"/>
                    <a:pt x="4480" y="5668"/>
                  </a:cubicBezTo>
                  <a:lnTo>
                    <a:pt x="5174" y="6457"/>
                  </a:lnTo>
                  <a:cubicBezTo>
                    <a:pt x="5302" y="6607"/>
                    <a:pt x="5288" y="6815"/>
                    <a:pt x="5149" y="6943"/>
                  </a:cubicBezTo>
                  <a:cubicBezTo>
                    <a:pt x="5080" y="7001"/>
                    <a:pt x="4999" y="7023"/>
                    <a:pt x="4919" y="7023"/>
                  </a:cubicBezTo>
                  <a:cubicBezTo>
                    <a:pt x="4827" y="7023"/>
                    <a:pt x="4733" y="6987"/>
                    <a:pt x="4663" y="6907"/>
                  </a:cubicBezTo>
                  <a:lnTo>
                    <a:pt x="3786" y="5912"/>
                  </a:lnTo>
                  <a:lnTo>
                    <a:pt x="3786" y="6687"/>
                  </a:lnTo>
                  <a:cubicBezTo>
                    <a:pt x="3786" y="6873"/>
                    <a:pt x="3636" y="7023"/>
                    <a:pt x="3450" y="7023"/>
                  </a:cubicBezTo>
                  <a:cubicBezTo>
                    <a:pt x="3253" y="7023"/>
                    <a:pt x="3103" y="6873"/>
                    <a:pt x="3103" y="6687"/>
                  </a:cubicBezTo>
                  <a:lnTo>
                    <a:pt x="3103" y="3957"/>
                  </a:lnTo>
                  <a:cubicBezTo>
                    <a:pt x="3103" y="3771"/>
                    <a:pt x="3253" y="3621"/>
                    <a:pt x="3450" y="3621"/>
                  </a:cubicBezTo>
                  <a:close/>
                  <a:moveTo>
                    <a:pt x="7429" y="3621"/>
                  </a:moveTo>
                  <a:cubicBezTo>
                    <a:pt x="7626" y="3621"/>
                    <a:pt x="7776" y="3771"/>
                    <a:pt x="7776" y="3957"/>
                  </a:cubicBezTo>
                  <a:cubicBezTo>
                    <a:pt x="7776" y="4141"/>
                    <a:pt x="7626" y="4293"/>
                    <a:pt x="7429" y="4293"/>
                  </a:cubicBezTo>
                  <a:lnTo>
                    <a:pt x="6621" y="4293"/>
                  </a:lnTo>
                  <a:lnTo>
                    <a:pt x="6621" y="4974"/>
                  </a:lnTo>
                  <a:lnTo>
                    <a:pt x="7349" y="4974"/>
                  </a:lnTo>
                  <a:cubicBezTo>
                    <a:pt x="7535" y="4974"/>
                    <a:pt x="7685" y="5138"/>
                    <a:pt x="7685" y="5321"/>
                  </a:cubicBezTo>
                  <a:cubicBezTo>
                    <a:pt x="7685" y="5507"/>
                    <a:pt x="7535" y="5657"/>
                    <a:pt x="7349" y="5657"/>
                  </a:cubicBezTo>
                  <a:lnTo>
                    <a:pt x="6621" y="5657"/>
                  </a:lnTo>
                  <a:lnTo>
                    <a:pt x="6621" y="6340"/>
                  </a:lnTo>
                  <a:lnTo>
                    <a:pt x="7429" y="6340"/>
                  </a:lnTo>
                  <a:cubicBezTo>
                    <a:pt x="7626" y="6340"/>
                    <a:pt x="7776" y="6501"/>
                    <a:pt x="7776" y="6687"/>
                  </a:cubicBezTo>
                  <a:cubicBezTo>
                    <a:pt x="7776" y="6873"/>
                    <a:pt x="7626" y="7023"/>
                    <a:pt x="7429" y="7023"/>
                  </a:cubicBezTo>
                  <a:lnTo>
                    <a:pt x="6285" y="7023"/>
                  </a:lnTo>
                  <a:cubicBezTo>
                    <a:pt x="6099" y="7023"/>
                    <a:pt x="5938" y="6873"/>
                    <a:pt x="5938" y="6687"/>
                  </a:cubicBezTo>
                  <a:lnTo>
                    <a:pt x="5938" y="3957"/>
                  </a:lnTo>
                  <a:cubicBezTo>
                    <a:pt x="5938" y="3771"/>
                    <a:pt x="6099" y="3621"/>
                    <a:pt x="6285" y="3621"/>
                  </a:cubicBezTo>
                  <a:close/>
                  <a:moveTo>
                    <a:pt x="9954" y="3621"/>
                  </a:moveTo>
                  <a:cubicBezTo>
                    <a:pt x="10301" y="3621"/>
                    <a:pt x="10623" y="3713"/>
                    <a:pt x="10912" y="3910"/>
                  </a:cubicBezTo>
                  <a:cubicBezTo>
                    <a:pt x="11064" y="4016"/>
                    <a:pt x="11109" y="4224"/>
                    <a:pt x="11006" y="4385"/>
                  </a:cubicBezTo>
                  <a:cubicBezTo>
                    <a:pt x="10939" y="4480"/>
                    <a:pt x="10827" y="4534"/>
                    <a:pt x="10716" y="4534"/>
                  </a:cubicBezTo>
                  <a:cubicBezTo>
                    <a:pt x="10651" y="4534"/>
                    <a:pt x="10586" y="4515"/>
                    <a:pt x="10531" y="4477"/>
                  </a:cubicBezTo>
                  <a:cubicBezTo>
                    <a:pt x="10356" y="4363"/>
                    <a:pt x="10162" y="4293"/>
                    <a:pt x="9954" y="4293"/>
                  </a:cubicBezTo>
                  <a:cubicBezTo>
                    <a:pt x="9398" y="4293"/>
                    <a:pt x="8934" y="4754"/>
                    <a:pt x="8934" y="5321"/>
                  </a:cubicBezTo>
                  <a:cubicBezTo>
                    <a:pt x="8934" y="5890"/>
                    <a:pt x="9398" y="6340"/>
                    <a:pt x="9954" y="6340"/>
                  </a:cubicBezTo>
                  <a:cubicBezTo>
                    <a:pt x="10162" y="6340"/>
                    <a:pt x="10345" y="6282"/>
                    <a:pt x="10473" y="6154"/>
                  </a:cubicBezTo>
                  <a:cubicBezTo>
                    <a:pt x="10509" y="6132"/>
                    <a:pt x="10531" y="6110"/>
                    <a:pt x="10553" y="6085"/>
                  </a:cubicBezTo>
                  <a:cubicBezTo>
                    <a:pt x="10618" y="6002"/>
                    <a:pt x="10714" y="5961"/>
                    <a:pt x="10812" y="5961"/>
                  </a:cubicBezTo>
                  <a:cubicBezTo>
                    <a:pt x="10891" y="5961"/>
                    <a:pt x="10972" y="5988"/>
                    <a:pt x="11039" y="6040"/>
                  </a:cubicBezTo>
                  <a:cubicBezTo>
                    <a:pt x="11178" y="6154"/>
                    <a:pt x="11203" y="6376"/>
                    <a:pt x="11076" y="6526"/>
                  </a:cubicBezTo>
                  <a:cubicBezTo>
                    <a:pt x="11028" y="6571"/>
                    <a:pt x="10981" y="6629"/>
                    <a:pt x="10937" y="6665"/>
                  </a:cubicBezTo>
                  <a:cubicBezTo>
                    <a:pt x="10670" y="6907"/>
                    <a:pt x="10334" y="7023"/>
                    <a:pt x="9954" y="7023"/>
                  </a:cubicBezTo>
                  <a:cubicBezTo>
                    <a:pt x="9015" y="7023"/>
                    <a:pt x="8251" y="6260"/>
                    <a:pt x="8251" y="5321"/>
                  </a:cubicBezTo>
                  <a:cubicBezTo>
                    <a:pt x="8251" y="4385"/>
                    <a:pt x="9015" y="3621"/>
                    <a:pt x="9954" y="3621"/>
                  </a:cubicBezTo>
                  <a:close/>
                  <a:moveTo>
                    <a:pt x="2050" y="6548"/>
                  </a:moveTo>
                  <a:cubicBezTo>
                    <a:pt x="2281" y="6548"/>
                    <a:pt x="2467" y="6734"/>
                    <a:pt x="2467" y="6954"/>
                  </a:cubicBezTo>
                  <a:lnTo>
                    <a:pt x="2467" y="8192"/>
                  </a:lnTo>
                  <a:lnTo>
                    <a:pt x="3691" y="8192"/>
                  </a:lnTo>
                  <a:cubicBezTo>
                    <a:pt x="3914" y="8192"/>
                    <a:pt x="4097" y="8364"/>
                    <a:pt x="4097" y="8598"/>
                  </a:cubicBezTo>
                  <a:cubicBezTo>
                    <a:pt x="4097" y="8828"/>
                    <a:pt x="3914" y="9000"/>
                    <a:pt x="3691" y="9000"/>
                  </a:cubicBezTo>
                  <a:lnTo>
                    <a:pt x="2050" y="9000"/>
                  </a:lnTo>
                  <a:cubicBezTo>
                    <a:pt x="1831" y="9000"/>
                    <a:pt x="1645" y="8828"/>
                    <a:pt x="1645" y="8598"/>
                  </a:cubicBezTo>
                  <a:lnTo>
                    <a:pt x="1645" y="6954"/>
                  </a:lnTo>
                  <a:cubicBezTo>
                    <a:pt x="1645" y="6734"/>
                    <a:pt x="1831" y="6548"/>
                    <a:pt x="2050" y="6548"/>
                  </a:cubicBezTo>
                  <a:close/>
                  <a:moveTo>
                    <a:pt x="11931" y="6548"/>
                  </a:moveTo>
                  <a:cubicBezTo>
                    <a:pt x="12161" y="6548"/>
                    <a:pt x="12347" y="6734"/>
                    <a:pt x="12347" y="6954"/>
                  </a:cubicBezTo>
                  <a:lnTo>
                    <a:pt x="12347" y="8598"/>
                  </a:lnTo>
                  <a:cubicBezTo>
                    <a:pt x="12347" y="8828"/>
                    <a:pt x="12161" y="9000"/>
                    <a:pt x="11931" y="9000"/>
                  </a:cubicBezTo>
                  <a:lnTo>
                    <a:pt x="10301" y="9000"/>
                  </a:lnTo>
                  <a:cubicBezTo>
                    <a:pt x="10067" y="9000"/>
                    <a:pt x="9884" y="8828"/>
                    <a:pt x="9884" y="8598"/>
                  </a:cubicBezTo>
                  <a:cubicBezTo>
                    <a:pt x="9884" y="8364"/>
                    <a:pt x="10067" y="8192"/>
                    <a:pt x="10301" y="8192"/>
                  </a:cubicBezTo>
                  <a:lnTo>
                    <a:pt x="11525" y="8192"/>
                  </a:lnTo>
                  <a:lnTo>
                    <a:pt x="11525" y="6954"/>
                  </a:lnTo>
                  <a:cubicBezTo>
                    <a:pt x="11525" y="6734"/>
                    <a:pt x="11711" y="6548"/>
                    <a:pt x="11931" y="6548"/>
                  </a:cubicBezTo>
                  <a:close/>
                  <a:moveTo>
                    <a:pt x="1239" y="0"/>
                  </a:moveTo>
                  <a:cubicBezTo>
                    <a:pt x="556" y="0"/>
                    <a:pt x="1" y="556"/>
                    <a:pt x="1" y="1225"/>
                  </a:cubicBezTo>
                  <a:lnTo>
                    <a:pt x="1" y="9417"/>
                  </a:lnTo>
                  <a:cubicBezTo>
                    <a:pt x="1" y="10089"/>
                    <a:pt x="556" y="10644"/>
                    <a:pt x="1239" y="10644"/>
                  </a:cubicBezTo>
                  <a:lnTo>
                    <a:pt x="12753" y="10644"/>
                  </a:lnTo>
                  <a:cubicBezTo>
                    <a:pt x="13436" y="10644"/>
                    <a:pt x="13980" y="10089"/>
                    <a:pt x="13980" y="9417"/>
                  </a:cubicBezTo>
                  <a:lnTo>
                    <a:pt x="13980" y="1225"/>
                  </a:lnTo>
                  <a:cubicBezTo>
                    <a:pt x="13980" y="556"/>
                    <a:pt x="13436"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130"/>
          <p:cNvGrpSpPr/>
          <p:nvPr/>
        </p:nvGrpSpPr>
        <p:grpSpPr>
          <a:xfrm>
            <a:off x="2515750" y="3283575"/>
            <a:ext cx="347975" cy="349450"/>
            <a:chOff x="2515763" y="3131175"/>
            <a:chExt cx="347975" cy="349450"/>
          </a:xfrm>
        </p:grpSpPr>
        <p:sp>
          <p:nvSpPr>
            <p:cNvPr id="4489" name="Google Shape;4489;p130"/>
            <p:cNvSpPr/>
            <p:nvPr/>
          </p:nvSpPr>
          <p:spPr>
            <a:xfrm>
              <a:off x="2515763" y="3305300"/>
              <a:ext cx="347975" cy="42300"/>
            </a:xfrm>
            <a:custGeom>
              <a:rect b="b" l="l" r="r" t="t"/>
              <a:pathLst>
                <a:path extrusionOk="0" h="1692" w="13919">
                  <a:moveTo>
                    <a:pt x="1225" y="0"/>
                  </a:moveTo>
                  <a:cubicBezTo>
                    <a:pt x="1006" y="0"/>
                    <a:pt x="820" y="186"/>
                    <a:pt x="820" y="406"/>
                  </a:cubicBezTo>
                  <a:lnTo>
                    <a:pt x="820" y="442"/>
                  </a:lnTo>
                  <a:lnTo>
                    <a:pt x="403" y="442"/>
                  </a:lnTo>
                  <a:cubicBezTo>
                    <a:pt x="184" y="442"/>
                    <a:pt x="1" y="625"/>
                    <a:pt x="1" y="844"/>
                  </a:cubicBezTo>
                  <a:cubicBezTo>
                    <a:pt x="1" y="1078"/>
                    <a:pt x="184" y="1250"/>
                    <a:pt x="403" y="1250"/>
                  </a:cubicBezTo>
                  <a:lnTo>
                    <a:pt x="820" y="1250"/>
                  </a:lnTo>
                  <a:lnTo>
                    <a:pt x="820" y="1286"/>
                  </a:lnTo>
                  <a:cubicBezTo>
                    <a:pt x="820" y="1505"/>
                    <a:pt x="1006" y="1691"/>
                    <a:pt x="1225" y="1691"/>
                  </a:cubicBezTo>
                  <a:lnTo>
                    <a:pt x="12691" y="1691"/>
                  </a:lnTo>
                  <a:cubicBezTo>
                    <a:pt x="12914" y="1691"/>
                    <a:pt x="13097" y="1505"/>
                    <a:pt x="13097" y="1286"/>
                  </a:cubicBezTo>
                  <a:lnTo>
                    <a:pt x="13097" y="1250"/>
                  </a:lnTo>
                  <a:lnTo>
                    <a:pt x="13513" y="1250"/>
                  </a:lnTo>
                  <a:cubicBezTo>
                    <a:pt x="13733" y="1250"/>
                    <a:pt x="13919" y="1078"/>
                    <a:pt x="13919" y="844"/>
                  </a:cubicBezTo>
                  <a:cubicBezTo>
                    <a:pt x="13919" y="625"/>
                    <a:pt x="13733" y="442"/>
                    <a:pt x="13513" y="442"/>
                  </a:cubicBezTo>
                  <a:lnTo>
                    <a:pt x="13097" y="442"/>
                  </a:lnTo>
                  <a:lnTo>
                    <a:pt x="13097" y="406"/>
                  </a:lnTo>
                  <a:cubicBezTo>
                    <a:pt x="13097" y="186"/>
                    <a:pt x="12914" y="0"/>
                    <a:pt x="12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0"/>
            <p:cNvSpPr/>
            <p:nvPr/>
          </p:nvSpPr>
          <p:spPr>
            <a:xfrm>
              <a:off x="2515763" y="3368050"/>
              <a:ext cx="347975" cy="112575"/>
            </a:xfrm>
            <a:custGeom>
              <a:rect b="b" l="l" r="r" t="t"/>
              <a:pathLst>
                <a:path extrusionOk="0" h="4503" w="13919">
                  <a:moveTo>
                    <a:pt x="2869" y="1020"/>
                  </a:moveTo>
                  <a:cubicBezTo>
                    <a:pt x="3089" y="1020"/>
                    <a:pt x="3275" y="1206"/>
                    <a:pt x="3275" y="1436"/>
                  </a:cubicBezTo>
                  <a:cubicBezTo>
                    <a:pt x="3275" y="1656"/>
                    <a:pt x="3089" y="1842"/>
                    <a:pt x="2869" y="1842"/>
                  </a:cubicBezTo>
                  <a:cubicBezTo>
                    <a:pt x="2639" y="1842"/>
                    <a:pt x="2453" y="1656"/>
                    <a:pt x="2453" y="1436"/>
                  </a:cubicBezTo>
                  <a:cubicBezTo>
                    <a:pt x="2453" y="1206"/>
                    <a:pt x="2639" y="1020"/>
                    <a:pt x="2869" y="1020"/>
                  </a:cubicBezTo>
                  <a:close/>
                  <a:moveTo>
                    <a:pt x="4499" y="1020"/>
                  </a:moveTo>
                  <a:cubicBezTo>
                    <a:pt x="4733" y="1020"/>
                    <a:pt x="4916" y="1206"/>
                    <a:pt x="4916" y="1436"/>
                  </a:cubicBezTo>
                  <a:cubicBezTo>
                    <a:pt x="4916" y="1656"/>
                    <a:pt x="4733" y="1842"/>
                    <a:pt x="4499" y="1842"/>
                  </a:cubicBezTo>
                  <a:cubicBezTo>
                    <a:pt x="4280" y="1842"/>
                    <a:pt x="4097" y="1656"/>
                    <a:pt x="4097" y="1436"/>
                  </a:cubicBezTo>
                  <a:cubicBezTo>
                    <a:pt x="4097" y="1206"/>
                    <a:pt x="4280" y="1020"/>
                    <a:pt x="4499" y="1020"/>
                  </a:cubicBezTo>
                  <a:close/>
                  <a:moveTo>
                    <a:pt x="6143" y="1020"/>
                  </a:moveTo>
                  <a:cubicBezTo>
                    <a:pt x="6363" y="1020"/>
                    <a:pt x="6549" y="1206"/>
                    <a:pt x="6549" y="1436"/>
                  </a:cubicBezTo>
                  <a:cubicBezTo>
                    <a:pt x="6549" y="1656"/>
                    <a:pt x="6363" y="1842"/>
                    <a:pt x="6143" y="1842"/>
                  </a:cubicBezTo>
                  <a:cubicBezTo>
                    <a:pt x="5913" y="1842"/>
                    <a:pt x="5727" y="1656"/>
                    <a:pt x="5727" y="1436"/>
                  </a:cubicBezTo>
                  <a:cubicBezTo>
                    <a:pt x="5727" y="1206"/>
                    <a:pt x="5913" y="1020"/>
                    <a:pt x="6143" y="1020"/>
                  </a:cubicBezTo>
                  <a:close/>
                  <a:moveTo>
                    <a:pt x="7776" y="1020"/>
                  </a:moveTo>
                  <a:cubicBezTo>
                    <a:pt x="8007" y="1020"/>
                    <a:pt x="8193" y="1206"/>
                    <a:pt x="8193" y="1436"/>
                  </a:cubicBezTo>
                  <a:cubicBezTo>
                    <a:pt x="8193" y="1656"/>
                    <a:pt x="8007" y="1842"/>
                    <a:pt x="7776" y="1842"/>
                  </a:cubicBezTo>
                  <a:cubicBezTo>
                    <a:pt x="7554" y="1842"/>
                    <a:pt x="7371" y="1656"/>
                    <a:pt x="7371" y="1436"/>
                  </a:cubicBezTo>
                  <a:cubicBezTo>
                    <a:pt x="7371" y="1206"/>
                    <a:pt x="7554" y="1020"/>
                    <a:pt x="7776" y="1020"/>
                  </a:cubicBezTo>
                  <a:close/>
                  <a:moveTo>
                    <a:pt x="9417" y="1020"/>
                  </a:moveTo>
                  <a:cubicBezTo>
                    <a:pt x="9637" y="1020"/>
                    <a:pt x="9823" y="1206"/>
                    <a:pt x="9823" y="1436"/>
                  </a:cubicBezTo>
                  <a:cubicBezTo>
                    <a:pt x="9823" y="1656"/>
                    <a:pt x="9637" y="1842"/>
                    <a:pt x="9417" y="1842"/>
                  </a:cubicBezTo>
                  <a:cubicBezTo>
                    <a:pt x="9187" y="1842"/>
                    <a:pt x="9001" y="1656"/>
                    <a:pt x="9001" y="1436"/>
                  </a:cubicBezTo>
                  <a:cubicBezTo>
                    <a:pt x="9001" y="1206"/>
                    <a:pt x="9187" y="1020"/>
                    <a:pt x="9417" y="1020"/>
                  </a:cubicBezTo>
                  <a:close/>
                  <a:moveTo>
                    <a:pt x="11050" y="1020"/>
                  </a:moveTo>
                  <a:cubicBezTo>
                    <a:pt x="11281" y="1020"/>
                    <a:pt x="11467" y="1206"/>
                    <a:pt x="11467" y="1436"/>
                  </a:cubicBezTo>
                  <a:cubicBezTo>
                    <a:pt x="11467" y="1656"/>
                    <a:pt x="11281" y="1842"/>
                    <a:pt x="11050" y="1842"/>
                  </a:cubicBezTo>
                  <a:cubicBezTo>
                    <a:pt x="10831" y="1842"/>
                    <a:pt x="10645" y="1656"/>
                    <a:pt x="10645" y="1436"/>
                  </a:cubicBezTo>
                  <a:cubicBezTo>
                    <a:pt x="10645" y="1206"/>
                    <a:pt x="10831" y="1020"/>
                    <a:pt x="11050" y="1020"/>
                  </a:cubicBezTo>
                  <a:close/>
                  <a:moveTo>
                    <a:pt x="2047" y="2664"/>
                  </a:moveTo>
                  <a:cubicBezTo>
                    <a:pt x="2267" y="2664"/>
                    <a:pt x="2453" y="2847"/>
                    <a:pt x="2453" y="3069"/>
                  </a:cubicBezTo>
                  <a:cubicBezTo>
                    <a:pt x="2453" y="3300"/>
                    <a:pt x="2267" y="3486"/>
                    <a:pt x="2047" y="3486"/>
                  </a:cubicBezTo>
                  <a:cubicBezTo>
                    <a:pt x="1817" y="3486"/>
                    <a:pt x="1642" y="3300"/>
                    <a:pt x="1642" y="3069"/>
                  </a:cubicBezTo>
                  <a:cubicBezTo>
                    <a:pt x="1642" y="2847"/>
                    <a:pt x="1817" y="2664"/>
                    <a:pt x="2047" y="2664"/>
                  </a:cubicBezTo>
                  <a:close/>
                  <a:moveTo>
                    <a:pt x="3680" y="2664"/>
                  </a:moveTo>
                  <a:cubicBezTo>
                    <a:pt x="3911" y="2664"/>
                    <a:pt x="4097" y="2847"/>
                    <a:pt x="4097" y="3069"/>
                  </a:cubicBezTo>
                  <a:cubicBezTo>
                    <a:pt x="4097" y="3300"/>
                    <a:pt x="3911" y="3486"/>
                    <a:pt x="3680" y="3486"/>
                  </a:cubicBezTo>
                  <a:cubicBezTo>
                    <a:pt x="3458" y="3486"/>
                    <a:pt x="3275" y="3300"/>
                    <a:pt x="3275" y="3069"/>
                  </a:cubicBezTo>
                  <a:cubicBezTo>
                    <a:pt x="3275" y="2847"/>
                    <a:pt x="3458" y="2664"/>
                    <a:pt x="3680" y="2664"/>
                  </a:cubicBezTo>
                  <a:close/>
                  <a:moveTo>
                    <a:pt x="8595" y="2664"/>
                  </a:moveTo>
                  <a:cubicBezTo>
                    <a:pt x="8829" y="2664"/>
                    <a:pt x="9001" y="2847"/>
                    <a:pt x="9001" y="3069"/>
                  </a:cubicBezTo>
                  <a:cubicBezTo>
                    <a:pt x="9001" y="3300"/>
                    <a:pt x="8829" y="3486"/>
                    <a:pt x="8595" y="3486"/>
                  </a:cubicBezTo>
                  <a:lnTo>
                    <a:pt x="5321" y="3486"/>
                  </a:lnTo>
                  <a:cubicBezTo>
                    <a:pt x="5091" y="3486"/>
                    <a:pt x="4916" y="3300"/>
                    <a:pt x="4916" y="3069"/>
                  </a:cubicBezTo>
                  <a:cubicBezTo>
                    <a:pt x="4916" y="2847"/>
                    <a:pt x="5091" y="2664"/>
                    <a:pt x="5321" y="2664"/>
                  </a:cubicBezTo>
                  <a:close/>
                  <a:moveTo>
                    <a:pt x="10239" y="2664"/>
                  </a:moveTo>
                  <a:cubicBezTo>
                    <a:pt x="10459" y="2664"/>
                    <a:pt x="10645" y="2847"/>
                    <a:pt x="10645" y="3069"/>
                  </a:cubicBezTo>
                  <a:cubicBezTo>
                    <a:pt x="10645" y="3300"/>
                    <a:pt x="10459" y="3486"/>
                    <a:pt x="10239" y="3486"/>
                  </a:cubicBezTo>
                  <a:cubicBezTo>
                    <a:pt x="10009" y="3486"/>
                    <a:pt x="9823" y="3300"/>
                    <a:pt x="9823" y="3069"/>
                  </a:cubicBezTo>
                  <a:cubicBezTo>
                    <a:pt x="9823" y="2847"/>
                    <a:pt x="10009" y="2664"/>
                    <a:pt x="10239" y="2664"/>
                  </a:cubicBezTo>
                  <a:close/>
                  <a:moveTo>
                    <a:pt x="11872" y="2664"/>
                  </a:moveTo>
                  <a:cubicBezTo>
                    <a:pt x="12103" y="2664"/>
                    <a:pt x="12289" y="2847"/>
                    <a:pt x="12289" y="3069"/>
                  </a:cubicBezTo>
                  <a:cubicBezTo>
                    <a:pt x="12289" y="3300"/>
                    <a:pt x="12103" y="3486"/>
                    <a:pt x="11872" y="3486"/>
                  </a:cubicBezTo>
                  <a:cubicBezTo>
                    <a:pt x="11650" y="3486"/>
                    <a:pt x="11467" y="3300"/>
                    <a:pt x="11467" y="3069"/>
                  </a:cubicBezTo>
                  <a:cubicBezTo>
                    <a:pt x="11467" y="2847"/>
                    <a:pt x="11650" y="2664"/>
                    <a:pt x="11872" y="2664"/>
                  </a:cubicBezTo>
                  <a:close/>
                  <a:moveTo>
                    <a:pt x="1331" y="1"/>
                  </a:moveTo>
                  <a:cubicBezTo>
                    <a:pt x="1203" y="395"/>
                    <a:pt x="845" y="684"/>
                    <a:pt x="403" y="684"/>
                  </a:cubicBezTo>
                  <a:cubicBezTo>
                    <a:pt x="184" y="684"/>
                    <a:pt x="1" y="870"/>
                    <a:pt x="1" y="1089"/>
                  </a:cubicBezTo>
                  <a:lnTo>
                    <a:pt x="1" y="3277"/>
                  </a:lnTo>
                  <a:cubicBezTo>
                    <a:pt x="1" y="3958"/>
                    <a:pt x="556" y="4502"/>
                    <a:pt x="1225" y="4502"/>
                  </a:cubicBezTo>
                  <a:lnTo>
                    <a:pt x="12691" y="4502"/>
                  </a:lnTo>
                  <a:cubicBezTo>
                    <a:pt x="13363" y="4502"/>
                    <a:pt x="13919" y="3958"/>
                    <a:pt x="13919" y="3277"/>
                  </a:cubicBezTo>
                  <a:lnTo>
                    <a:pt x="13919" y="1089"/>
                  </a:lnTo>
                  <a:cubicBezTo>
                    <a:pt x="13919" y="870"/>
                    <a:pt x="13733" y="684"/>
                    <a:pt x="13513" y="684"/>
                  </a:cubicBezTo>
                  <a:cubicBezTo>
                    <a:pt x="13075" y="684"/>
                    <a:pt x="12716" y="395"/>
                    <a:pt x="126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0"/>
            <p:cNvSpPr/>
            <p:nvPr/>
          </p:nvSpPr>
          <p:spPr>
            <a:xfrm>
              <a:off x="2816038" y="3131175"/>
              <a:ext cx="34100" cy="75200"/>
            </a:xfrm>
            <a:custGeom>
              <a:rect b="b" l="l" r="r" t="t"/>
              <a:pathLst>
                <a:path extrusionOk="0" h="3008" w="1364">
                  <a:moveTo>
                    <a:pt x="680" y="1"/>
                  </a:moveTo>
                  <a:cubicBezTo>
                    <a:pt x="300" y="1"/>
                    <a:pt x="0" y="312"/>
                    <a:pt x="0" y="684"/>
                  </a:cubicBezTo>
                  <a:lnTo>
                    <a:pt x="0" y="3008"/>
                  </a:lnTo>
                  <a:lnTo>
                    <a:pt x="947" y="3008"/>
                  </a:lnTo>
                  <a:cubicBezTo>
                    <a:pt x="1180" y="3008"/>
                    <a:pt x="1364" y="2825"/>
                    <a:pt x="1364" y="2603"/>
                  </a:cubicBezTo>
                  <a:lnTo>
                    <a:pt x="1364" y="684"/>
                  </a:lnTo>
                  <a:cubicBezTo>
                    <a:pt x="1364" y="312"/>
                    <a:pt x="1053" y="1"/>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0"/>
            <p:cNvSpPr/>
            <p:nvPr/>
          </p:nvSpPr>
          <p:spPr>
            <a:xfrm>
              <a:off x="2584013" y="3131175"/>
              <a:ext cx="215525" cy="153600"/>
            </a:xfrm>
            <a:custGeom>
              <a:rect b="b" l="l" r="r" t="t"/>
              <a:pathLst>
                <a:path extrusionOk="0" h="6144" w="8621">
                  <a:moveTo>
                    <a:pt x="6954" y="1239"/>
                  </a:moveTo>
                  <a:cubicBezTo>
                    <a:pt x="7184" y="1239"/>
                    <a:pt x="7371" y="1411"/>
                    <a:pt x="7371" y="1644"/>
                  </a:cubicBezTo>
                  <a:cubicBezTo>
                    <a:pt x="7371" y="1864"/>
                    <a:pt x="7184" y="2047"/>
                    <a:pt x="6954" y="2047"/>
                  </a:cubicBezTo>
                  <a:lnTo>
                    <a:pt x="1506" y="2047"/>
                  </a:lnTo>
                  <a:cubicBezTo>
                    <a:pt x="1272" y="2047"/>
                    <a:pt x="1089" y="1864"/>
                    <a:pt x="1089" y="1644"/>
                  </a:cubicBezTo>
                  <a:cubicBezTo>
                    <a:pt x="1089" y="1411"/>
                    <a:pt x="1272" y="1239"/>
                    <a:pt x="1506" y="1239"/>
                  </a:cubicBezTo>
                  <a:close/>
                  <a:moveTo>
                    <a:pt x="6954" y="2869"/>
                  </a:moveTo>
                  <a:cubicBezTo>
                    <a:pt x="7184" y="2869"/>
                    <a:pt x="7371" y="3055"/>
                    <a:pt x="7371" y="3275"/>
                  </a:cubicBezTo>
                  <a:cubicBezTo>
                    <a:pt x="7371" y="3505"/>
                    <a:pt x="7184" y="3691"/>
                    <a:pt x="6954" y="3691"/>
                  </a:cubicBezTo>
                  <a:lnTo>
                    <a:pt x="1506" y="3691"/>
                  </a:lnTo>
                  <a:cubicBezTo>
                    <a:pt x="1272" y="3691"/>
                    <a:pt x="1089" y="3505"/>
                    <a:pt x="1089" y="3275"/>
                  </a:cubicBezTo>
                  <a:cubicBezTo>
                    <a:pt x="1089" y="3055"/>
                    <a:pt x="1272" y="2869"/>
                    <a:pt x="1506" y="2869"/>
                  </a:cubicBezTo>
                  <a:close/>
                  <a:moveTo>
                    <a:pt x="6954" y="4513"/>
                  </a:moveTo>
                  <a:cubicBezTo>
                    <a:pt x="7184" y="4513"/>
                    <a:pt x="7371" y="4685"/>
                    <a:pt x="7371" y="4919"/>
                  </a:cubicBezTo>
                  <a:cubicBezTo>
                    <a:pt x="7371" y="5149"/>
                    <a:pt x="7184" y="5324"/>
                    <a:pt x="6954" y="5324"/>
                  </a:cubicBezTo>
                  <a:lnTo>
                    <a:pt x="1506" y="5324"/>
                  </a:lnTo>
                  <a:cubicBezTo>
                    <a:pt x="1272" y="5324"/>
                    <a:pt x="1089" y="5149"/>
                    <a:pt x="1089" y="4919"/>
                  </a:cubicBezTo>
                  <a:cubicBezTo>
                    <a:pt x="1089" y="4685"/>
                    <a:pt x="1272" y="4513"/>
                    <a:pt x="1506" y="4513"/>
                  </a:cubicBezTo>
                  <a:close/>
                  <a:moveTo>
                    <a:pt x="1228" y="1"/>
                  </a:moveTo>
                  <a:cubicBezTo>
                    <a:pt x="545" y="1"/>
                    <a:pt x="0" y="556"/>
                    <a:pt x="0" y="1239"/>
                  </a:cubicBezTo>
                  <a:lnTo>
                    <a:pt x="0" y="6143"/>
                  </a:lnTo>
                  <a:lnTo>
                    <a:pt x="8459" y="6143"/>
                  </a:lnTo>
                  <a:lnTo>
                    <a:pt x="8459" y="684"/>
                  </a:lnTo>
                  <a:cubicBezTo>
                    <a:pt x="8459" y="439"/>
                    <a:pt x="8517" y="209"/>
                    <a:pt x="86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130"/>
          <p:cNvGrpSpPr/>
          <p:nvPr/>
        </p:nvGrpSpPr>
        <p:grpSpPr>
          <a:xfrm>
            <a:off x="1758125" y="3283700"/>
            <a:ext cx="349425" cy="349325"/>
            <a:chOff x="1758138" y="3131300"/>
            <a:chExt cx="349425" cy="349325"/>
          </a:xfrm>
        </p:grpSpPr>
        <p:sp>
          <p:nvSpPr>
            <p:cNvPr id="4494" name="Google Shape;4494;p130"/>
            <p:cNvSpPr/>
            <p:nvPr/>
          </p:nvSpPr>
          <p:spPr>
            <a:xfrm>
              <a:off x="1908863" y="3160950"/>
              <a:ext cx="47700" cy="47800"/>
            </a:xfrm>
            <a:custGeom>
              <a:rect b="b" l="l" r="r" t="t"/>
              <a:pathLst>
                <a:path extrusionOk="0" h="1912" w="1908">
                  <a:moveTo>
                    <a:pt x="961" y="1"/>
                  </a:moveTo>
                  <a:cubicBezTo>
                    <a:pt x="428" y="1"/>
                    <a:pt x="0" y="428"/>
                    <a:pt x="0" y="962"/>
                  </a:cubicBezTo>
                  <a:cubicBezTo>
                    <a:pt x="0" y="1495"/>
                    <a:pt x="428" y="1911"/>
                    <a:pt x="961" y="1911"/>
                  </a:cubicBezTo>
                  <a:cubicBezTo>
                    <a:pt x="1480" y="1911"/>
                    <a:pt x="1908" y="1495"/>
                    <a:pt x="1908" y="962"/>
                  </a:cubicBezTo>
                  <a:cubicBezTo>
                    <a:pt x="1908" y="428"/>
                    <a:pt x="1480" y="1"/>
                    <a:pt x="9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0"/>
            <p:cNvSpPr/>
            <p:nvPr/>
          </p:nvSpPr>
          <p:spPr>
            <a:xfrm>
              <a:off x="2009238" y="3131300"/>
              <a:ext cx="46600" cy="107225"/>
            </a:xfrm>
            <a:custGeom>
              <a:rect b="b" l="l" r="r" t="t"/>
              <a:pathLst>
                <a:path extrusionOk="0" h="4289" w="1864">
                  <a:moveTo>
                    <a:pt x="451" y="0"/>
                  </a:moveTo>
                  <a:cubicBezTo>
                    <a:pt x="346" y="0"/>
                    <a:pt x="242" y="41"/>
                    <a:pt x="162" y="123"/>
                  </a:cubicBezTo>
                  <a:cubicBezTo>
                    <a:pt x="1" y="284"/>
                    <a:pt x="1" y="540"/>
                    <a:pt x="162" y="701"/>
                  </a:cubicBezTo>
                  <a:cubicBezTo>
                    <a:pt x="961" y="1501"/>
                    <a:pt x="961" y="2795"/>
                    <a:pt x="162" y="3594"/>
                  </a:cubicBezTo>
                  <a:cubicBezTo>
                    <a:pt x="1" y="3756"/>
                    <a:pt x="1" y="4011"/>
                    <a:pt x="162" y="4172"/>
                  </a:cubicBezTo>
                  <a:cubicBezTo>
                    <a:pt x="242" y="4253"/>
                    <a:pt x="348" y="4289"/>
                    <a:pt x="451" y="4289"/>
                  </a:cubicBezTo>
                  <a:cubicBezTo>
                    <a:pt x="556" y="4289"/>
                    <a:pt x="659" y="4253"/>
                    <a:pt x="739" y="4172"/>
                  </a:cubicBezTo>
                  <a:cubicBezTo>
                    <a:pt x="1864" y="3050"/>
                    <a:pt x="1864" y="1234"/>
                    <a:pt x="739" y="123"/>
                  </a:cubicBezTo>
                  <a:cubicBezTo>
                    <a:pt x="659" y="41"/>
                    <a:pt x="555"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0"/>
            <p:cNvSpPr/>
            <p:nvPr/>
          </p:nvSpPr>
          <p:spPr>
            <a:xfrm>
              <a:off x="1980288" y="3160225"/>
              <a:ext cx="30725" cy="49350"/>
            </a:xfrm>
            <a:custGeom>
              <a:rect b="b" l="l" r="r" t="t"/>
              <a:pathLst>
                <a:path extrusionOk="0" h="1974" w="1229">
                  <a:moveTo>
                    <a:pt x="452" y="1"/>
                  </a:moveTo>
                  <a:cubicBezTo>
                    <a:pt x="348" y="1"/>
                    <a:pt x="244" y="41"/>
                    <a:pt x="162" y="121"/>
                  </a:cubicBezTo>
                  <a:cubicBezTo>
                    <a:pt x="1" y="285"/>
                    <a:pt x="1" y="538"/>
                    <a:pt x="162" y="702"/>
                  </a:cubicBezTo>
                  <a:cubicBezTo>
                    <a:pt x="326" y="863"/>
                    <a:pt x="326" y="1118"/>
                    <a:pt x="162" y="1279"/>
                  </a:cubicBezTo>
                  <a:cubicBezTo>
                    <a:pt x="1" y="1441"/>
                    <a:pt x="1" y="1696"/>
                    <a:pt x="162" y="1857"/>
                  </a:cubicBezTo>
                  <a:cubicBezTo>
                    <a:pt x="245" y="1940"/>
                    <a:pt x="348" y="1974"/>
                    <a:pt x="453" y="1974"/>
                  </a:cubicBezTo>
                  <a:cubicBezTo>
                    <a:pt x="556" y="1974"/>
                    <a:pt x="662" y="1940"/>
                    <a:pt x="742" y="1857"/>
                  </a:cubicBezTo>
                  <a:cubicBezTo>
                    <a:pt x="1228" y="1385"/>
                    <a:pt x="1228" y="596"/>
                    <a:pt x="742" y="121"/>
                  </a:cubicBezTo>
                  <a:cubicBezTo>
                    <a:pt x="660" y="41"/>
                    <a:pt x="556" y="1"/>
                    <a:pt x="4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0"/>
            <p:cNvSpPr/>
            <p:nvPr/>
          </p:nvSpPr>
          <p:spPr>
            <a:xfrm>
              <a:off x="1809913" y="3131300"/>
              <a:ext cx="46350" cy="107225"/>
            </a:xfrm>
            <a:custGeom>
              <a:rect b="b" l="l" r="r" t="t"/>
              <a:pathLst>
                <a:path extrusionOk="0" h="4289" w="1854">
                  <a:moveTo>
                    <a:pt x="1400" y="0"/>
                  </a:moveTo>
                  <a:cubicBezTo>
                    <a:pt x="1296" y="0"/>
                    <a:pt x="1192" y="41"/>
                    <a:pt x="1112" y="123"/>
                  </a:cubicBezTo>
                  <a:cubicBezTo>
                    <a:pt x="1" y="1234"/>
                    <a:pt x="1" y="3050"/>
                    <a:pt x="1112" y="4172"/>
                  </a:cubicBezTo>
                  <a:cubicBezTo>
                    <a:pt x="1192" y="4253"/>
                    <a:pt x="1298" y="4289"/>
                    <a:pt x="1400" y="4289"/>
                  </a:cubicBezTo>
                  <a:cubicBezTo>
                    <a:pt x="1506" y="4289"/>
                    <a:pt x="1609" y="4253"/>
                    <a:pt x="1689" y="4172"/>
                  </a:cubicBezTo>
                  <a:cubicBezTo>
                    <a:pt x="1853" y="4011"/>
                    <a:pt x="1853" y="3756"/>
                    <a:pt x="1689" y="3594"/>
                  </a:cubicBezTo>
                  <a:cubicBezTo>
                    <a:pt x="892" y="2795"/>
                    <a:pt x="892" y="1501"/>
                    <a:pt x="1689" y="701"/>
                  </a:cubicBezTo>
                  <a:cubicBezTo>
                    <a:pt x="1853" y="540"/>
                    <a:pt x="1853" y="284"/>
                    <a:pt x="1689" y="123"/>
                  </a:cubicBezTo>
                  <a:cubicBezTo>
                    <a:pt x="1609" y="41"/>
                    <a:pt x="1505" y="0"/>
                    <a:pt x="1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0"/>
            <p:cNvSpPr/>
            <p:nvPr/>
          </p:nvSpPr>
          <p:spPr>
            <a:xfrm>
              <a:off x="1854763" y="3160225"/>
              <a:ext cx="30375" cy="49350"/>
            </a:xfrm>
            <a:custGeom>
              <a:rect b="b" l="l" r="r" t="t"/>
              <a:pathLst>
                <a:path extrusionOk="0" h="1974" w="1215">
                  <a:moveTo>
                    <a:pt x="764" y="1"/>
                  </a:moveTo>
                  <a:cubicBezTo>
                    <a:pt x="660" y="1"/>
                    <a:pt x="556" y="41"/>
                    <a:pt x="476" y="121"/>
                  </a:cubicBezTo>
                  <a:cubicBezTo>
                    <a:pt x="1" y="596"/>
                    <a:pt x="1" y="1385"/>
                    <a:pt x="476" y="1857"/>
                  </a:cubicBezTo>
                  <a:cubicBezTo>
                    <a:pt x="556" y="1940"/>
                    <a:pt x="659" y="1974"/>
                    <a:pt x="764" y="1974"/>
                  </a:cubicBezTo>
                  <a:cubicBezTo>
                    <a:pt x="867" y="1974"/>
                    <a:pt x="973" y="1940"/>
                    <a:pt x="1053" y="1857"/>
                  </a:cubicBezTo>
                  <a:cubicBezTo>
                    <a:pt x="1214" y="1696"/>
                    <a:pt x="1214" y="1441"/>
                    <a:pt x="1053" y="1279"/>
                  </a:cubicBezTo>
                  <a:cubicBezTo>
                    <a:pt x="892" y="1118"/>
                    <a:pt x="892" y="863"/>
                    <a:pt x="1053" y="702"/>
                  </a:cubicBezTo>
                  <a:cubicBezTo>
                    <a:pt x="1214" y="538"/>
                    <a:pt x="1214" y="285"/>
                    <a:pt x="1053" y="121"/>
                  </a:cubicBezTo>
                  <a:cubicBezTo>
                    <a:pt x="973" y="41"/>
                    <a:pt x="869" y="1"/>
                    <a:pt x="7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0"/>
            <p:cNvSpPr/>
            <p:nvPr/>
          </p:nvSpPr>
          <p:spPr>
            <a:xfrm>
              <a:off x="1758138" y="3221975"/>
              <a:ext cx="349425" cy="258650"/>
            </a:xfrm>
            <a:custGeom>
              <a:rect b="b" l="l" r="r" t="t"/>
              <a:pathLst>
                <a:path extrusionOk="0" h="10346" w="13977">
                  <a:moveTo>
                    <a:pt x="7648" y="1484"/>
                  </a:moveTo>
                  <a:lnTo>
                    <a:pt x="8251" y="3055"/>
                  </a:lnTo>
                  <a:lnTo>
                    <a:pt x="6493" y="2131"/>
                  </a:lnTo>
                  <a:lnTo>
                    <a:pt x="7648" y="1484"/>
                  </a:lnTo>
                  <a:close/>
                  <a:moveTo>
                    <a:pt x="5843" y="2719"/>
                  </a:moveTo>
                  <a:lnTo>
                    <a:pt x="8134" y="3914"/>
                  </a:lnTo>
                  <a:lnTo>
                    <a:pt x="4663" y="5788"/>
                  </a:lnTo>
                  <a:lnTo>
                    <a:pt x="4663" y="5788"/>
                  </a:lnTo>
                  <a:lnTo>
                    <a:pt x="5843" y="2719"/>
                  </a:lnTo>
                  <a:close/>
                  <a:moveTo>
                    <a:pt x="8806" y="4480"/>
                  </a:moveTo>
                  <a:lnTo>
                    <a:pt x="10622" y="9165"/>
                  </a:lnTo>
                  <a:lnTo>
                    <a:pt x="4827" y="6632"/>
                  </a:lnTo>
                  <a:lnTo>
                    <a:pt x="8806" y="4480"/>
                  </a:lnTo>
                  <a:close/>
                  <a:moveTo>
                    <a:pt x="4107" y="7210"/>
                  </a:moveTo>
                  <a:lnTo>
                    <a:pt x="9395" y="9523"/>
                  </a:lnTo>
                  <a:lnTo>
                    <a:pt x="3216" y="9523"/>
                  </a:lnTo>
                  <a:lnTo>
                    <a:pt x="4107" y="7210"/>
                  </a:lnTo>
                  <a:close/>
                  <a:moveTo>
                    <a:pt x="6018" y="1"/>
                  </a:moveTo>
                  <a:lnTo>
                    <a:pt x="2338" y="9523"/>
                  </a:lnTo>
                  <a:lnTo>
                    <a:pt x="406" y="9523"/>
                  </a:lnTo>
                  <a:cubicBezTo>
                    <a:pt x="186" y="9523"/>
                    <a:pt x="0" y="9709"/>
                    <a:pt x="0" y="9940"/>
                  </a:cubicBezTo>
                  <a:cubicBezTo>
                    <a:pt x="0" y="10162"/>
                    <a:pt x="186" y="10345"/>
                    <a:pt x="406" y="10345"/>
                  </a:cubicBezTo>
                  <a:lnTo>
                    <a:pt x="13560" y="10345"/>
                  </a:lnTo>
                  <a:cubicBezTo>
                    <a:pt x="13794" y="10345"/>
                    <a:pt x="13977" y="10162"/>
                    <a:pt x="13977" y="9940"/>
                  </a:cubicBezTo>
                  <a:cubicBezTo>
                    <a:pt x="13977" y="9709"/>
                    <a:pt x="13794" y="9523"/>
                    <a:pt x="13560" y="9523"/>
                  </a:cubicBezTo>
                  <a:lnTo>
                    <a:pt x="11630" y="9523"/>
                  </a:lnTo>
                  <a:lnTo>
                    <a:pt x="7962" y="1"/>
                  </a:lnTo>
                  <a:cubicBezTo>
                    <a:pt x="7729" y="151"/>
                    <a:pt x="7465" y="245"/>
                    <a:pt x="7187" y="279"/>
                  </a:cubicBezTo>
                  <a:lnTo>
                    <a:pt x="7348" y="706"/>
                  </a:lnTo>
                  <a:lnTo>
                    <a:pt x="6423" y="1228"/>
                  </a:lnTo>
                  <a:lnTo>
                    <a:pt x="6782" y="279"/>
                  </a:lnTo>
                  <a:cubicBezTo>
                    <a:pt x="6504" y="245"/>
                    <a:pt x="6237" y="151"/>
                    <a:pt x="60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130"/>
          <p:cNvGrpSpPr/>
          <p:nvPr/>
        </p:nvGrpSpPr>
        <p:grpSpPr>
          <a:xfrm>
            <a:off x="1001675" y="3283575"/>
            <a:ext cx="348050" cy="349450"/>
            <a:chOff x="1001688" y="3131175"/>
            <a:chExt cx="348050" cy="349450"/>
          </a:xfrm>
        </p:grpSpPr>
        <p:sp>
          <p:nvSpPr>
            <p:cNvPr id="4501" name="Google Shape;4501;p130"/>
            <p:cNvSpPr/>
            <p:nvPr/>
          </p:nvSpPr>
          <p:spPr>
            <a:xfrm>
              <a:off x="1227038" y="3368050"/>
              <a:ext cx="61325" cy="61400"/>
            </a:xfrm>
            <a:custGeom>
              <a:rect b="b" l="l" r="r" t="t"/>
              <a:pathLst>
                <a:path extrusionOk="0" h="2456" w="2453">
                  <a:moveTo>
                    <a:pt x="0" y="1"/>
                  </a:moveTo>
                  <a:lnTo>
                    <a:pt x="0" y="2455"/>
                  </a:lnTo>
                  <a:lnTo>
                    <a:pt x="2452" y="2455"/>
                  </a:lnTo>
                  <a:lnTo>
                    <a:pt x="24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0"/>
            <p:cNvSpPr/>
            <p:nvPr/>
          </p:nvSpPr>
          <p:spPr>
            <a:xfrm>
              <a:off x="1063338" y="3286200"/>
              <a:ext cx="61325" cy="61400"/>
            </a:xfrm>
            <a:custGeom>
              <a:rect b="b" l="l" r="r" t="t"/>
              <a:pathLst>
                <a:path extrusionOk="0" h="2456" w="2453">
                  <a:moveTo>
                    <a:pt x="0" y="1"/>
                  </a:moveTo>
                  <a:lnTo>
                    <a:pt x="0" y="2455"/>
                  </a:lnTo>
                  <a:lnTo>
                    <a:pt x="2452" y="2455"/>
                  </a:lnTo>
                  <a:lnTo>
                    <a:pt x="24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0"/>
            <p:cNvSpPr/>
            <p:nvPr/>
          </p:nvSpPr>
          <p:spPr>
            <a:xfrm>
              <a:off x="1001688" y="3235025"/>
              <a:ext cx="348050" cy="245600"/>
            </a:xfrm>
            <a:custGeom>
              <a:rect b="b" l="l" r="r" t="t"/>
              <a:pathLst>
                <a:path extrusionOk="0" h="9824" w="13922">
                  <a:moveTo>
                    <a:pt x="11883" y="1226"/>
                  </a:moveTo>
                  <a:cubicBezTo>
                    <a:pt x="12105" y="1226"/>
                    <a:pt x="12288" y="1412"/>
                    <a:pt x="12288" y="1631"/>
                  </a:cubicBezTo>
                  <a:cubicBezTo>
                    <a:pt x="12288" y="1864"/>
                    <a:pt x="12105" y="2048"/>
                    <a:pt x="11883" y="2048"/>
                  </a:cubicBezTo>
                  <a:lnTo>
                    <a:pt x="8598" y="2048"/>
                  </a:lnTo>
                  <a:cubicBezTo>
                    <a:pt x="8378" y="2048"/>
                    <a:pt x="8192" y="1864"/>
                    <a:pt x="8192" y="1631"/>
                  </a:cubicBezTo>
                  <a:cubicBezTo>
                    <a:pt x="8192" y="1412"/>
                    <a:pt x="8378" y="1226"/>
                    <a:pt x="8598" y="1226"/>
                  </a:cubicBezTo>
                  <a:close/>
                  <a:moveTo>
                    <a:pt x="11883" y="2870"/>
                  </a:moveTo>
                  <a:cubicBezTo>
                    <a:pt x="12105" y="2870"/>
                    <a:pt x="12288" y="3044"/>
                    <a:pt x="12288" y="3275"/>
                  </a:cubicBezTo>
                  <a:cubicBezTo>
                    <a:pt x="12288" y="3505"/>
                    <a:pt x="12105" y="3680"/>
                    <a:pt x="11883" y="3680"/>
                  </a:cubicBezTo>
                  <a:lnTo>
                    <a:pt x="8598" y="3680"/>
                  </a:lnTo>
                  <a:cubicBezTo>
                    <a:pt x="8378" y="3680"/>
                    <a:pt x="8192" y="3505"/>
                    <a:pt x="8192" y="3275"/>
                  </a:cubicBezTo>
                  <a:cubicBezTo>
                    <a:pt x="8192" y="3044"/>
                    <a:pt x="8378" y="2870"/>
                    <a:pt x="8598" y="2870"/>
                  </a:cubicBezTo>
                  <a:close/>
                  <a:moveTo>
                    <a:pt x="5324" y="1226"/>
                  </a:moveTo>
                  <a:cubicBezTo>
                    <a:pt x="5554" y="1226"/>
                    <a:pt x="5740" y="1412"/>
                    <a:pt x="5740" y="1631"/>
                  </a:cubicBezTo>
                  <a:lnTo>
                    <a:pt x="5740" y="4919"/>
                  </a:lnTo>
                  <a:cubicBezTo>
                    <a:pt x="5740" y="5138"/>
                    <a:pt x="5554" y="5322"/>
                    <a:pt x="5324" y="5322"/>
                  </a:cubicBezTo>
                  <a:lnTo>
                    <a:pt x="2050" y="5322"/>
                  </a:lnTo>
                  <a:cubicBezTo>
                    <a:pt x="1830" y="5322"/>
                    <a:pt x="1644" y="5138"/>
                    <a:pt x="1644" y="4919"/>
                  </a:cubicBezTo>
                  <a:lnTo>
                    <a:pt x="1644" y="1631"/>
                  </a:lnTo>
                  <a:cubicBezTo>
                    <a:pt x="1644" y="1412"/>
                    <a:pt x="1830" y="1226"/>
                    <a:pt x="2050" y="1226"/>
                  </a:cubicBezTo>
                  <a:close/>
                  <a:moveTo>
                    <a:pt x="5324" y="6144"/>
                  </a:moveTo>
                  <a:cubicBezTo>
                    <a:pt x="5554" y="6144"/>
                    <a:pt x="5740" y="6330"/>
                    <a:pt x="5740" y="6549"/>
                  </a:cubicBezTo>
                  <a:cubicBezTo>
                    <a:pt x="5740" y="6780"/>
                    <a:pt x="5554" y="6954"/>
                    <a:pt x="5324" y="6954"/>
                  </a:cubicBezTo>
                  <a:lnTo>
                    <a:pt x="2050" y="6954"/>
                  </a:lnTo>
                  <a:cubicBezTo>
                    <a:pt x="1830" y="6954"/>
                    <a:pt x="1644" y="6780"/>
                    <a:pt x="1644" y="6549"/>
                  </a:cubicBezTo>
                  <a:cubicBezTo>
                    <a:pt x="1644" y="6330"/>
                    <a:pt x="1830" y="6144"/>
                    <a:pt x="2050" y="6144"/>
                  </a:cubicBezTo>
                  <a:close/>
                  <a:moveTo>
                    <a:pt x="5324" y="7776"/>
                  </a:moveTo>
                  <a:cubicBezTo>
                    <a:pt x="5554" y="7776"/>
                    <a:pt x="5740" y="7960"/>
                    <a:pt x="5740" y="8193"/>
                  </a:cubicBezTo>
                  <a:cubicBezTo>
                    <a:pt x="5740" y="8412"/>
                    <a:pt x="5554" y="8598"/>
                    <a:pt x="5324" y="8598"/>
                  </a:cubicBezTo>
                  <a:lnTo>
                    <a:pt x="2050" y="8598"/>
                  </a:lnTo>
                  <a:cubicBezTo>
                    <a:pt x="1830" y="8598"/>
                    <a:pt x="1644" y="8412"/>
                    <a:pt x="1644" y="8193"/>
                  </a:cubicBezTo>
                  <a:cubicBezTo>
                    <a:pt x="1644" y="7960"/>
                    <a:pt x="1830" y="7776"/>
                    <a:pt x="2050" y="7776"/>
                  </a:cubicBezTo>
                  <a:close/>
                  <a:moveTo>
                    <a:pt x="6968" y="1226"/>
                  </a:moveTo>
                  <a:cubicBezTo>
                    <a:pt x="7187" y="1226"/>
                    <a:pt x="7370" y="1412"/>
                    <a:pt x="7370" y="1631"/>
                  </a:cubicBezTo>
                  <a:lnTo>
                    <a:pt x="7370" y="8193"/>
                  </a:lnTo>
                  <a:cubicBezTo>
                    <a:pt x="7370" y="8412"/>
                    <a:pt x="7187" y="8598"/>
                    <a:pt x="6968" y="8598"/>
                  </a:cubicBezTo>
                  <a:cubicBezTo>
                    <a:pt x="6734" y="8598"/>
                    <a:pt x="6562" y="8412"/>
                    <a:pt x="6562" y="8193"/>
                  </a:cubicBezTo>
                  <a:lnTo>
                    <a:pt x="6562" y="1631"/>
                  </a:lnTo>
                  <a:cubicBezTo>
                    <a:pt x="6562" y="1412"/>
                    <a:pt x="6734" y="1226"/>
                    <a:pt x="6968" y="1226"/>
                  </a:cubicBezTo>
                  <a:close/>
                  <a:moveTo>
                    <a:pt x="11883" y="4502"/>
                  </a:moveTo>
                  <a:cubicBezTo>
                    <a:pt x="12105" y="4502"/>
                    <a:pt x="12288" y="4686"/>
                    <a:pt x="12288" y="4919"/>
                  </a:cubicBezTo>
                  <a:lnTo>
                    <a:pt x="12288" y="8193"/>
                  </a:lnTo>
                  <a:cubicBezTo>
                    <a:pt x="12288" y="8412"/>
                    <a:pt x="12105" y="8598"/>
                    <a:pt x="11883" y="8598"/>
                  </a:cubicBezTo>
                  <a:lnTo>
                    <a:pt x="8598" y="8598"/>
                  </a:lnTo>
                  <a:cubicBezTo>
                    <a:pt x="8378" y="8598"/>
                    <a:pt x="8192" y="8412"/>
                    <a:pt x="8192" y="8193"/>
                  </a:cubicBezTo>
                  <a:lnTo>
                    <a:pt x="8192" y="4919"/>
                  </a:lnTo>
                  <a:cubicBezTo>
                    <a:pt x="8192" y="4686"/>
                    <a:pt x="8378" y="4502"/>
                    <a:pt x="8598" y="4502"/>
                  </a:cubicBezTo>
                  <a:close/>
                  <a:moveTo>
                    <a:pt x="0" y="1"/>
                  </a:moveTo>
                  <a:lnTo>
                    <a:pt x="0" y="8598"/>
                  </a:lnTo>
                  <a:cubicBezTo>
                    <a:pt x="0" y="9279"/>
                    <a:pt x="556" y="9823"/>
                    <a:pt x="1239" y="9823"/>
                  </a:cubicBezTo>
                  <a:lnTo>
                    <a:pt x="12694" y="9823"/>
                  </a:lnTo>
                  <a:cubicBezTo>
                    <a:pt x="13377" y="9823"/>
                    <a:pt x="13921" y="9279"/>
                    <a:pt x="13921" y="8598"/>
                  </a:cubicBezTo>
                  <a:lnTo>
                    <a:pt x="139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0"/>
            <p:cNvSpPr/>
            <p:nvPr/>
          </p:nvSpPr>
          <p:spPr>
            <a:xfrm>
              <a:off x="1001688" y="3131175"/>
              <a:ext cx="348050" cy="83325"/>
            </a:xfrm>
            <a:custGeom>
              <a:rect b="b" l="l" r="r" t="t"/>
              <a:pathLst>
                <a:path extrusionOk="0" h="3333" w="13922">
                  <a:moveTo>
                    <a:pt x="2050" y="1261"/>
                  </a:moveTo>
                  <a:cubicBezTo>
                    <a:pt x="2280" y="1261"/>
                    <a:pt x="2466" y="1447"/>
                    <a:pt x="2466" y="1667"/>
                  </a:cubicBezTo>
                  <a:cubicBezTo>
                    <a:pt x="2466" y="1897"/>
                    <a:pt x="2280" y="2083"/>
                    <a:pt x="2050" y="2083"/>
                  </a:cubicBezTo>
                  <a:cubicBezTo>
                    <a:pt x="1830" y="2083"/>
                    <a:pt x="1644" y="1897"/>
                    <a:pt x="1644" y="1667"/>
                  </a:cubicBezTo>
                  <a:cubicBezTo>
                    <a:pt x="1644" y="1447"/>
                    <a:pt x="1830" y="1261"/>
                    <a:pt x="2050" y="1261"/>
                  </a:cubicBezTo>
                  <a:close/>
                  <a:moveTo>
                    <a:pt x="3691" y="1261"/>
                  </a:moveTo>
                  <a:cubicBezTo>
                    <a:pt x="3913" y="1261"/>
                    <a:pt x="4096" y="1447"/>
                    <a:pt x="4096" y="1667"/>
                  </a:cubicBezTo>
                  <a:cubicBezTo>
                    <a:pt x="4096" y="1897"/>
                    <a:pt x="3913" y="2083"/>
                    <a:pt x="3691" y="2083"/>
                  </a:cubicBezTo>
                  <a:cubicBezTo>
                    <a:pt x="3460" y="2083"/>
                    <a:pt x="3274" y="1897"/>
                    <a:pt x="3274" y="1667"/>
                  </a:cubicBezTo>
                  <a:cubicBezTo>
                    <a:pt x="3274" y="1447"/>
                    <a:pt x="3460" y="1261"/>
                    <a:pt x="3691" y="1261"/>
                  </a:cubicBezTo>
                  <a:close/>
                  <a:moveTo>
                    <a:pt x="5324" y="1261"/>
                  </a:moveTo>
                  <a:cubicBezTo>
                    <a:pt x="5554" y="1261"/>
                    <a:pt x="5740" y="1447"/>
                    <a:pt x="5740" y="1667"/>
                  </a:cubicBezTo>
                  <a:cubicBezTo>
                    <a:pt x="5740" y="1897"/>
                    <a:pt x="5554" y="2083"/>
                    <a:pt x="5324" y="2083"/>
                  </a:cubicBezTo>
                  <a:cubicBezTo>
                    <a:pt x="5104" y="2083"/>
                    <a:pt x="4918" y="1897"/>
                    <a:pt x="4918" y="1667"/>
                  </a:cubicBezTo>
                  <a:cubicBezTo>
                    <a:pt x="4918" y="1447"/>
                    <a:pt x="5104" y="1261"/>
                    <a:pt x="5324" y="1261"/>
                  </a:cubicBezTo>
                  <a:close/>
                  <a:moveTo>
                    <a:pt x="11883" y="1261"/>
                  </a:moveTo>
                  <a:cubicBezTo>
                    <a:pt x="12105" y="1261"/>
                    <a:pt x="12288" y="1447"/>
                    <a:pt x="12288" y="1667"/>
                  </a:cubicBezTo>
                  <a:cubicBezTo>
                    <a:pt x="12288" y="1897"/>
                    <a:pt x="12105" y="2083"/>
                    <a:pt x="11883" y="2083"/>
                  </a:cubicBezTo>
                  <a:lnTo>
                    <a:pt x="7509" y="2083"/>
                  </a:lnTo>
                  <a:cubicBezTo>
                    <a:pt x="7290" y="2083"/>
                    <a:pt x="7106" y="1897"/>
                    <a:pt x="7106" y="1667"/>
                  </a:cubicBezTo>
                  <a:cubicBezTo>
                    <a:pt x="7106" y="1447"/>
                    <a:pt x="7290" y="1261"/>
                    <a:pt x="7509" y="1261"/>
                  </a:cubicBezTo>
                  <a:close/>
                  <a:moveTo>
                    <a:pt x="1239" y="1"/>
                  </a:moveTo>
                  <a:cubicBezTo>
                    <a:pt x="556" y="1"/>
                    <a:pt x="0" y="556"/>
                    <a:pt x="0" y="1239"/>
                  </a:cubicBezTo>
                  <a:lnTo>
                    <a:pt x="0" y="3333"/>
                  </a:lnTo>
                  <a:lnTo>
                    <a:pt x="13921" y="3333"/>
                  </a:lnTo>
                  <a:lnTo>
                    <a:pt x="13921" y="1239"/>
                  </a:lnTo>
                  <a:cubicBezTo>
                    <a:pt x="13921" y="556"/>
                    <a:pt x="13377" y="1"/>
                    <a:pt x="126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130"/>
          <p:cNvGrpSpPr/>
          <p:nvPr/>
        </p:nvGrpSpPr>
        <p:grpSpPr>
          <a:xfrm>
            <a:off x="7794325" y="2720950"/>
            <a:ext cx="349450" cy="349175"/>
            <a:chOff x="7794338" y="2568550"/>
            <a:chExt cx="349450" cy="349175"/>
          </a:xfrm>
        </p:grpSpPr>
        <p:sp>
          <p:nvSpPr>
            <p:cNvPr id="4506" name="Google Shape;4506;p130"/>
            <p:cNvSpPr/>
            <p:nvPr/>
          </p:nvSpPr>
          <p:spPr>
            <a:xfrm>
              <a:off x="7884888" y="2650975"/>
              <a:ext cx="84225" cy="54725"/>
            </a:xfrm>
            <a:custGeom>
              <a:rect b="b" l="l" r="r" t="t"/>
              <a:pathLst>
                <a:path extrusionOk="0" h="2189" w="3369">
                  <a:moveTo>
                    <a:pt x="3369" y="0"/>
                  </a:moveTo>
                  <a:cubicBezTo>
                    <a:pt x="1875" y="0"/>
                    <a:pt x="578" y="903"/>
                    <a:pt x="0" y="2188"/>
                  </a:cubicBezTo>
                  <a:lnTo>
                    <a:pt x="1980" y="2188"/>
                  </a:lnTo>
                  <a:cubicBezTo>
                    <a:pt x="2174" y="972"/>
                    <a:pt x="2627" y="0"/>
                    <a:pt x="3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0"/>
            <p:cNvSpPr/>
            <p:nvPr/>
          </p:nvSpPr>
          <p:spPr>
            <a:xfrm>
              <a:off x="7955213" y="2780575"/>
              <a:ext cx="27775" cy="34175"/>
            </a:xfrm>
            <a:custGeom>
              <a:rect b="b" l="l" r="r" t="t"/>
              <a:pathLst>
                <a:path extrusionOk="0" h="1367" w="1111">
                  <a:moveTo>
                    <a:pt x="0" y="1"/>
                  </a:moveTo>
                  <a:cubicBezTo>
                    <a:pt x="33" y="209"/>
                    <a:pt x="92" y="406"/>
                    <a:pt x="139" y="589"/>
                  </a:cubicBezTo>
                  <a:cubicBezTo>
                    <a:pt x="311" y="1159"/>
                    <a:pt x="497" y="1342"/>
                    <a:pt x="556" y="1367"/>
                  </a:cubicBezTo>
                  <a:cubicBezTo>
                    <a:pt x="611" y="1342"/>
                    <a:pt x="797" y="1159"/>
                    <a:pt x="972" y="589"/>
                  </a:cubicBezTo>
                  <a:cubicBezTo>
                    <a:pt x="1028" y="406"/>
                    <a:pt x="1075" y="209"/>
                    <a:pt x="1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0"/>
            <p:cNvSpPr/>
            <p:nvPr/>
          </p:nvSpPr>
          <p:spPr>
            <a:xfrm>
              <a:off x="8006088" y="2725875"/>
              <a:ext cx="55300" cy="34175"/>
            </a:xfrm>
            <a:custGeom>
              <a:rect b="b" l="l" r="r" t="t"/>
              <a:pathLst>
                <a:path extrusionOk="0" h="1367" w="2212">
                  <a:moveTo>
                    <a:pt x="1" y="0"/>
                  </a:moveTo>
                  <a:cubicBezTo>
                    <a:pt x="12" y="234"/>
                    <a:pt x="23" y="464"/>
                    <a:pt x="23" y="684"/>
                  </a:cubicBezTo>
                  <a:cubicBezTo>
                    <a:pt x="23" y="917"/>
                    <a:pt x="12" y="1147"/>
                    <a:pt x="1" y="1367"/>
                  </a:cubicBezTo>
                  <a:lnTo>
                    <a:pt x="2142" y="1367"/>
                  </a:lnTo>
                  <a:cubicBezTo>
                    <a:pt x="2186" y="1147"/>
                    <a:pt x="2211" y="928"/>
                    <a:pt x="2211" y="684"/>
                  </a:cubicBezTo>
                  <a:cubicBezTo>
                    <a:pt x="2211" y="453"/>
                    <a:pt x="2186" y="234"/>
                    <a:pt x="21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0"/>
            <p:cNvSpPr/>
            <p:nvPr/>
          </p:nvSpPr>
          <p:spPr>
            <a:xfrm>
              <a:off x="7969088" y="2650975"/>
              <a:ext cx="84175" cy="54725"/>
            </a:xfrm>
            <a:custGeom>
              <a:rect b="b" l="l" r="r" t="t"/>
              <a:pathLst>
                <a:path extrusionOk="0" h="2189" w="3367">
                  <a:moveTo>
                    <a:pt x="1" y="0"/>
                  </a:moveTo>
                  <a:cubicBezTo>
                    <a:pt x="739" y="0"/>
                    <a:pt x="1192" y="972"/>
                    <a:pt x="1389" y="2188"/>
                  </a:cubicBezTo>
                  <a:lnTo>
                    <a:pt x="3366" y="2188"/>
                  </a:lnTo>
                  <a:cubicBezTo>
                    <a:pt x="2789" y="903"/>
                    <a:pt x="1503"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0"/>
            <p:cNvSpPr/>
            <p:nvPr/>
          </p:nvSpPr>
          <p:spPr>
            <a:xfrm>
              <a:off x="7952013" y="2725875"/>
              <a:ext cx="34100" cy="34175"/>
            </a:xfrm>
            <a:custGeom>
              <a:rect b="b" l="l" r="r" t="t"/>
              <a:pathLst>
                <a:path extrusionOk="0" h="1367" w="1364">
                  <a:moveTo>
                    <a:pt x="23" y="0"/>
                  </a:moveTo>
                  <a:cubicBezTo>
                    <a:pt x="12" y="234"/>
                    <a:pt x="0" y="453"/>
                    <a:pt x="0" y="684"/>
                  </a:cubicBezTo>
                  <a:cubicBezTo>
                    <a:pt x="0" y="928"/>
                    <a:pt x="12" y="1147"/>
                    <a:pt x="23" y="1367"/>
                  </a:cubicBezTo>
                  <a:lnTo>
                    <a:pt x="1342" y="1367"/>
                  </a:lnTo>
                  <a:cubicBezTo>
                    <a:pt x="1353" y="1147"/>
                    <a:pt x="1364" y="928"/>
                    <a:pt x="1364" y="684"/>
                  </a:cubicBezTo>
                  <a:cubicBezTo>
                    <a:pt x="1364" y="453"/>
                    <a:pt x="1353" y="234"/>
                    <a:pt x="13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0"/>
            <p:cNvSpPr/>
            <p:nvPr/>
          </p:nvSpPr>
          <p:spPr>
            <a:xfrm>
              <a:off x="7955213" y="2671525"/>
              <a:ext cx="27775" cy="34175"/>
            </a:xfrm>
            <a:custGeom>
              <a:rect b="b" l="l" r="r" t="t"/>
              <a:pathLst>
                <a:path extrusionOk="0" h="1367" w="1111">
                  <a:moveTo>
                    <a:pt x="556" y="0"/>
                  </a:moveTo>
                  <a:cubicBezTo>
                    <a:pt x="497" y="22"/>
                    <a:pt x="311" y="208"/>
                    <a:pt x="139" y="775"/>
                  </a:cubicBezTo>
                  <a:cubicBezTo>
                    <a:pt x="92" y="961"/>
                    <a:pt x="33" y="1158"/>
                    <a:pt x="0" y="1366"/>
                  </a:cubicBezTo>
                  <a:lnTo>
                    <a:pt x="1111" y="1366"/>
                  </a:lnTo>
                  <a:cubicBezTo>
                    <a:pt x="1075" y="1158"/>
                    <a:pt x="1028" y="961"/>
                    <a:pt x="972" y="775"/>
                  </a:cubicBezTo>
                  <a:cubicBezTo>
                    <a:pt x="797" y="208"/>
                    <a:pt x="611" y="2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0"/>
            <p:cNvSpPr/>
            <p:nvPr/>
          </p:nvSpPr>
          <p:spPr>
            <a:xfrm>
              <a:off x="7969088" y="2780575"/>
              <a:ext cx="84175" cy="54675"/>
            </a:xfrm>
            <a:custGeom>
              <a:rect b="b" l="l" r="r" t="t"/>
              <a:pathLst>
                <a:path extrusionOk="0" h="2187" w="3367">
                  <a:moveTo>
                    <a:pt x="1389" y="1"/>
                  </a:moveTo>
                  <a:cubicBezTo>
                    <a:pt x="1192" y="1203"/>
                    <a:pt x="739" y="2186"/>
                    <a:pt x="1" y="2186"/>
                  </a:cubicBezTo>
                  <a:cubicBezTo>
                    <a:pt x="1503" y="2186"/>
                    <a:pt x="2789" y="1284"/>
                    <a:pt x="33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0"/>
            <p:cNvSpPr/>
            <p:nvPr/>
          </p:nvSpPr>
          <p:spPr>
            <a:xfrm>
              <a:off x="7884888" y="2780575"/>
              <a:ext cx="84225" cy="54675"/>
            </a:xfrm>
            <a:custGeom>
              <a:rect b="b" l="l" r="r" t="t"/>
              <a:pathLst>
                <a:path extrusionOk="0" h="2187" w="3369">
                  <a:moveTo>
                    <a:pt x="0" y="1"/>
                  </a:moveTo>
                  <a:cubicBezTo>
                    <a:pt x="578" y="1284"/>
                    <a:pt x="1875" y="2186"/>
                    <a:pt x="3369" y="2186"/>
                  </a:cubicBezTo>
                  <a:cubicBezTo>
                    <a:pt x="2627" y="2186"/>
                    <a:pt x="2174" y="1203"/>
                    <a:pt x="1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0"/>
            <p:cNvSpPr/>
            <p:nvPr/>
          </p:nvSpPr>
          <p:spPr>
            <a:xfrm>
              <a:off x="7877113" y="2725875"/>
              <a:ext cx="54925" cy="34175"/>
            </a:xfrm>
            <a:custGeom>
              <a:rect b="b" l="l" r="r" t="t"/>
              <a:pathLst>
                <a:path extrusionOk="0" h="1367" w="2197">
                  <a:moveTo>
                    <a:pt x="56" y="0"/>
                  </a:moveTo>
                  <a:cubicBezTo>
                    <a:pt x="22" y="234"/>
                    <a:pt x="0" y="453"/>
                    <a:pt x="0" y="684"/>
                  </a:cubicBezTo>
                  <a:cubicBezTo>
                    <a:pt x="0" y="928"/>
                    <a:pt x="22" y="1147"/>
                    <a:pt x="56" y="1367"/>
                  </a:cubicBezTo>
                  <a:lnTo>
                    <a:pt x="2197" y="1367"/>
                  </a:lnTo>
                  <a:cubicBezTo>
                    <a:pt x="2186" y="1147"/>
                    <a:pt x="2174" y="917"/>
                    <a:pt x="2174" y="684"/>
                  </a:cubicBezTo>
                  <a:cubicBezTo>
                    <a:pt x="2174" y="464"/>
                    <a:pt x="2186" y="234"/>
                    <a:pt x="21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0"/>
            <p:cNvSpPr/>
            <p:nvPr/>
          </p:nvSpPr>
          <p:spPr>
            <a:xfrm>
              <a:off x="7893563" y="2590500"/>
              <a:ext cx="32725" cy="28975"/>
            </a:xfrm>
            <a:custGeom>
              <a:rect b="b" l="l" r="r" t="t"/>
              <a:pathLst>
                <a:path extrusionOk="0" h="1159" w="1309">
                  <a:moveTo>
                    <a:pt x="1180" y="0"/>
                  </a:moveTo>
                  <a:cubicBezTo>
                    <a:pt x="775" y="117"/>
                    <a:pt x="383" y="292"/>
                    <a:pt x="0" y="486"/>
                  </a:cubicBezTo>
                  <a:cubicBezTo>
                    <a:pt x="36" y="522"/>
                    <a:pt x="70" y="545"/>
                    <a:pt x="106" y="581"/>
                  </a:cubicBezTo>
                  <a:cubicBezTo>
                    <a:pt x="278" y="753"/>
                    <a:pt x="406" y="950"/>
                    <a:pt x="497" y="1158"/>
                  </a:cubicBezTo>
                  <a:cubicBezTo>
                    <a:pt x="753" y="1019"/>
                    <a:pt x="1030" y="917"/>
                    <a:pt x="1308" y="822"/>
                  </a:cubicBezTo>
                  <a:cubicBezTo>
                    <a:pt x="1228" y="614"/>
                    <a:pt x="1180" y="384"/>
                    <a:pt x="1180" y="139"/>
                  </a:cubicBezTo>
                  <a:lnTo>
                    <a:pt x="11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0"/>
            <p:cNvSpPr/>
            <p:nvPr/>
          </p:nvSpPr>
          <p:spPr>
            <a:xfrm>
              <a:off x="7816363" y="2785775"/>
              <a:ext cx="29175" cy="32725"/>
            </a:xfrm>
            <a:custGeom>
              <a:rect b="b" l="l" r="r" t="t"/>
              <a:pathLst>
                <a:path extrusionOk="0" h="1309" w="1167">
                  <a:moveTo>
                    <a:pt x="819" y="1"/>
                  </a:moveTo>
                  <a:cubicBezTo>
                    <a:pt x="611" y="93"/>
                    <a:pt x="381" y="140"/>
                    <a:pt x="150" y="140"/>
                  </a:cubicBezTo>
                  <a:cubicBezTo>
                    <a:pt x="103" y="140"/>
                    <a:pt x="45" y="129"/>
                    <a:pt x="0" y="129"/>
                  </a:cubicBezTo>
                  <a:cubicBezTo>
                    <a:pt x="125" y="545"/>
                    <a:pt x="289" y="937"/>
                    <a:pt x="497" y="1309"/>
                  </a:cubicBezTo>
                  <a:cubicBezTo>
                    <a:pt x="519" y="1273"/>
                    <a:pt x="556" y="1240"/>
                    <a:pt x="589" y="1203"/>
                  </a:cubicBezTo>
                  <a:cubicBezTo>
                    <a:pt x="764" y="1042"/>
                    <a:pt x="958" y="903"/>
                    <a:pt x="1167" y="823"/>
                  </a:cubicBezTo>
                  <a:cubicBezTo>
                    <a:pt x="1028" y="556"/>
                    <a:pt x="914" y="290"/>
                    <a:pt x="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0"/>
            <p:cNvSpPr/>
            <p:nvPr/>
          </p:nvSpPr>
          <p:spPr>
            <a:xfrm>
              <a:off x="7816363" y="2667775"/>
              <a:ext cx="29175" cy="32425"/>
            </a:xfrm>
            <a:custGeom>
              <a:rect b="b" l="l" r="r" t="t"/>
              <a:pathLst>
                <a:path extrusionOk="0" h="1297" w="1167">
                  <a:moveTo>
                    <a:pt x="497" y="0"/>
                  </a:moveTo>
                  <a:cubicBezTo>
                    <a:pt x="289" y="369"/>
                    <a:pt x="125" y="764"/>
                    <a:pt x="0" y="1180"/>
                  </a:cubicBezTo>
                  <a:cubicBezTo>
                    <a:pt x="45" y="1169"/>
                    <a:pt x="103" y="1169"/>
                    <a:pt x="150" y="1169"/>
                  </a:cubicBezTo>
                  <a:cubicBezTo>
                    <a:pt x="381" y="1169"/>
                    <a:pt x="611" y="1214"/>
                    <a:pt x="819" y="1297"/>
                  </a:cubicBezTo>
                  <a:cubicBezTo>
                    <a:pt x="914" y="1019"/>
                    <a:pt x="1028" y="753"/>
                    <a:pt x="1167" y="486"/>
                  </a:cubicBezTo>
                  <a:cubicBezTo>
                    <a:pt x="958" y="394"/>
                    <a:pt x="764" y="267"/>
                    <a:pt x="589" y="103"/>
                  </a:cubicBezTo>
                  <a:cubicBezTo>
                    <a:pt x="556" y="70"/>
                    <a:pt x="519" y="33"/>
                    <a:pt x="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0"/>
            <p:cNvSpPr/>
            <p:nvPr/>
          </p:nvSpPr>
          <p:spPr>
            <a:xfrm>
              <a:off x="8011863" y="2590500"/>
              <a:ext cx="32725" cy="28975"/>
            </a:xfrm>
            <a:custGeom>
              <a:rect b="b" l="l" r="r" t="t"/>
              <a:pathLst>
                <a:path extrusionOk="0" h="1159" w="1309">
                  <a:moveTo>
                    <a:pt x="128" y="0"/>
                  </a:moveTo>
                  <a:lnTo>
                    <a:pt x="128" y="139"/>
                  </a:lnTo>
                  <a:cubicBezTo>
                    <a:pt x="128" y="384"/>
                    <a:pt x="81" y="614"/>
                    <a:pt x="0" y="822"/>
                  </a:cubicBezTo>
                  <a:cubicBezTo>
                    <a:pt x="278" y="917"/>
                    <a:pt x="556" y="1019"/>
                    <a:pt x="811" y="1158"/>
                  </a:cubicBezTo>
                  <a:cubicBezTo>
                    <a:pt x="903" y="950"/>
                    <a:pt x="1030" y="753"/>
                    <a:pt x="1205" y="581"/>
                  </a:cubicBezTo>
                  <a:cubicBezTo>
                    <a:pt x="1239" y="545"/>
                    <a:pt x="1275" y="522"/>
                    <a:pt x="1308" y="486"/>
                  </a:cubicBezTo>
                  <a:cubicBezTo>
                    <a:pt x="928" y="292"/>
                    <a:pt x="533" y="117"/>
                    <a:pt x="1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0"/>
            <p:cNvSpPr/>
            <p:nvPr/>
          </p:nvSpPr>
          <p:spPr>
            <a:xfrm>
              <a:off x="8092863" y="2785775"/>
              <a:ext cx="28975" cy="32725"/>
            </a:xfrm>
            <a:custGeom>
              <a:rect b="b" l="l" r="r" t="t"/>
              <a:pathLst>
                <a:path extrusionOk="0" h="1309" w="1159">
                  <a:moveTo>
                    <a:pt x="337" y="1"/>
                  </a:moveTo>
                  <a:cubicBezTo>
                    <a:pt x="243" y="290"/>
                    <a:pt x="129" y="556"/>
                    <a:pt x="1" y="823"/>
                  </a:cubicBezTo>
                  <a:cubicBezTo>
                    <a:pt x="209" y="903"/>
                    <a:pt x="395" y="1042"/>
                    <a:pt x="567" y="1203"/>
                  </a:cubicBezTo>
                  <a:cubicBezTo>
                    <a:pt x="604" y="1240"/>
                    <a:pt x="637" y="1273"/>
                    <a:pt x="659" y="1309"/>
                  </a:cubicBezTo>
                  <a:cubicBezTo>
                    <a:pt x="867" y="937"/>
                    <a:pt x="1031" y="545"/>
                    <a:pt x="1159" y="129"/>
                  </a:cubicBezTo>
                  <a:cubicBezTo>
                    <a:pt x="1112" y="129"/>
                    <a:pt x="1065" y="140"/>
                    <a:pt x="1020" y="140"/>
                  </a:cubicBezTo>
                  <a:cubicBezTo>
                    <a:pt x="776" y="140"/>
                    <a:pt x="545" y="93"/>
                    <a:pt x="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0"/>
            <p:cNvSpPr/>
            <p:nvPr/>
          </p:nvSpPr>
          <p:spPr>
            <a:xfrm>
              <a:off x="8092863" y="2667775"/>
              <a:ext cx="28975" cy="32425"/>
            </a:xfrm>
            <a:custGeom>
              <a:rect b="b" l="l" r="r" t="t"/>
              <a:pathLst>
                <a:path extrusionOk="0" h="1297" w="1159">
                  <a:moveTo>
                    <a:pt x="659" y="0"/>
                  </a:moveTo>
                  <a:cubicBezTo>
                    <a:pt x="637" y="33"/>
                    <a:pt x="604" y="70"/>
                    <a:pt x="567" y="103"/>
                  </a:cubicBezTo>
                  <a:cubicBezTo>
                    <a:pt x="395" y="267"/>
                    <a:pt x="209" y="394"/>
                    <a:pt x="1" y="486"/>
                  </a:cubicBezTo>
                  <a:cubicBezTo>
                    <a:pt x="129" y="753"/>
                    <a:pt x="243" y="1019"/>
                    <a:pt x="337" y="1297"/>
                  </a:cubicBezTo>
                  <a:cubicBezTo>
                    <a:pt x="545" y="1214"/>
                    <a:pt x="776" y="1169"/>
                    <a:pt x="1020" y="1169"/>
                  </a:cubicBezTo>
                  <a:cubicBezTo>
                    <a:pt x="1065" y="1169"/>
                    <a:pt x="1112" y="1169"/>
                    <a:pt x="1159" y="1180"/>
                  </a:cubicBezTo>
                  <a:cubicBezTo>
                    <a:pt x="1031" y="764"/>
                    <a:pt x="867" y="369"/>
                    <a:pt x="6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0"/>
            <p:cNvSpPr/>
            <p:nvPr/>
          </p:nvSpPr>
          <p:spPr>
            <a:xfrm>
              <a:off x="8011863" y="2866800"/>
              <a:ext cx="32725" cy="28900"/>
            </a:xfrm>
            <a:custGeom>
              <a:rect b="b" l="l" r="r" t="t"/>
              <a:pathLst>
                <a:path extrusionOk="0" h="1156" w="1309">
                  <a:moveTo>
                    <a:pt x="811" y="1"/>
                  </a:moveTo>
                  <a:cubicBezTo>
                    <a:pt x="556" y="126"/>
                    <a:pt x="278" y="242"/>
                    <a:pt x="0" y="334"/>
                  </a:cubicBezTo>
                  <a:cubicBezTo>
                    <a:pt x="81" y="542"/>
                    <a:pt x="128" y="776"/>
                    <a:pt x="128" y="1017"/>
                  </a:cubicBezTo>
                  <a:lnTo>
                    <a:pt x="128" y="1156"/>
                  </a:lnTo>
                  <a:cubicBezTo>
                    <a:pt x="533" y="1042"/>
                    <a:pt x="928" y="867"/>
                    <a:pt x="1308" y="670"/>
                  </a:cubicBezTo>
                  <a:cubicBezTo>
                    <a:pt x="1275" y="637"/>
                    <a:pt x="1239" y="601"/>
                    <a:pt x="1205" y="578"/>
                  </a:cubicBezTo>
                  <a:cubicBezTo>
                    <a:pt x="1030" y="403"/>
                    <a:pt x="903" y="209"/>
                    <a:pt x="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0"/>
            <p:cNvSpPr/>
            <p:nvPr/>
          </p:nvSpPr>
          <p:spPr>
            <a:xfrm>
              <a:off x="7893563" y="2866800"/>
              <a:ext cx="32725" cy="28900"/>
            </a:xfrm>
            <a:custGeom>
              <a:rect b="b" l="l" r="r" t="t"/>
              <a:pathLst>
                <a:path extrusionOk="0" h="1156" w="1309">
                  <a:moveTo>
                    <a:pt x="497" y="1"/>
                  </a:moveTo>
                  <a:cubicBezTo>
                    <a:pt x="406" y="209"/>
                    <a:pt x="278" y="403"/>
                    <a:pt x="106" y="578"/>
                  </a:cubicBezTo>
                  <a:cubicBezTo>
                    <a:pt x="70" y="601"/>
                    <a:pt x="36" y="637"/>
                    <a:pt x="0" y="670"/>
                  </a:cubicBezTo>
                  <a:cubicBezTo>
                    <a:pt x="383" y="867"/>
                    <a:pt x="775" y="1042"/>
                    <a:pt x="1180" y="1156"/>
                  </a:cubicBezTo>
                  <a:lnTo>
                    <a:pt x="1180" y="1017"/>
                  </a:lnTo>
                  <a:cubicBezTo>
                    <a:pt x="1180" y="776"/>
                    <a:pt x="1228" y="542"/>
                    <a:pt x="1308" y="334"/>
                  </a:cubicBezTo>
                  <a:cubicBezTo>
                    <a:pt x="1030" y="242"/>
                    <a:pt x="753" y="126"/>
                    <a:pt x="4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0"/>
            <p:cNvSpPr/>
            <p:nvPr/>
          </p:nvSpPr>
          <p:spPr>
            <a:xfrm>
              <a:off x="7943613" y="2568550"/>
              <a:ext cx="51200" cy="50925"/>
            </a:xfrm>
            <a:custGeom>
              <a:rect b="b" l="l" r="r" t="t"/>
              <a:pathLst>
                <a:path extrusionOk="0" h="2037" w="2048">
                  <a:moveTo>
                    <a:pt x="1020" y="1"/>
                  </a:moveTo>
                  <a:cubicBezTo>
                    <a:pt x="450" y="1"/>
                    <a:pt x="0" y="451"/>
                    <a:pt x="0" y="1017"/>
                  </a:cubicBezTo>
                  <a:cubicBezTo>
                    <a:pt x="0" y="1586"/>
                    <a:pt x="450" y="2036"/>
                    <a:pt x="1020" y="2036"/>
                  </a:cubicBezTo>
                  <a:cubicBezTo>
                    <a:pt x="1586" y="2036"/>
                    <a:pt x="2047" y="1586"/>
                    <a:pt x="2047" y="1017"/>
                  </a:cubicBezTo>
                  <a:cubicBezTo>
                    <a:pt x="2047" y="451"/>
                    <a:pt x="1586" y="1"/>
                    <a:pt x="10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0"/>
            <p:cNvSpPr/>
            <p:nvPr/>
          </p:nvSpPr>
          <p:spPr>
            <a:xfrm>
              <a:off x="7943613" y="2866450"/>
              <a:ext cx="51200" cy="51275"/>
            </a:xfrm>
            <a:custGeom>
              <a:rect b="b" l="l" r="r" t="t"/>
              <a:pathLst>
                <a:path extrusionOk="0" h="2051" w="2048">
                  <a:moveTo>
                    <a:pt x="1020" y="1"/>
                  </a:moveTo>
                  <a:cubicBezTo>
                    <a:pt x="450" y="1"/>
                    <a:pt x="0" y="465"/>
                    <a:pt x="0" y="1031"/>
                  </a:cubicBezTo>
                  <a:cubicBezTo>
                    <a:pt x="0" y="1598"/>
                    <a:pt x="450" y="2050"/>
                    <a:pt x="1020" y="2050"/>
                  </a:cubicBezTo>
                  <a:cubicBezTo>
                    <a:pt x="1586" y="2050"/>
                    <a:pt x="2047" y="1598"/>
                    <a:pt x="2047" y="1031"/>
                  </a:cubicBezTo>
                  <a:cubicBezTo>
                    <a:pt x="2047" y="465"/>
                    <a:pt x="1586" y="1"/>
                    <a:pt x="10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0"/>
            <p:cNvSpPr/>
            <p:nvPr/>
          </p:nvSpPr>
          <p:spPr>
            <a:xfrm>
              <a:off x="7794338" y="2717550"/>
              <a:ext cx="51200" cy="51175"/>
            </a:xfrm>
            <a:custGeom>
              <a:rect b="b" l="l" r="r" t="t"/>
              <a:pathLst>
                <a:path extrusionOk="0" h="2047" w="2048">
                  <a:moveTo>
                    <a:pt x="1031" y="0"/>
                  </a:moveTo>
                  <a:cubicBezTo>
                    <a:pt x="465" y="0"/>
                    <a:pt x="1" y="461"/>
                    <a:pt x="1" y="1017"/>
                  </a:cubicBezTo>
                  <a:cubicBezTo>
                    <a:pt x="1" y="1583"/>
                    <a:pt x="465" y="2047"/>
                    <a:pt x="1031" y="2047"/>
                  </a:cubicBezTo>
                  <a:cubicBezTo>
                    <a:pt x="1598" y="2047"/>
                    <a:pt x="2048" y="1583"/>
                    <a:pt x="2048" y="1017"/>
                  </a:cubicBezTo>
                  <a:cubicBezTo>
                    <a:pt x="2048" y="461"/>
                    <a:pt x="1598"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0"/>
            <p:cNvSpPr/>
            <p:nvPr/>
          </p:nvSpPr>
          <p:spPr>
            <a:xfrm>
              <a:off x="8092588" y="2717550"/>
              <a:ext cx="51200" cy="51175"/>
            </a:xfrm>
            <a:custGeom>
              <a:rect b="b" l="l" r="r" t="t"/>
              <a:pathLst>
                <a:path extrusionOk="0" h="2047" w="2048">
                  <a:moveTo>
                    <a:pt x="1031" y="0"/>
                  </a:moveTo>
                  <a:cubicBezTo>
                    <a:pt x="462" y="0"/>
                    <a:pt x="1" y="461"/>
                    <a:pt x="1" y="1017"/>
                  </a:cubicBezTo>
                  <a:cubicBezTo>
                    <a:pt x="1" y="1583"/>
                    <a:pt x="462" y="2047"/>
                    <a:pt x="1031" y="2047"/>
                  </a:cubicBezTo>
                  <a:cubicBezTo>
                    <a:pt x="1586" y="2047"/>
                    <a:pt x="2047" y="1583"/>
                    <a:pt x="2047" y="1017"/>
                  </a:cubicBezTo>
                  <a:cubicBezTo>
                    <a:pt x="2047" y="461"/>
                    <a:pt x="1586"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0"/>
            <p:cNvSpPr/>
            <p:nvPr/>
          </p:nvSpPr>
          <p:spPr>
            <a:xfrm>
              <a:off x="8048938" y="2612225"/>
              <a:ext cx="51175" cy="50925"/>
            </a:xfrm>
            <a:custGeom>
              <a:rect b="b" l="l" r="r" t="t"/>
              <a:pathLst>
                <a:path extrusionOk="0" h="2037" w="2047">
                  <a:moveTo>
                    <a:pt x="1028" y="1"/>
                  </a:moveTo>
                  <a:cubicBezTo>
                    <a:pt x="461" y="1"/>
                    <a:pt x="0" y="450"/>
                    <a:pt x="0" y="1020"/>
                  </a:cubicBezTo>
                  <a:cubicBezTo>
                    <a:pt x="0" y="1586"/>
                    <a:pt x="461" y="2036"/>
                    <a:pt x="1028" y="2036"/>
                  </a:cubicBezTo>
                  <a:cubicBezTo>
                    <a:pt x="1583" y="2036"/>
                    <a:pt x="2047" y="1586"/>
                    <a:pt x="2047" y="1020"/>
                  </a:cubicBezTo>
                  <a:cubicBezTo>
                    <a:pt x="2047" y="450"/>
                    <a:pt x="1583" y="1"/>
                    <a:pt x="1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0"/>
            <p:cNvSpPr/>
            <p:nvPr/>
          </p:nvSpPr>
          <p:spPr>
            <a:xfrm>
              <a:off x="7834538" y="2822975"/>
              <a:ext cx="58475" cy="51200"/>
            </a:xfrm>
            <a:custGeom>
              <a:rect b="b" l="l" r="r" t="t"/>
              <a:pathLst>
                <a:path extrusionOk="0" h="2048" w="2339">
                  <a:moveTo>
                    <a:pt x="1170" y="0"/>
                  </a:moveTo>
                  <a:cubicBezTo>
                    <a:pt x="984" y="0"/>
                    <a:pt x="796" y="51"/>
                    <a:pt x="626" y="157"/>
                  </a:cubicBezTo>
                  <a:cubicBezTo>
                    <a:pt x="151" y="457"/>
                    <a:pt x="1" y="1082"/>
                    <a:pt x="301" y="1568"/>
                  </a:cubicBezTo>
                  <a:cubicBezTo>
                    <a:pt x="490" y="1876"/>
                    <a:pt x="825" y="2048"/>
                    <a:pt x="1169" y="2048"/>
                  </a:cubicBezTo>
                  <a:cubicBezTo>
                    <a:pt x="1355" y="2048"/>
                    <a:pt x="1544" y="1998"/>
                    <a:pt x="1714" y="1893"/>
                  </a:cubicBezTo>
                  <a:cubicBezTo>
                    <a:pt x="2189" y="1601"/>
                    <a:pt x="2339" y="965"/>
                    <a:pt x="2036" y="490"/>
                  </a:cubicBezTo>
                  <a:cubicBezTo>
                    <a:pt x="1849" y="174"/>
                    <a:pt x="1514" y="0"/>
                    <a:pt x="1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0"/>
            <p:cNvSpPr/>
            <p:nvPr/>
          </p:nvSpPr>
          <p:spPr>
            <a:xfrm>
              <a:off x="7834538" y="2612150"/>
              <a:ext cx="58200" cy="51225"/>
            </a:xfrm>
            <a:custGeom>
              <a:rect b="b" l="l" r="r" t="t"/>
              <a:pathLst>
                <a:path extrusionOk="0" h="2049" w="2328">
                  <a:moveTo>
                    <a:pt x="1165" y="1"/>
                  </a:moveTo>
                  <a:cubicBezTo>
                    <a:pt x="847" y="1"/>
                    <a:pt x="534" y="149"/>
                    <a:pt x="337" y="431"/>
                  </a:cubicBezTo>
                  <a:cubicBezTo>
                    <a:pt x="1" y="895"/>
                    <a:pt x="117" y="1531"/>
                    <a:pt x="567" y="1856"/>
                  </a:cubicBezTo>
                  <a:cubicBezTo>
                    <a:pt x="749" y="1986"/>
                    <a:pt x="956" y="2048"/>
                    <a:pt x="1162" y="2048"/>
                  </a:cubicBezTo>
                  <a:cubicBezTo>
                    <a:pt x="1483" y="2048"/>
                    <a:pt x="1798" y="1898"/>
                    <a:pt x="2003" y="1622"/>
                  </a:cubicBezTo>
                  <a:cubicBezTo>
                    <a:pt x="2328" y="1162"/>
                    <a:pt x="2222" y="523"/>
                    <a:pt x="1759" y="190"/>
                  </a:cubicBezTo>
                  <a:cubicBezTo>
                    <a:pt x="1578" y="62"/>
                    <a:pt x="1370"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0"/>
            <p:cNvSpPr/>
            <p:nvPr/>
          </p:nvSpPr>
          <p:spPr>
            <a:xfrm>
              <a:off x="8045463" y="2822950"/>
              <a:ext cx="58400" cy="51225"/>
            </a:xfrm>
            <a:custGeom>
              <a:rect b="b" l="l" r="r" t="t"/>
              <a:pathLst>
                <a:path extrusionOk="0" h="2049" w="2336">
                  <a:moveTo>
                    <a:pt x="1175" y="1"/>
                  </a:moveTo>
                  <a:cubicBezTo>
                    <a:pt x="990" y="1"/>
                    <a:pt x="803" y="51"/>
                    <a:pt x="636" y="158"/>
                  </a:cubicBezTo>
                  <a:cubicBezTo>
                    <a:pt x="150" y="447"/>
                    <a:pt x="0" y="1083"/>
                    <a:pt x="300" y="1569"/>
                  </a:cubicBezTo>
                  <a:cubicBezTo>
                    <a:pt x="495" y="1877"/>
                    <a:pt x="827" y="2049"/>
                    <a:pt x="1169" y="2049"/>
                  </a:cubicBezTo>
                  <a:cubicBezTo>
                    <a:pt x="1353" y="2049"/>
                    <a:pt x="1541" y="1999"/>
                    <a:pt x="1711" y="1894"/>
                  </a:cubicBezTo>
                  <a:cubicBezTo>
                    <a:pt x="2186" y="1602"/>
                    <a:pt x="2336" y="966"/>
                    <a:pt x="2036" y="480"/>
                  </a:cubicBezTo>
                  <a:cubicBezTo>
                    <a:pt x="1849" y="172"/>
                    <a:pt x="1516" y="1"/>
                    <a:pt x="11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130"/>
          <p:cNvGrpSpPr/>
          <p:nvPr/>
        </p:nvGrpSpPr>
        <p:grpSpPr>
          <a:xfrm>
            <a:off x="7037325" y="2720775"/>
            <a:ext cx="349450" cy="349350"/>
            <a:chOff x="7037338" y="2568375"/>
            <a:chExt cx="349450" cy="349350"/>
          </a:xfrm>
        </p:grpSpPr>
        <p:sp>
          <p:nvSpPr>
            <p:cNvPr id="4532" name="Google Shape;4532;p130"/>
            <p:cNvSpPr/>
            <p:nvPr/>
          </p:nvSpPr>
          <p:spPr>
            <a:xfrm>
              <a:off x="7037338" y="2568375"/>
              <a:ext cx="137150" cy="136025"/>
            </a:xfrm>
            <a:custGeom>
              <a:rect b="b" l="l" r="r" t="t"/>
              <a:pathLst>
                <a:path extrusionOk="0" h="5441" w="5486">
                  <a:moveTo>
                    <a:pt x="1956" y="1"/>
                  </a:moveTo>
                  <a:cubicBezTo>
                    <a:pt x="1851" y="1"/>
                    <a:pt x="1747" y="41"/>
                    <a:pt x="1667" y="122"/>
                  </a:cubicBezTo>
                  <a:lnTo>
                    <a:pt x="128" y="1663"/>
                  </a:lnTo>
                  <a:cubicBezTo>
                    <a:pt x="45" y="1743"/>
                    <a:pt x="0" y="1846"/>
                    <a:pt x="0" y="1952"/>
                  </a:cubicBezTo>
                  <a:cubicBezTo>
                    <a:pt x="0" y="2066"/>
                    <a:pt x="45" y="2171"/>
                    <a:pt x="128" y="2240"/>
                  </a:cubicBezTo>
                  <a:lnTo>
                    <a:pt x="3205" y="5317"/>
                  </a:lnTo>
                  <a:cubicBezTo>
                    <a:pt x="3286" y="5399"/>
                    <a:pt x="3390" y="5440"/>
                    <a:pt x="3494" y="5440"/>
                  </a:cubicBezTo>
                  <a:cubicBezTo>
                    <a:pt x="3598" y="5440"/>
                    <a:pt x="3702" y="5399"/>
                    <a:pt x="3783" y="5317"/>
                  </a:cubicBezTo>
                  <a:lnTo>
                    <a:pt x="5321" y="3779"/>
                  </a:lnTo>
                  <a:cubicBezTo>
                    <a:pt x="5485" y="3618"/>
                    <a:pt x="5485" y="3362"/>
                    <a:pt x="5321" y="3201"/>
                  </a:cubicBezTo>
                  <a:lnTo>
                    <a:pt x="2244" y="122"/>
                  </a:lnTo>
                  <a:cubicBezTo>
                    <a:pt x="2164" y="41"/>
                    <a:pt x="2060" y="1"/>
                    <a:pt x="19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0"/>
            <p:cNvSpPr/>
            <p:nvPr/>
          </p:nvSpPr>
          <p:spPr>
            <a:xfrm>
              <a:off x="7118913" y="2649600"/>
              <a:ext cx="189200" cy="185650"/>
            </a:xfrm>
            <a:custGeom>
              <a:rect b="b" l="l" r="r" t="t"/>
              <a:pathLst>
                <a:path extrusionOk="0" h="7426" w="7568">
                  <a:moveTo>
                    <a:pt x="6376" y="1"/>
                  </a:moveTo>
                  <a:cubicBezTo>
                    <a:pt x="6095" y="1"/>
                    <a:pt x="5814" y="108"/>
                    <a:pt x="5599" y="322"/>
                  </a:cubicBezTo>
                  <a:cubicBezTo>
                    <a:pt x="5277" y="647"/>
                    <a:pt x="5196" y="1121"/>
                    <a:pt x="5368" y="1524"/>
                  </a:cubicBezTo>
                  <a:lnTo>
                    <a:pt x="4882" y="1999"/>
                  </a:lnTo>
                  <a:lnTo>
                    <a:pt x="4210" y="1330"/>
                  </a:lnTo>
                  <a:cubicBezTo>
                    <a:pt x="4130" y="1246"/>
                    <a:pt x="4027" y="1213"/>
                    <a:pt x="3922" y="1213"/>
                  </a:cubicBezTo>
                  <a:cubicBezTo>
                    <a:pt x="3819" y="1213"/>
                    <a:pt x="3713" y="1246"/>
                    <a:pt x="3633" y="1330"/>
                  </a:cubicBezTo>
                  <a:lnTo>
                    <a:pt x="2766" y="2196"/>
                  </a:lnTo>
                  <a:lnTo>
                    <a:pt x="2164" y="1594"/>
                  </a:lnTo>
                  <a:lnTo>
                    <a:pt x="1572" y="2174"/>
                  </a:lnTo>
                  <a:lnTo>
                    <a:pt x="2186" y="2774"/>
                  </a:lnTo>
                  <a:lnTo>
                    <a:pt x="162" y="4801"/>
                  </a:lnTo>
                  <a:cubicBezTo>
                    <a:pt x="0" y="4962"/>
                    <a:pt x="0" y="5217"/>
                    <a:pt x="162" y="5379"/>
                  </a:cubicBezTo>
                  <a:lnTo>
                    <a:pt x="2094" y="7311"/>
                  </a:lnTo>
                  <a:cubicBezTo>
                    <a:pt x="2164" y="7392"/>
                    <a:pt x="2266" y="7425"/>
                    <a:pt x="2383" y="7425"/>
                  </a:cubicBezTo>
                  <a:cubicBezTo>
                    <a:pt x="2489" y="7425"/>
                    <a:pt x="2591" y="7392"/>
                    <a:pt x="2672" y="7311"/>
                  </a:cubicBezTo>
                  <a:lnTo>
                    <a:pt x="4696" y="5287"/>
                  </a:lnTo>
                  <a:lnTo>
                    <a:pt x="5299" y="5887"/>
                  </a:lnTo>
                  <a:lnTo>
                    <a:pt x="5877" y="5309"/>
                  </a:lnTo>
                  <a:lnTo>
                    <a:pt x="5277" y="4707"/>
                  </a:lnTo>
                  <a:lnTo>
                    <a:pt x="6143" y="3840"/>
                  </a:lnTo>
                  <a:cubicBezTo>
                    <a:pt x="6307" y="3676"/>
                    <a:pt x="6307" y="3424"/>
                    <a:pt x="6143" y="3260"/>
                  </a:cubicBezTo>
                  <a:lnTo>
                    <a:pt x="5460" y="2579"/>
                  </a:lnTo>
                  <a:lnTo>
                    <a:pt x="5946" y="2104"/>
                  </a:lnTo>
                  <a:cubicBezTo>
                    <a:pt x="6085" y="2163"/>
                    <a:pt x="6224" y="2185"/>
                    <a:pt x="6376" y="2185"/>
                  </a:cubicBezTo>
                  <a:cubicBezTo>
                    <a:pt x="6654" y="2185"/>
                    <a:pt x="6932" y="2079"/>
                    <a:pt x="7151" y="1871"/>
                  </a:cubicBezTo>
                  <a:cubicBezTo>
                    <a:pt x="7568" y="1444"/>
                    <a:pt x="7568" y="749"/>
                    <a:pt x="7151" y="322"/>
                  </a:cubicBezTo>
                  <a:cubicBezTo>
                    <a:pt x="6937" y="108"/>
                    <a:pt x="6657"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0"/>
            <p:cNvSpPr/>
            <p:nvPr/>
          </p:nvSpPr>
          <p:spPr>
            <a:xfrm>
              <a:off x="7249913" y="2781875"/>
              <a:ext cx="136875" cy="135850"/>
            </a:xfrm>
            <a:custGeom>
              <a:rect b="b" l="l" r="r" t="t"/>
              <a:pathLst>
                <a:path extrusionOk="0" h="5434" w="5475">
                  <a:moveTo>
                    <a:pt x="1992" y="0"/>
                  </a:moveTo>
                  <a:cubicBezTo>
                    <a:pt x="1888" y="0"/>
                    <a:pt x="1783" y="40"/>
                    <a:pt x="1703" y="121"/>
                  </a:cubicBezTo>
                  <a:lnTo>
                    <a:pt x="151" y="1662"/>
                  </a:lnTo>
                  <a:cubicBezTo>
                    <a:pt x="1" y="1823"/>
                    <a:pt x="1" y="2079"/>
                    <a:pt x="151" y="2240"/>
                  </a:cubicBezTo>
                  <a:lnTo>
                    <a:pt x="3230" y="5317"/>
                  </a:lnTo>
                  <a:cubicBezTo>
                    <a:pt x="3311" y="5397"/>
                    <a:pt x="3414" y="5433"/>
                    <a:pt x="3519" y="5433"/>
                  </a:cubicBezTo>
                  <a:cubicBezTo>
                    <a:pt x="3622" y="5433"/>
                    <a:pt x="3727" y="5397"/>
                    <a:pt x="3808" y="5317"/>
                  </a:cubicBezTo>
                  <a:lnTo>
                    <a:pt x="5357" y="3778"/>
                  </a:lnTo>
                  <a:cubicBezTo>
                    <a:pt x="5427" y="3698"/>
                    <a:pt x="5474" y="3592"/>
                    <a:pt x="5474" y="3489"/>
                  </a:cubicBezTo>
                  <a:cubicBezTo>
                    <a:pt x="5474" y="3373"/>
                    <a:pt x="5427" y="3270"/>
                    <a:pt x="5357" y="3189"/>
                  </a:cubicBezTo>
                  <a:lnTo>
                    <a:pt x="2281" y="121"/>
                  </a:lnTo>
                  <a:cubicBezTo>
                    <a:pt x="2200" y="40"/>
                    <a:pt x="2096" y="0"/>
                    <a:pt x="19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0"/>
            <p:cNvSpPr/>
            <p:nvPr/>
          </p:nvSpPr>
          <p:spPr>
            <a:xfrm>
              <a:off x="7293588" y="2579800"/>
              <a:ext cx="81950" cy="81875"/>
            </a:xfrm>
            <a:custGeom>
              <a:rect b="b" l="l" r="r" t="t"/>
              <a:pathLst>
                <a:path extrusionOk="0" h="3275" w="3278">
                  <a:moveTo>
                    <a:pt x="406" y="1"/>
                  </a:moveTo>
                  <a:cubicBezTo>
                    <a:pt x="186" y="1"/>
                    <a:pt x="0" y="187"/>
                    <a:pt x="0" y="406"/>
                  </a:cubicBezTo>
                  <a:cubicBezTo>
                    <a:pt x="0" y="637"/>
                    <a:pt x="186" y="823"/>
                    <a:pt x="406" y="823"/>
                  </a:cubicBezTo>
                  <a:cubicBezTo>
                    <a:pt x="1542" y="823"/>
                    <a:pt x="2455" y="1736"/>
                    <a:pt x="2455" y="2858"/>
                  </a:cubicBezTo>
                  <a:cubicBezTo>
                    <a:pt x="2455" y="3091"/>
                    <a:pt x="2639" y="3275"/>
                    <a:pt x="2872" y="3275"/>
                  </a:cubicBezTo>
                  <a:cubicBezTo>
                    <a:pt x="3091" y="3275"/>
                    <a:pt x="3277" y="3091"/>
                    <a:pt x="3277" y="2858"/>
                  </a:cubicBezTo>
                  <a:cubicBezTo>
                    <a:pt x="3277" y="1286"/>
                    <a:pt x="1992" y="1"/>
                    <a:pt x="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0"/>
            <p:cNvSpPr/>
            <p:nvPr/>
          </p:nvSpPr>
          <p:spPr>
            <a:xfrm>
              <a:off x="7293588" y="2620625"/>
              <a:ext cx="40850" cy="41050"/>
            </a:xfrm>
            <a:custGeom>
              <a:rect b="b" l="l" r="r" t="t"/>
              <a:pathLst>
                <a:path extrusionOk="0" h="1642" w="1634">
                  <a:moveTo>
                    <a:pt x="406" y="1"/>
                  </a:moveTo>
                  <a:cubicBezTo>
                    <a:pt x="186" y="1"/>
                    <a:pt x="0" y="184"/>
                    <a:pt x="0" y="417"/>
                  </a:cubicBezTo>
                  <a:cubicBezTo>
                    <a:pt x="0" y="636"/>
                    <a:pt x="186" y="823"/>
                    <a:pt x="406" y="823"/>
                  </a:cubicBezTo>
                  <a:cubicBezTo>
                    <a:pt x="639" y="823"/>
                    <a:pt x="822" y="1006"/>
                    <a:pt x="822" y="1225"/>
                  </a:cubicBezTo>
                  <a:cubicBezTo>
                    <a:pt x="822" y="1458"/>
                    <a:pt x="1008" y="1642"/>
                    <a:pt x="1228" y="1642"/>
                  </a:cubicBezTo>
                  <a:cubicBezTo>
                    <a:pt x="1458" y="1642"/>
                    <a:pt x="1633" y="1458"/>
                    <a:pt x="1633" y="1225"/>
                  </a:cubicBezTo>
                  <a:cubicBezTo>
                    <a:pt x="1633" y="556"/>
                    <a:pt x="1089" y="1"/>
                    <a:pt x="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130"/>
          <p:cNvGrpSpPr/>
          <p:nvPr/>
        </p:nvGrpSpPr>
        <p:grpSpPr>
          <a:xfrm>
            <a:off x="6290100" y="2720775"/>
            <a:ext cx="349525" cy="349350"/>
            <a:chOff x="6290113" y="2568375"/>
            <a:chExt cx="349525" cy="349350"/>
          </a:xfrm>
        </p:grpSpPr>
        <p:sp>
          <p:nvSpPr>
            <p:cNvPr id="4538" name="Google Shape;4538;p130"/>
            <p:cNvSpPr/>
            <p:nvPr/>
          </p:nvSpPr>
          <p:spPr>
            <a:xfrm>
              <a:off x="6541513" y="2568375"/>
              <a:ext cx="46325" cy="107525"/>
            </a:xfrm>
            <a:custGeom>
              <a:rect b="b" l="l" r="r" t="t"/>
              <a:pathLst>
                <a:path extrusionOk="0" h="4301" w="1853">
                  <a:moveTo>
                    <a:pt x="447" y="1"/>
                  </a:moveTo>
                  <a:cubicBezTo>
                    <a:pt x="342" y="1"/>
                    <a:pt x="238" y="41"/>
                    <a:pt x="161" y="122"/>
                  </a:cubicBezTo>
                  <a:cubicBezTo>
                    <a:pt x="0" y="285"/>
                    <a:pt x="0" y="538"/>
                    <a:pt x="161" y="702"/>
                  </a:cubicBezTo>
                  <a:cubicBezTo>
                    <a:pt x="961" y="1499"/>
                    <a:pt x="961" y="2796"/>
                    <a:pt x="161" y="3593"/>
                  </a:cubicBezTo>
                  <a:cubicBezTo>
                    <a:pt x="0" y="3757"/>
                    <a:pt x="0" y="4009"/>
                    <a:pt x="161" y="4173"/>
                  </a:cubicBezTo>
                  <a:cubicBezTo>
                    <a:pt x="231" y="4254"/>
                    <a:pt x="347" y="4301"/>
                    <a:pt x="453" y="4301"/>
                  </a:cubicBezTo>
                  <a:cubicBezTo>
                    <a:pt x="556" y="4301"/>
                    <a:pt x="661" y="4254"/>
                    <a:pt x="742" y="4173"/>
                  </a:cubicBezTo>
                  <a:cubicBezTo>
                    <a:pt x="1852" y="3062"/>
                    <a:pt x="1852" y="1246"/>
                    <a:pt x="742" y="122"/>
                  </a:cubicBezTo>
                  <a:cubicBezTo>
                    <a:pt x="660" y="41"/>
                    <a:pt x="553" y="1"/>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0"/>
            <p:cNvSpPr/>
            <p:nvPr/>
          </p:nvSpPr>
          <p:spPr>
            <a:xfrm>
              <a:off x="6512563" y="2597325"/>
              <a:ext cx="30425" cy="49625"/>
            </a:xfrm>
            <a:custGeom>
              <a:rect b="b" l="l" r="r" t="t"/>
              <a:pathLst>
                <a:path extrusionOk="0" h="1985" w="1217">
                  <a:moveTo>
                    <a:pt x="447" y="1"/>
                  </a:moveTo>
                  <a:cubicBezTo>
                    <a:pt x="340" y="1"/>
                    <a:pt x="233" y="41"/>
                    <a:pt x="153" y="122"/>
                  </a:cubicBezTo>
                  <a:cubicBezTo>
                    <a:pt x="0" y="283"/>
                    <a:pt x="0" y="538"/>
                    <a:pt x="153" y="699"/>
                  </a:cubicBezTo>
                  <a:cubicBezTo>
                    <a:pt x="314" y="863"/>
                    <a:pt x="314" y="1116"/>
                    <a:pt x="153" y="1280"/>
                  </a:cubicBezTo>
                  <a:cubicBezTo>
                    <a:pt x="0" y="1441"/>
                    <a:pt x="0" y="1696"/>
                    <a:pt x="153" y="1857"/>
                  </a:cubicBezTo>
                  <a:cubicBezTo>
                    <a:pt x="233" y="1938"/>
                    <a:pt x="336" y="1985"/>
                    <a:pt x="453" y="1985"/>
                  </a:cubicBezTo>
                  <a:cubicBezTo>
                    <a:pt x="556" y="1985"/>
                    <a:pt x="661" y="1938"/>
                    <a:pt x="742" y="1857"/>
                  </a:cubicBezTo>
                  <a:cubicBezTo>
                    <a:pt x="1217" y="1382"/>
                    <a:pt x="1217" y="597"/>
                    <a:pt x="742" y="122"/>
                  </a:cubicBezTo>
                  <a:cubicBezTo>
                    <a:pt x="661" y="41"/>
                    <a:pt x="554" y="1"/>
                    <a:pt x="4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0"/>
            <p:cNvSpPr/>
            <p:nvPr/>
          </p:nvSpPr>
          <p:spPr>
            <a:xfrm>
              <a:off x="6341913" y="2568375"/>
              <a:ext cx="46325" cy="107525"/>
            </a:xfrm>
            <a:custGeom>
              <a:rect b="b" l="l" r="r" t="t"/>
              <a:pathLst>
                <a:path extrusionOk="0" h="4301" w="1853">
                  <a:moveTo>
                    <a:pt x="1406" y="1"/>
                  </a:moveTo>
                  <a:cubicBezTo>
                    <a:pt x="1299" y="1"/>
                    <a:pt x="1192" y="41"/>
                    <a:pt x="1111" y="122"/>
                  </a:cubicBezTo>
                  <a:cubicBezTo>
                    <a:pt x="0" y="1246"/>
                    <a:pt x="0" y="3062"/>
                    <a:pt x="1111" y="4173"/>
                  </a:cubicBezTo>
                  <a:cubicBezTo>
                    <a:pt x="1192" y="4254"/>
                    <a:pt x="1297" y="4301"/>
                    <a:pt x="1400" y="4301"/>
                  </a:cubicBezTo>
                  <a:cubicBezTo>
                    <a:pt x="1517" y="4301"/>
                    <a:pt x="1619" y="4254"/>
                    <a:pt x="1703" y="4173"/>
                  </a:cubicBezTo>
                  <a:cubicBezTo>
                    <a:pt x="1853" y="4009"/>
                    <a:pt x="1853" y="3757"/>
                    <a:pt x="1703" y="3593"/>
                  </a:cubicBezTo>
                  <a:cubicBezTo>
                    <a:pt x="903" y="2796"/>
                    <a:pt x="903" y="1499"/>
                    <a:pt x="1703" y="702"/>
                  </a:cubicBezTo>
                  <a:cubicBezTo>
                    <a:pt x="1853" y="538"/>
                    <a:pt x="1853" y="285"/>
                    <a:pt x="1703" y="122"/>
                  </a:cubicBezTo>
                  <a:cubicBezTo>
                    <a:pt x="1621" y="41"/>
                    <a:pt x="1513" y="1"/>
                    <a:pt x="1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0"/>
            <p:cNvSpPr/>
            <p:nvPr/>
          </p:nvSpPr>
          <p:spPr>
            <a:xfrm>
              <a:off x="6386763" y="2597325"/>
              <a:ext cx="30350" cy="49625"/>
            </a:xfrm>
            <a:custGeom>
              <a:rect b="b" l="l" r="r" t="t"/>
              <a:pathLst>
                <a:path extrusionOk="0" h="1985" w="1214">
                  <a:moveTo>
                    <a:pt x="771" y="1"/>
                  </a:moveTo>
                  <a:cubicBezTo>
                    <a:pt x="665" y="1"/>
                    <a:pt x="561" y="41"/>
                    <a:pt x="486" y="122"/>
                  </a:cubicBezTo>
                  <a:cubicBezTo>
                    <a:pt x="0" y="597"/>
                    <a:pt x="0" y="1382"/>
                    <a:pt x="486" y="1857"/>
                  </a:cubicBezTo>
                  <a:cubicBezTo>
                    <a:pt x="556" y="1938"/>
                    <a:pt x="672" y="1985"/>
                    <a:pt x="775" y="1985"/>
                  </a:cubicBezTo>
                  <a:cubicBezTo>
                    <a:pt x="881" y="1985"/>
                    <a:pt x="983" y="1938"/>
                    <a:pt x="1064" y="1857"/>
                  </a:cubicBezTo>
                  <a:cubicBezTo>
                    <a:pt x="1214" y="1696"/>
                    <a:pt x="1214" y="1441"/>
                    <a:pt x="1064" y="1280"/>
                  </a:cubicBezTo>
                  <a:cubicBezTo>
                    <a:pt x="903" y="1116"/>
                    <a:pt x="903" y="863"/>
                    <a:pt x="1064" y="699"/>
                  </a:cubicBezTo>
                  <a:cubicBezTo>
                    <a:pt x="1214" y="538"/>
                    <a:pt x="1214" y="283"/>
                    <a:pt x="1064" y="122"/>
                  </a:cubicBezTo>
                  <a:cubicBezTo>
                    <a:pt x="983" y="41"/>
                    <a:pt x="876" y="1"/>
                    <a:pt x="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0"/>
            <p:cNvSpPr/>
            <p:nvPr/>
          </p:nvSpPr>
          <p:spPr>
            <a:xfrm>
              <a:off x="6440838" y="2598350"/>
              <a:ext cx="48075" cy="47700"/>
            </a:xfrm>
            <a:custGeom>
              <a:rect b="b" l="l" r="r" t="t"/>
              <a:pathLst>
                <a:path extrusionOk="0" h="1908" w="1923">
                  <a:moveTo>
                    <a:pt x="961" y="0"/>
                  </a:moveTo>
                  <a:cubicBezTo>
                    <a:pt x="428" y="0"/>
                    <a:pt x="1" y="417"/>
                    <a:pt x="1" y="950"/>
                  </a:cubicBezTo>
                  <a:cubicBezTo>
                    <a:pt x="1" y="1480"/>
                    <a:pt x="428" y="1908"/>
                    <a:pt x="961" y="1908"/>
                  </a:cubicBezTo>
                  <a:cubicBezTo>
                    <a:pt x="1495" y="1908"/>
                    <a:pt x="1922" y="1480"/>
                    <a:pt x="1922" y="950"/>
                  </a:cubicBezTo>
                  <a:cubicBezTo>
                    <a:pt x="1922" y="417"/>
                    <a:pt x="1495" y="0"/>
                    <a:pt x="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0"/>
            <p:cNvSpPr/>
            <p:nvPr/>
          </p:nvSpPr>
          <p:spPr>
            <a:xfrm>
              <a:off x="6335863" y="2835850"/>
              <a:ext cx="41050" cy="41050"/>
            </a:xfrm>
            <a:custGeom>
              <a:rect b="b" l="l" r="r" t="t"/>
              <a:pathLst>
                <a:path extrusionOk="0" h="1642" w="1642">
                  <a:moveTo>
                    <a:pt x="820" y="0"/>
                  </a:moveTo>
                  <a:cubicBezTo>
                    <a:pt x="370" y="0"/>
                    <a:pt x="1" y="370"/>
                    <a:pt x="1" y="822"/>
                  </a:cubicBezTo>
                  <a:cubicBezTo>
                    <a:pt x="1" y="1272"/>
                    <a:pt x="370" y="1641"/>
                    <a:pt x="820" y="1641"/>
                  </a:cubicBezTo>
                  <a:cubicBezTo>
                    <a:pt x="1273" y="1641"/>
                    <a:pt x="1642" y="1272"/>
                    <a:pt x="1642" y="822"/>
                  </a:cubicBezTo>
                  <a:cubicBezTo>
                    <a:pt x="1642" y="370"/>
                    <a:pt x="1273" y="0"/>
                    <a:pt x="8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30"/>
            <p:cNvSpPr/>
            <p:nvPr/>
          </p:nvSpPr>
          <p:spPr>
            <a:xfrm>
              <a:off x="6490888" y="2845975"/>
              <a:ext cx="13025" cy="17375"/>
            </a:xfrm>
            <a:custGeom>
              <a:rect b="b" l="l" r="r" t="t"/>
              <a:pathLst>
                <a:path extrusionOk="0" h="695" w="521">
                  <a:moveTo>
                    <a:pt x="267" y="1"/>
                  </a:moveTo>
                  <a:lnTo>
                    <a:pt x="1" y="695"/>
                  </a:lnTo>
                  <a:lnTo>
                    <a:pt x="520" y="695"/>
                  </a:lnTo>
                  <a:lnTo>
                    <a:pt x="2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0"/>
            <p:cNvSpPr/>
            <p:nvPr/>
          </p:nvSpPr>
          <p:spPr>
            <a:xfrm>
              <a:off x="6290113" y="2659375"/>
              <a:ext cx="349525" cy="258350"/>
            </a:xfrm>
            <a:custGeom>
              <a:rect b="b" l="l" r="r" t="t"/>
              <a:pathLst>
                <a:path extrusionOk="0" h="10334" w="13981">
                  <a:moveTo>
                    <a:pt x="7674" y="1586"/>
                  </a:moveTo>
                  <a:lnTo>
                    <a:pt x="8576" y="4049"/>
                  </a:lnTo>
                  <a:lnTo>
                    <a:pt x="6227" y="2616"/>
                  </a:lnTo>
                  <a:lnTo>
                    <a:pt x="7674" y="1586"/>
                  </a:lnTo>
                  <a:close/>
                  <a:moveTo>
                    <a:pt x="5705" y="3252"/>
                  </a:moveTo>
                  <a:lnTo>
                    <a:pt x="9037" y="5287"/>
                  </a:lnTo>
                  <a:lnTo>
                    <a:pt x="9084" y="5426"/>
                  </a:lnTo>
                  <a:lnTo>
                    <a:pt x="4897" y="5426"/>
                  </a:lnTo>
                  <a:lnTo>
                    <a:pt x="5705" y="3252"/>
                  </a:lnTo>
                  <a:close/>
                  <a:moveTo>
                    <a:pt x="2650" y="6515"/>
                  </a:moveTo>
                  <a:cubicBezTo>
                    <a:pt x="3403" y="6515"/>
                    <a:pt x="4016" y="7129"/>
                    <a:pt x="4016" y="7881"/>
                  </a:cubicBezTo>
                  <a:cubicBezTo>
                    <a:pt x="4016" y="8631"/>
                    <a:pt x="3403" y="9245"/>
                    <a:pt x="2650" y="9245"/>
                  </a:cubicBezTo>
                  <a:cubicBezTo>
                    <a:pt x="1900" y="9245"/>
                    <a:pt x="1286" y="8631"/>
                    <a:pt x="1286" y="7881"/>
                  </a:cubicBezTo>
                  <a:cubicBezTo>
                    <a:pt x="1286" y="7129"/>
                    <a:pt x="1900" y="6515"/>
                    <a:pt x="2650" y="6515"/>
                  </a:cubicBezTo>
                  <a:close/>
                  <a:moveTo>
                    <a:pt x="6180" y="6515"/>
                  </a:moveTo>
                  <a:cubicBezTo>
                    <a:pt x="6329" y="6515"/>
                    <a:pt x="6446" y="6632"/>
                    <a:pt x="6446" y="6781"/>
                  </a:cubicBezTo>
                  <a:lnTo>
                    <a:pt x="6468" y="8898"/>
                  </a:lnTo>
                  <a:cubicBezTo>
                    <a:pt x="6468" y="9048"/>
                    <a:pt x="6388" y="9164"/>
                    <a:pt x="6260" y="9211"/>
                  </a:cubicBezTo>
                  <a:cubicBezTo>
                    <a:pt x="6233" y="9219"/>
                    <a:pt x="6205" y="9222"/>
                    <a:pt x="6178" y="9222"/>
                  </a:cubicBezTo>
                  <a:cubicBezTo>
                    <a:pt x="6078" y="9222"/>
                    <a:pt x="5978" y="9175"/>
                    <a:pt x="5913" y="9084"/>
                  </a:cubicBezTo>
                  <a:lnTo>
                    <a:pt x="4941" y="7673"/>
                  </a:lnTo>
                  <a:lnTo>
                    <a:pt x="4941" y="8967"/>
                  </a:lnTo>
                  <a:cubicBezTo>
                    <a:pt x="4941" y="9117"/>
                    <a:pt x="4816" y="9245"/>
                    <a:pt x="4663" y="9245"/>
                  </a:cubicBezTo>
                  <a:cubicBezTo>
                    <a:pt x="4513" y="9245"/>
                    <a:pt x="4399" y="9117"/>
                    <a:pt x="4399" y="8967"/>
                  </a:cubicBezTo>
                  <a:lnTo>
                    <a:pt x="4399" y="6793"/>
                  </a:lnTo>
                  <a:cubicBezTo>
                    <a:pt x="4399" y="6676"/>
                    <a:pt x="4480" y="6573"/>
                    <a:pt x="4583" y="6537"/>
                  </a:cubicBezTo>
                  <a:cubicBezTo>
                    <a:pt x="4613" y="6526"/>
                    <a:pt x="4644" y="6520"/>
                    <a:pt x="4675" y="6520"/>
                  </a:cubicBezTo>
                  <a:cubicBezTo>
                    <a:pt x="4762" y="6520"/>
                    <a:pt x="4845" y="6565"/>
                    <a:pt x="4897" y="6643"/>
                  </a:cubicBezTo>
                  <a:lnTo>
                    <a:pt x="5913" y="8123"/>
                  </a:lnTo>
                  <a:lnTo>
                    <a:pt x="5902" y="6793"/>
                  </a:lnTo>
                  <a:cubicBezTo>
                    <a:pt x="5902" y="6643"/>
                    <a:pt x="6030" y="6515"/>
                    <a:pt x="6180" y="6515"/>
                  </a:cubicBezTo>
                  <a:close/>
                  <a:moveTo>
                    <a:pt x="8298" y="6515"/>
                  </a:moveTo>
                  <a:cubicBezTo>
                    <a:pt x="8426" y="6515"/>
                    <a:pt x="8540" y="6595"/>
                    <a:pt x="8587" y="6712"/>
                  </a:cubicBezTo>
                  <a:cubicBezTo>
                    <a:pt x="8587" y="6723"/>
                    <a:pt x="8598" y="6723"/>
                    <a:pt x="8598" y="6723"/>
                  </a:cubicBezTo>
                  <a:lnTo>
                    <a:pt x="9409" y="8875"/>
                  </a:lnTo>
                  <a:cubicBezTo>
                    <a:pt x="9454" y="9014"/>
                    <a:pt x="9384" y="9175"/>
                    <a:pt x="9245" y="9222"/>
                  </a:cubicBezTo>
                  <a:cubicBezTo>
                    <a:pt x="9212" y="9234"/>
                    <a:pt x="9190" y="9245"/>
                    <a:pt x="9154" y="9245"/>
                  </a:cubicBezTo>
                  <a:cubicBezTo>
                    <a:pt x="9037" y="9245"/>
                    <a:pt x="8934" y="9175"/>
                    <a:pt x="8898" y="9073"/>
                  </a:cubicBezTo>
                  <a:lnTo>
                    <a:pt x="8759" y="8714"/>
                  </a:lnTo>
                  <a:lnTo>
                    <a:pt x="7823" y="8714"/>
                  </a:lnTo>
                  <a:lnTo>
                    <a:pt x="7685" y="9073"/>
                  </a:lnTo>
                  <a:cubicBezTo>
                    <a:pt x="7640" y="9178"/>
                    <a:pt x="7543" y="9243"/>
                    <a:pt x="7434" y="9243"/>
                  </a:cubicBezTo>
                  <a:cubicBezTo>
                    <a:pt x="7399" y="9243"/>
                    <a:pt x="7363" y="9237"/>
                    <a:pt x="7326" y="9222"/>
                  </a:cubicBezTo>
                  <a:cubicBezTo>
                    <a:pt x="7188" y="9175"/>
                    <a:pt x="7118" y="9014"/>
                    <a:pt x="7176" y="8875"/>
                  </a:cubicBezTo>
                  <a:lnTo>
                    <a:pt x="7996" y="6723"/>
                  </a:lnTo>
                  <a:lnTo>
                    <a:pt x="7996" y="6712"/>
                  </a:lnTo>
                  <a:cubicBezTo>
                    <a:pt x="8043" y="6595"/>
                    <a:pt x="8160" y="6515"/>
                    <a:pt x="8298" y="6515"/>
                  </a:cubicBezTo>
                  <a:close/>
                  <a:moveTo>
                    <a:pt x="10092" y="6515"/>
                  </a:moveTo>
                  <a:cubicBezTo>
                    <a:pt x="10242" y="6515"/>
                    <a:pt x="10370" y="6632"/>
                    <a:pt x="10381" y="6781"/>
                  </a:cubicBezTo>
                  <a:lnTo>
                    <a:pt x="10426" y="8967"/>
                  </a:lnTo>
                  <a:cubicBezTo>
                    <a:pt x="10439" y="9117"/>
                    <a:pt x="10312" y="9245"/>
                    <a:pt x="10162" y="9245"/>
                  </a:cubicBezTo>
                  <a:cubicBezTo>
                    <a:pt x="10009" y="9245"/>
                    <a:pt x="9884" y="9131"/>
                    <a:pt x="9884" y="8978"/>
                  </a:cubicBezTo>
                  <a:lnTo>
                    <a:pt x="9826" y="6793"/>
                  </a:lnTo>
                  <a:cubicBezTo>
                    <a:pt x="9826" y="6643"/>
                    <a:pt x="9940" y="6515"/>
                    <a:pt x="10092" y="6515"/>
                  </a:cubicBezTo>
                  <a:close/>
                  <a:moveTo>
                    <a:pt x="11745" y="6515"/>
                  </a:moveTo>
                  <a:cubicBezTo>
                    <a:pt x="12219" y="6515"/>
                    <a:pt x="12614" y="6895"/>
                    <a:pt x="12614" y="7359"/>
                  </a:cubicBezTo>
                  <a:cubicBezTo>
                    <a:pt x="12614" y="7742"/>
                    <a:pt x="12347" y="8053"/>
                    <a:pt x="11989" y="8159"/>
                  </a:cubicBezTo>
                  <a:lnTo>
                    <a:pt x="12544" y="8795"/>
                  </a:lnTo>
                  <a:cubicBezTo>
                    <a:pt x="12647" y="8909"/>
                    <a:pt x="12636" y="9073"/>
                    <a:pt x="12522" y="9175"/>
                  </a:cubicBezTo>
                  <a:cubicBezTo>
                    <a:pt x="12464" y="9222"/>
                    <a:pt x="12406" y="9245"/>
                    <a:pt x="12336" y="9245"/>
                  </a:cubicBezTo>
                  <a:cubicBezTo>
                    <a:pt x="12267" y="9245"/>
                    <a:pt x="12186" y="9211"/>
                    <a:pt x="12139" y="9153"/>
                  </a:cubicBezTo>
                  <a:lnTo>
                    <a:pt x="11434" y="8353"/>
                  </a:lnTo>
                  <a:lnTo>
                    <a:pt x="11434" y="8967"/>
                  </a:lnTo>
                  <a:cubicBezTo>
                    <a:pt x="11434" y="9117"/>
                    <a:pt x="11306" y="9245"/>
                    <a:pt x="11156" y="9245"/>
                  </a:cubicBezTo>
                  <a:cubicBezTo>
                    <a:pt x="11006" y="9245"/>
                    <a:pt x="10889" y="9117"/>
                    <a:pt x="10889" y="8967"/>
                  </a:cubicBezTo>
                  <a:lnTo>
                    <a:pt x="10889" y="6793"/>
                  </a:lnTo>
                  <a:cubicBezTo>
                    <a:pt x="10889" y="6643"/>
                    <a:pt x="11006" y="6515"/>
                    <a:pt x="11156" y="6515"/>
                  </a:cubicBezTo>
                  <a:close/>
                  <a:moveTo>
                    <a:pt x="6030" y="0"/>
                  </a:moveTo>
                  <a:lnTo>
                    <a:pt x="4027" y="5426"/>
                  </a:lnTo>
                  <a:lnTo>
                    <a:pt x="417" y="5426"/>
                  </a:lnTo>
                  <a:cubicBezTo>
                    <a:pt x="187" y="5426"/>
                    <a:pt x="1" y="5612"/>
                    <a:pt x="1" y="5832"/>
                  </a:cubicBezTo>
                  <a:lnTo>
                    <a:pt x="1" y="9928"/>
                  </a:lnTo>
                  <a:cubicBezTo>
                    <a:pt x="1" y="10147"/>
                    <a:pt x="187" y="10333"/>
                    <a:pt x="417" y="10333"/>
                  </a:cubicBezTo>
                  <a:lnTo>
                    <a:pt x="13575" y="10333"/>
                  </a:lnTo>
                  <a:cubicBezTo>
                    <a:pt x="13794" y="10333"/>
                    <a:pt x="13980" y="10147"/>
                    <a:pt x="13980" y="9928"/>
                  </a:cubicBezTo>
                  <a:lnTo>
                    <a:pt x="13980" y="5832"/>
                  </a:lnTo>
                  <a:cubicBezTo>
                    <a:pt x="13980" y="5612"/>
                    <a:pt x="13794" y="5426"/>
                    <a:pt x="13575" y="5426"/>
                  </a:cubicBezTo>
                  <a:lnTo>
                    <a:pt x="9953" y="5426"/>
                  </a:lnTo>
                  <a:lnTo>
                    <a:pt x="7951" y="0"/>
                  </a:lnTo>
                  <a:cubicBezTo>
                    <a:pt x="7732" y="139"/>
                    <a:pt x="7465" y="244"/>
                    <a:pt x="7188" y="267"/>
                  </a:cubicBezTo>
                  <a:lnTo>
                    <a:pt x="7371" y="786"/>
                  </a:lnTo>
                  <a:lnTo>
                    <a:pt x="6329" y="1527"/>
                  </a:lnTo>
                  <a:lnTo>
                    <a:pt x="6329" y="1527"/>
                  </a:lnTo>
                  <a:lnTo>
                    <a:pt x="6793" y="267"/>
                  </a:lnTo>
                  <a:cubicBezTo>
                    <a:pt x="6516" y="244"/>
                    <a:pt x="6249" y="139"/>
                    <a:pt x="60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0"/>
            <p:cNvSpPr/>
            <p:nvPr/>
          </p:nvSpPr>
          <p:spPr>
            <a:xfrm>
              <a:off x="6575938" y="2835850"/>
              <a:ext cx="15925" cy="14725"/>
            </a:xfrm>
            <a:custGeom>
              <a:rect b="b" l="l" r="r" t="t"/>
              <a:pathLst>
                <a:path extrusionOk="0" h="589" w="637">
                  <a:moveTo>
                    <a:pt x="1" y="0"/>
                  </a:moveTo>
                  <a:lnTo>
                    <a:pt x="1" y="589"/>
                  </a:lnTo>
                  <a:lnTo>
                    <a:pt x="312" y="589"/>
                  </a:lnTo>
                  <a:cubicBezTo>
                    <a:pt x="487" y="589"/>
                    <a:pt x="637" y="461"/>
                    <a:pt x="637" y="300"/>
                  </a:cubicBezTo>
                  <a:cubicBezTo>
                    <a:pt x="637" y="139"/>
                    <a:pt x="487"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130"/>
          <p:cNvGrpSpPr/>
          <p:nvPr/>
        </p:nvGrpSpPr>
        <p:grpSpPr>
          <a:xfrm>
            <a:off x="5533100" y="2750750"/>
            <a:ext cx="349425" cy="293325"/>
            <a:chOff x="5533113" y="2598350"/>
            <a:chExt cx="349425" cy="293325"/>
          </a:xfrm>
        </p:grpSpPr>
        <p:sp>
          <p:nvSpPr>
            <p:cNvPr id="4548" name="Google Shape;4548;p130"/>
            <p:cNvSpPr/>
            <p:nvPr/>
          </p:nvSpPr>
          <p:spPr>
            <a:xfrm>
              <a:off x="5636963" y="2598350"/>
              <a:ext cx="197900" cy="67975"/>
            </a:xfrm>
            <a:custGeom>
              <a:rect b="b" l="l" r="r" t="t"/>
              <a:pathLst>
                <a:path extrusionOk="0" h="2719" w="7916">
                  <a:moveTo>
                    <a:pt x="406" y="0"/>
                  </a:moveTo>
                  <a:cubicBezTo>
                    <a:pt x="187" y="0"/>
                    <a:pt x="1" y="172"/>
                    <a:pt x="1" y="406"/>
                  </a:cubicBezTo>
                  <a:cubicBezTo>
                    <a:pt x="1" y="636"/>
                    <a:pt x="187" y="811"/>
                    <a:pt x="406" y="811"/>
                  </a:cubicBezTo>
                  <a:lnTo>
                    <a:pt x="3553" y="811"/>
                  </a:lnTo>
                  <a:lnTo>
                    <a:pt x="3553" y="1908"/>
                  </a:lnTo>
                  <a:lnTo>
                    <a:pt x="3414" y="1908"/>
                  </a:lnTo>
                  <a:cubicBezTo>
                    <a:pt x="3183" y="1908"/>
                    <a:pt x="2997" y="2094"/>
                    <a:pt x="2997" y="2313"/>
                  </a:cubicBezTo>
                  <a:lnTo>
                    <a:pt x="2997" y="2719"/>
                  </a:lnTo>
                  <a:lnTo>
                    <a:pt x="4919" y="2719"/>
                  </a:lnTo>
                  <a:lnTo>
                    <a:pt x="4919" y="2313"/>
                  </a:lnTo>
                  <a:cubicBezTo>
                    <a:pt x="4919" y="2094"/>
                    <a:pt x="4733" y="1908"/>
                    <a:pt x="4502" y="1908"/>
                  </a:cubicBezTo>
                  <a:lnTo>
                    <a:pt x="4363" y="1908"/>
                  </a:lnTo>
                  <a:lnTo>
                    <a:pt x="4363" y="811"/>
                  </a:lnTo>
                  <a:lnTo>
                    <a:pt x="7510" y="811"/>
                  </a:lnTo>
                  <a:cubicBezTo>
                    <a:pt x="7729" y="811"/>
                    <a:pt x="7915" y="636"/>
                    <a:pt x="7915" y="406"/>
                  </a:cubicBezTo>
                  <a:cubicBezTo>
                    <a:pt x="7915" y="172"/>
                    <a:pt x="7729" y="0"/>
                    <a:pt x="75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0"/>
            <p:cNvSpPr/>
            <p:nvPr/>
          </p:nvSpPr>
          <p:spPr>
            <a:xfrm>
              <a:off x="5533113" y="2652700"/>
              <a:ext cx="69725" cy="87075"/>
            </a:xfrm>
            <a:custGeom>
              <a:rect b="b" l="l" r="r" t="t"/>
              <a:pathLst>
                <a:path extrusionOk="0" h="3483" w="2789">
                  <a:moveTo>
                    <a:pt x="417" y="0"/>
                  </a:moveTo>
                  <a:cubicBezTo>
                    <a:pt x="186" y="0"/>
                    <a:pt x="0" y="187"/>
                    <a:pt x="0" y="417"/>
                  </a:cubicBezTo>
                  <a:lnTo>
                    <a:pt x="0" y="2872"/>
                  </a:lnTo>
                  <a:cubicBezTo>
                    <a:pt x="0" y="3102"/>
                    <a:pt x="186" y="3275"/>
                    <a:pt x="417" y="3275"/>
                  </a:cubicBezTo>
                  <a:lnTo>
                    <a:pt x="1828" y="3275"/>
                  </a:lnTo>
                  <a:lnTo>
                    <a:pt x="2788" y="3483"/>
                  </a:lnTo>
                  <a:lnTo>
                    <a:pt x="2788" y="1367"/>
                  </a:lnTo>
                  <a:lnTo>
                    <a:pt x="1828" y="1367"/>
                  </a:lnTo>
                  <a:lnTo>
                    <a:pt x="1389" y="256"/>
                  </a:lnTo>
                  <a:cubicBezTo>
                    <a:pt x="1319" y="106"/>
                    <a:pt x="1169" y="0"/>
                    <a:pt x="10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30"/>
            <p:cNvSpPr/>
            <p:nvPr/>
          </p:nvSpPr>
          <p:spPr>
            <a:xfrm>
              <a:off x="5623363" y="2686850"/>
              <a:ext cx="259175" cy="204825"/>
            </a:xfrm>
            <a:custGeom>
              <a:rect b="b" l="l" r="r" t="t"/>
              <a:pathLst>
                <a:path extrusionOk="0" h="8193" w="10367">
                  <a:moveTo>
                    <a:pt x="7915" y="6282"/>
                  </a:moveTo>
                  <a:lnTo>
                    <a:pt x="7915" y="7371"/>
                  </a:lnTo>
                  <a:lnTo>
                    <a:pt x="4907" y="7371"/>
                  </a:lnTo>
                  <a:lnTo>
                    <a:pt x="4907" y="6282"/>
                  </a:lnTo>
                  <a:close/>
                  <a:moveTo>
                    <a:pt x="0" y="1"/>
                  </a:moveTo>
                  <a:lnTo>
                    <a:pt x="0" y="2292"/>
                  </a:lnTo>
                  <a:lnTo>
                    <a:pt x="1633" y="2650"/>
                  </a:lnTo>
                  <a:lnTo>
                    <a:pt x="1633" y="3958"/>
                  </a:lnTo>
                  <a:cubicBezTo>
                    <a:pt x="1633" y="5241"/>
                    <a:pt x="2675" y="6282"/>
                    <a:pt x="3958" y="6282"/>
                  </a:cubicBezTo>
                  <a:lnTo>
                    <a:pt x="4097" y="6282"/>
                  </a:lnTo>
                  <a:lnTo>
                    <a:pt x="4097" y="7371"/>
                  </a:lnTo>
                  <a:lnTo>
                    <a:pt x="3136" y="7371"/>
                  </a:lnTo>
                  <a:cubicBezTo>
                    <a:pt x="2905" y="7371"/>
                    <a:pt x="2730" y="7557"/>
                    <a:pt x="2730" y="7787"/>
                  </a:cubicBezTo>
                  <a:cubicBezTo>
                    <a:pt x="2730" y="8007"/>
                    <a:pt x="2905" y="8193"/>
                    <a:pt x="3136" y="8193"/>
                  </a:cubicBezTo>
                  <a:lnTo>
                    <a:pt x="9142" y="8193"/>
                  </a:lnTo>
                  <a:cubicBezTo>
                    <a:pt x="9812" y="8193"/>
                    <a:pt x="10367" y="7637"/>
                    <a:pt x="10367" y="6965"/>
                  </a:cubicBezTo>
                  <a:cubicBezTo>
                    <a:pt x="10367" y="6735"/>
                    <a:pt x="10184" y="6549"/>
                    <a:pt x="9964" y="6549"/>
                  </a:cubicBezTo>
                  <a:cubicBezTo>
                    <a:pt x="9731" y="6549"/>
                    <a:pt x="9548" y="6735"/>
                    <a:pt x="9548" y="6965"/>
                  </a:cubicBezTo>
                  <a:cubicBezTo>
                    <a:pt x="9548" y="7185"/>
                    <a:pt x="9362" y="7371"/>
                    <a:pt x="9142" y="7371"/>
                  </a:cubicBezTo>
                  <a:lnTo>
                    <a:pt x="8737" y="7371"/>
                  </a:lnTo>
                  <a:lnTo>
                    <a:pt x="8737" y="6282"/>
                  </a:lnTo>
                  <a:lnTo>
                    <a:pt x="9548" y="6282"/>
                  </a:lnTo>
                  <a:cubicBezTo>
                    <a:pt x="9998" y="6282"/>
                    <a:pt x="10367" y="5913"/>
                    <a:pt x="10367" y="5463"/>
                  </a:cubicBezTo>
                  <a:cubicBezTo>
                    <a:pt x="10367" y="5010"/>
                    <a:pt x="9998" y="4641"/>
                    <a:pt x="9548" y="4641"/>
                  </a:cubicBezTo>
                  <a:lnTo>
                    <a:pt x="5324" y="4641"/>
                  </a:lnTo>
                  <a:cubicBezTo>
                    <a:pt x="4641" y="4641"/>
                    <a:pt x="4097" y="4097"/>
                    <a:pt x="4097" y="3414"/>
                  </a:cubicBezTo>
                  <a:lnTo>
                    <a:pt x="40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30"/>
            <p:cNvSpPr/>
            <p:nvPr/>
          </p:nvSpPr>
          <p:spPr>
            <a:xfrm>
              <a:off x="5746038" y="2686850"/>
              <a:ext cx="20575" cy="95500"/>
            </a:xfrm>
            <a:custGeom>
              <a:rect b="b" l="l" r="r" t="t"/>
              <a:pathLst>
                <a:path extrusionOk="0" h="3820" w="823">
                  <a:moveTo>
                    <a:pt x="0" y="1"/>
                  </a:moveTo>
                  <a:lnTo>
                    <a:pt x="0" y="3414"/>
                  </a:lnTo>
                  <a:cubicBezTo>
                    <a:pt x="0" y="3644"/>
                    <a:pt x="184" y="3819"/>
                    <a:pt x="417" y="3819"/>
                  </a:cubicBezTo>
                  <a:lnTo>
                    <a:pt x="822" y="3819"/>
                  </a:lnTo>
                  <a:lnTo>
                    <a:pt x="8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0"/>
            <p:cNvSpPr/>
            <p:nvPr/>
          </p:nvSpPr>
          <p:spPr>
            <a:xfrm>
              <a:off x="5787063" y="2687400"/>
              <a:ext cx="75000" cy="94950"/>
            </a:xfrm>
            <a:custGeom>
              <a:rect b="b" l="l" r="r" t="t"/>
              <a:pathLst>
                <a:path extrusionOk="0" h="3798" w="3000">
                  <a:moveTo>
                    <a:pt x="1" y="1"/>
                  </a:moveTo>
                  <a:lnTo>
                    <a:pt x="1" y="3797"/>
                  </a:lnTo>
                  <a:lnTo>
                    <a:pt x="3000" y="3797"/>
                  </a:lnTo>
                  <a:lnTo>
                    <a:pt x="3000" y="3392"/>
                  </a:lnTo>
                  <a:cubicBezTo>
                    <a:pt x="3000" y="1645"/>
                    <a:pt x="1692" y="20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130"/>
          <p:cNvGrpSpPr/>
          <p:nvPr/>
        </p:nvGrpSpPr>
        <p:grpSpPr>
          <a:xfrm>
            <a:off x="4776375" y="2721500"/>
            <a:ext cx="349150" cy="348075"/>
            <a:chOff x="4776388" y="2569100"/>
            <a:chExt cx="349150" cy="348075"/>
          </a:xfrm>
        </p:grpSpPr>
        <p:sp>
          <p:nvSpPr>
            <p:cNvPr id="4554" name="Google Shape;4554;p130"/>
            <p:cNvSpPr/>
            <p:nvPr/>
          </p:nvSpPr>
          <p:spPr>
            <a:xfrm>
              <a:off x="4844338" y="2630425"/>
              <a:ext cx="212950" cy="225375"/>
            </a:xfrm>
            <a:custGeom>
              <a:rect b="b" l="l" r="r" t="t"/>
              <a:pathLst>
                <a:path extrusionOk="0" h="9015" w="8518">
                  <a:moveTo>
                    <a:pt x="4261" y="1100"/>
                  </a:moveTo>
                  <a:cubicBezTo>
                    <a:pt x="6146" y="1100"/>
                    <a:pt x="7674" y="2627"/>
                    <a:pt x="7674" y="4502"/>
                  </a:cubicBezTo>
                  <a:cubicBezTo>
                    <a:pt x="7674" y="6387"/>
                    <a:pt x="6146" y="7914"/>
                    <a:pt x="4261" y="7914"/>
                  </a:cubicBezTo>
                  <a:cubicBezTo>
                    <a:pt x="2386" y="7914"/>
                    <a:pt x="859" y="6387"/>
                    <a:pt x="859" y="4502"/>
                  </a:cubicBezTo>
                  <a:cubicBezTo>
                    <a:pt x="859" y="2627"/>
                    <a:pt x="2386" y="1100"/>
                    <a:pt x="4261" y="1100"/>
                  </a:cubicBezTo>
                  <a:close/>
                  <a:moveTo>
                    <a:pt x="1" y="0"/>
                  </a:moveTo>
                  <a:lnTo>
                    <a:pt x="1" y="9014"/>
                  </a:lnTo>
                  <a:lnTo>
                    <a:pt x="8518" y="9014"/>
                  </a:lnTo>
                  <a:lnTo>
                    <a:pt x="8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0"/>
            <p:cNvSpPr/>
            <p:nvPr/>
          </p:nvSpPr>
          <p:spPr>
            <a:xfrm>
              <a:off x="4776388" y="28352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0"/>
            <p:cNvSpPr/>
            <p:nvPr/>
          </p:nvSpPr>
          <p:spPr>
            <a:xfrm>
              <a:off x="4944188" y="2731075"/>
              <a:ext cx="18475" cy="24050"/>
            </a:xfrm>
            <a:custGeom>
              <a:rect b="b" l="l" r="r" t="t"/>
              <a:pathLst>
                <a:path extrusionOk="0" h="962" w="739">
                  <a:moveTo>
                    <a:pt x="0" y="1"/>
                  </a:moveTo>
                  <a:lnTo>
                    <a:pt x="0" y="962"/>
                  </a:lnTo>
                  <a:lnTo>
                    <a:pt x="739" y="476"/>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0"/>
            <p:cNvSpPr/>
            <p:nvPr/>
          </p:nvSpPr>
          <p:spPr>
            <a:xfrm>
              <a:off x="4885988" y="2678175"/>
              <a:ext cx="129925" cy="129925"/>
            </a:xfrm>
            <a:custGeom>
              <a:rect b="b" l="l" r="r" t="t"/>
              <a:pathLst>
                <a:path extrusionOk="0" h="5197" w="5197">
                  <a:moveTo>
                    <a:pt x="1904" y="961"/>
                  </a:moveTo>
                  <a:cubicBezTo>
                    <a:pt x="1987" y="961"/>
                    <a:pt x="2070" y="985"/>
                    <a:pt x="2142" y="1031"/>
                  </a:cubicBezTo>
                  <a:lnTo>
                    <a:pt x="4053" y="2256"/>
                  </a:lnTo>
                  <a:cubicBezTo>
                    <a:pt x="4166" y="2325"/>
                    <a:pt x="4236" y="2453"/>
                    <a:pt x="4236" y="2592"/>
                  </a:cubicBezTo>
                  <a:cubicBezTo>
                    <a:pt x="4236" y="2730"/>
                    <a:pt x="4166" y="2869"/>
                    <a:pt x="4053" y="2939"/>
                  </a:cubicBezTo>
                  <a:lnTo>
                    <a:pt x="2142" y="4166"/>
                  </a:lnTo>
                  <a:cubicBezTo>
                    <a:pt x="2073" y="4213"/>
                    <a:pt x="1992" y="4236"/>
                    <a:pt x="1912" y="4236"/>
                  </a:cubicBezTo>
                  <a:cubicBezTo>
                    <a:pt x="1853" y="4236"/>
                    <a:pt x="1784" y="4224"/>
                    <a:pt x="1714" y="4188"/>
                  </a:cubicBezTo>
                  <a:cubicBezTo>
                    <a:pt x="1587" y="4108"/>
                    <a:pt x="1506" y="3980"/>
                    <a:pt x="1506" y="3830"/>
                  </a:cubicBezTo>
                  <a:lnTo>
                    <a:pt x="1506" y="1367"/>
                  </a:lnTo>
                  <a:cubicBezTo>
                    <a:pt x="1506" y="1214"/>
                    <a:pt x="1587" y="1075"/>
                    <a:pt x="1714" y="1006"/>
                  </a:cubicBezTo>
                  <a:cubicBezTo>
                    <a:pt x="1775" y="976"/>
                    <a:pt x="1840" y="961"/>
                    <a:pt x="1904" y="961"/>
                  </a:cubicBezTo>
                  <a:close/>
                  <a:moveTo>
                    <a:pt x="2595" y="1"/>
                  </a:moveTo>
                  <a:cubicBezTo>
                    <a:pt x="1170" y="1"/>
                    <a:pt x="1" y="1170"/>
                    <a:pt x="1" y="2592"/>
                  </a:cubicBezTo>
                  <a:cubicBezTo>
                    <a:pt x="1" y="4027"/>
                    <a:pt x="1170" y="5196"/>
                    <a:pt x="2595" y="5196"/>
                  </a:cubicBezTo>
                  <a:cubicBezTo>
                    <a:pt x="4028" y="5196"/>
                    <a:pt x="5197" y="4027"/>
                    <a:pt x="5197" y="2592"/>
                  </a:cubicBezTo>
                  <a:cubicBezTo>
                    <a:pt x="5197" y="1170"/>
                    <a:pt x="4028" y="1"/>
                    <a:pt x="2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0"/>
            <p:cNvSpPr/>
            <p:nvPr/>
          </p:nvSpPr>
          <p:spPr>
            <a:xfrm>
              <a:off x="4844338" y="2876050"/>
              <a:ext cx="212950" cy="41125"/>
            </a:xfrm>
            <a:custGeom>
              <a:rect b="b" l="l" r="r" t="t"/>
              <a:pathLst>
                <a:path extrusionOk="0" h="1645" w="8518">
                  <a:moveTo>
                    <a:pt x="1" y="0"/>
                  </a:moveTo>
                  <a:lnTo>
                    <a:pt x="1" y="1644"/>
                  </a:lnTo>
                  <a:lnTo>
                    <a:pt x="8518" y="1644"/>
                  </a:lnTo>
                  <a:lnTo>
                    <a:pt x="851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0"/>
            <p:cNvSpPr/>
            <p:nvPr/>
          </p:nvSpPr>
          <p:spPr>
            <a:xfrm>
              <a:off x="4776388" y="2794175"/>
              <a:ext cx="47775" cy="20575"/>
            </a:xfrm>
            <a:custGeom>
              <a:rect b="b" l="l" r="r" t="t"/>
              <a:pathLst>
                <a:path extrusionOk="0" h="823" w="1911">
                  <a:moveTo>
                    <a:pt x="0" y="1"/>
                  </a:moveTo>
                  <a:lnTo>
                    <a:pt x="0" y="823"/>
                  </a:lnTo>
                  <a:lnTo>
                    <a:pt x="1911" y="823"/>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0"/>
            <p:cNvSpPr/>
            <p:nvPr/>
          </p:nvSpPr>
          <p:spPr>
            <a:xfrm>
              <a:off x="4776388" y="26304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0"/>
            <p:cNvSpPr/>
            <p:nvPr/>
          </p:nvSpPr>
          <p:spPr>
            <a:xfrm>
              <a:off x="4776388" y="275337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0"/>
            <p:cNvSpPr/>
            <p:nvPr/>
          </p:nvSpPr>
          <p:spPr>
            <a:xfrm>
              <a:off x="4776388" y="2712325"/>
              <a:ext cx="47775" cy="20525"/>
            </a:xfrm>
            <a:custGeom>
              <a:rect b="b" l="l" r="r" t="t"/>
              <a:pathLst>
                <a:path extrusionOk="0" h="821" w="1911">
                  <a:moveTo>
                    <a:pt x="0" y="1"/>
                  </a:moveTo>
                  <a:lnTo>
                    <a:pt x="0" y="820"/>
                  </a:lnTo>
                  <a:lnTo>
                    <a:pt x="1911" y="820"/>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0"/>
            <p:cNvSpPr/>
            <p:nvPr/>
          </p:nvSpPr>
          <p:spPr>
            <a:xfrm>
              <a:off x="4776388" y="2671525"/>
              <a:ext cx="47775" cy="20575"/>
            </a:xfrm>
            <a:custGeom>
              <a:rect b="b" l="l" r="r" t="t"/>
              <a:pathLst>
                <a:path extrusionOk="0" h="823" w="1911">
                  <a:moveTo>
                    <a:pt x="0" y="0"/>
                  </a:moveTo>
                  <a:lnTo>
                    <a:pt x="0" y="822"/>
                  </a:lnTo>
                  <a:lnTo>
                    <a:pt x="1911" y="822"/>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0"/>
            <p:cNvSpPr/>
            <p:nvPr/>
          </p:nvSpPr>
          <p:spPr>
            <a:xfrm>
              <a:off x="5077813" y="26304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30"/>
            <p:cNvSpPr/>
            <p:nvPr/>
          </p:nvSpPr>
          <p:spPr>
            <a:xfrm>
              <a:off x="4776388" y="2569100"/>
              <a:ext cx="47775" cy="40850"/>
            </a:xfrm>
            <a:custGeom>
              <a:rect b="b" l="l" r="r" t="t"/>
              <a:pathLst>
                <a:path extrusionOk="0" h="1634" w="1911">
                  <a:moveTo>
                    <a:pt x="406" y="1"/>
                  </a:moveTo>
                  <a:cubicBezTo>
                    <a:pt x="175" y="1"/>
                    <a:pt x="0" y="187"/>
                    <a:pt x="0" y="406"/>
                  </a:cubicBezTo>
                  <a:lnTo>
                    <a:pt x="0" y="1634"/>
                  </a:lnTo>
                  <a:lnTo>
                    <a:pt x="1911" y="1634"/>
                  </a:lnTo>
                  <a:lnTo>
                    <a:pt x="19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30"/>
            <p:cNvSpPr/>
            <p:nvPr/>
          </p:nvSpPr>
          <p:spPr>
            <a:xfrm>
              <a:off x="5077813" y="2569100"/>
              <a:ext cx="47725" cy="40850"/>
            </a:xfrm>
            <a:custGeom>
              <a:rect b="b" l="l" r="r" t="t"/>
              <a:pathLst>
                <a:path extrusionOk="0" h="1634" w="1909">
                  <a:moveTo>
                    <a:pt x="1" y="1"/>
                  </a:moveTo>
                  <a:lnTo>
                    <a:pt x="1" y="1634"/>
                  </a:lnTo>
                  <a:lnTo>
                    <a:pt x="1909" y="1634"/>
                  </a:lnTo>
                  <a:lnTo>
                    <a:pt x="1909" y="406"/>
                  </a:lnTo>
                  <a:cubicBezTo>
                    <a:pt x="1909" y="187"/>
                    <a:pt x="1725" y="1"/>
                    <a:pt x="15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0"/>
            <p:cNvSpPr/>
            <p:nvPr/>
          </p:nvSpPr>
          <p:spPr>
            <a:xfrm>
              <a:off x="5077813" y="28352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30"/>
            <p:cNvSpPr/>
            <p:nvPr/>
          </p:nvSpPr>
          <p:spPr>
            <a:xfrm>
              <a:off x="4776388" y="2876050"/>
              <a:ext cx="47775" cy="41125"/>
            </a:xfrm>
            <a:custGeom>
              <a:rect b="b" l="l" r="r" t="t"/>
              <a:pathLst>
                <a:path extrusionOk="0" h="1645" w="1911">
                  <a:moveTo>
                    <a:pt x="0" y="0"/>
                  </a:moveTo>
                  <a:lnTo>
                    <a:pt x="0" y="1239"/>
                  </a:lnTo>
                  <a:cubicBezTo>
                    <a:pt x="0" y="1458"/>
                    <a:pt x="175" y="1644"/>
                    <a:pt x="406" y="1644"/>
                  </a:cubicBezTo>
                  <a:lnTo>
                    <a:pt x="1911" y="1644"/>
                  </a:lnTo>
                  <a:lnTo>
                    <a:pt x="19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30"/>
            <p:cNvSpPr/>
            <p:nvPr/>
          </p:nvSpPr>
          <p:spPr>
            <a:xfrm>
              <a:off x="5077813" y="2876050"/>
              <a:ext cx="47725" cy="41125"/>
            </a:xfrm>
            <a:custGeom>
              <a:rect b="b" l="l" r="r" t="t"/>
              <a:pathLst>
                <a:path extrusionOk="0" h="1645" w="1909">
                  <a:moveTo>
                    <a:pt x="1" y="0"/>
                  </a:moveTo>
                  <a:lnTo>
                    <a:pt x="1" y="1644"/>
                  </a:lnTo>
                  <a:lnTo>
                    <a:pt x="1503" y="1644"/>
                  </a:lnTo>
                  <a:cubicBezTo>
                    <a:pt x="1725" y="1644"/>
                    <a:pt x="1909" y="1458"/>
                    <a:pt x="1909" y="1239"/>
                  </a:cubicBez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0"/>
            <p:cNvSpPr/>
            <p:nvPr/>
          </p:nvSpPr>
          <p:spPr>
            <a:xfrm>
              <a:off x="4844338" y="2569100"/>
              <a:ext cx="212950" cy="40850"/>
            </a:xfrm>
            <a:custGeom>
              <a:rect b="b" l="l" r="r" t="t"/>
              <a:pathLst>
                <a:path extrusionOk="0" h="1634" w="8518">
                  <a:moveTo>
                    <a:pt x="1" y="1"/>
                  </a:moveTo>
                  <a:lnTo>
                    <a:pt x="1" y="1634"/>
                  </a:lnTo>
                  <a:lnTo>
                    <a:pt x="8518" y="1634"/>
                  </a:lnTo>
                  <a:lnTo>
                    <a:pt x="85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30"/>
            <p:cNvSpPr/>
            <p:nvPr/>
          </p:nvSpPr>
          <p:spPr>
            <a:xfrm>
              <a:off x="5077813" y="2794175"/>
              <a:ext cx="47725" cy="20575"/>
            </a:xfrm>
            <a:custGeom>
              <a:rect b="b" l="l" r="r" t="t"/>
              <a:pathLst>
                <a:path extrusionOk="0" h="823" w="1909">
                  <a:moveTo>
                    <a:pt x="1" y="1"/>
                  </a:moveTo>
                  <a:lnTo>
                    <a:pt x="1" y="823"/>
                  </a:lnTo>
                  <a:lnTo>
                    <a:pt x="1909" y="823"/>
                  </a:lnTo>
                  <a:lnTo>
                    <a:pt x="1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30"/>
            <p:cNvSpPr/>
            <p:nvPr/>
          </p:nvSpPr>
          <p:spPr>
            <a:xfrm>
              <a:off x="5077813" y="2712325"/>
              <a:ext cx="47725" cy="20525"/>
            </a:xfrm>
            <a:custGeom>
              <a:rect b="b" l="l" r="r" t="t"/>
              <a:pathLst>
                <a:path extrusionOk="0" h="821" w="1909">
                  <a:moveTo>
                    <a:pt x="1" y="1"/>
                  </a:moveTo>
                  <a:lnTo>
                    <a:pt x="1" y="820"/>
                  </a:lnTo>
                  <a:lnTo>
                    <a:pt x="1909" y="820"/>
                  </a:lnTo>
                  <a:lnTo>
                    <a:pt x="19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0"/>
            <p:cNvSpPr/>
            <p:nvPr/>
          </p:nvSpPr>
          <p:spPr>
            <a:xfrm>
              <a:off x="5077813" y="275337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30"/>
            <p:cNvSpPr/>
            <p:nvPr/>
          </p:nvSpPr>
          <p:spPr>
            <a:xfrm>
              <a:off x="5077813" y="2671525"/>
              <a:ext cx="47725" cy="20575"/>
            </a:xfrm>
            <a:custGeom>
              <a:rect b="b" l="l" r="r" t="t"/>
              <a:pathLst>
                <a:path extrusionOk="0" h="823" w="1909">
                  <a:moveTo>
                    <a:pt x="1" y="0"/>
                  </a:moveTo>
                  <a:lnTo>
                    <a:pt x="1" y="822"/>
                  </a:lnTo>
                  <a:lnTo>
                    <a:pt x="1909" y="822"/>
                  </a:lnTo>
                  <a:lnTo>
                    <a:pt x="19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130"/>
          <p:cNvGrpSpPr/>
          <p:nvPr/>
        </p:nvGrpSpPr>
        <p:grpSpPr>
          <a:xfrm>
            <a:off x="4058375" y="2720950"/>
            <a:ext cx="279800" cy="349175"/>
            <a:chOff x="4058388" y="2568550"/>
            <a:chExt cx="279800" cy="349175"/>
          </a:xfrm>
        </p:grpSpPr>
        <p:sp>
          <p:nvSpPr>
            <p:cNvPr id="4576" name="Google Shape;4576;p130"/>
            <p:cNvSpPr/>
            <p:nvPr/>
          </p:nvSpPr>
          <p:spPr>
            <a:xfrm>
              <a:off x="4102688" y="2568550"/>
              <a:ext cx="191200" cy="84175"/>
            </a:xfrm>
            <a:custGeom>
              <a:rect b="b" l="l" r="r" t="t"/>
              <a:pathLst>
                <a:path extrusionOk="0" h="3367" w="7648">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30"/>
            <p:cNvSpPr/>
            <p:nvPr/>
          </p:nvSpPr>
          <p:spPr>
            <a:xfrm>
              <a:off x="4279988" y="2670675"/>
              <a:ext cx="20575" cy="41050"/>
            </a:xfrm>
            <a:custGeom>
              <a:rect b="b" l="l" r="r" t="t"/>
              <a:pathLst>
                <a:path extrusionOk="0" h="1642" w="823">
                  <a:moveTo>
                    <a:pt x="1" y="1"/>
                  </a:moveTo>
                  <a:lnTo>
                    <a:pt x="1" y="1642"/>
                  </a:lnTo>
                  <a:cubicBezTo>
                    <a:pt x="453" y="1642"/>
                    <a:pt x="823" y="1273"/>
                    <a:pt x="823" y="820"/>
                  </a:cubicBezTo>
                  <a:cubicBezTo>
                    <a:pt x="823" y="370"/>
                    <a:pt x="453"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30"/>
            <p:cNvSpPr/>
            <p:nvPr/>
          </p:nvSpPr>
          <p:spPr>
            <a:xfrm>
              <a:off x="4095738" y="2670675"/>
              <a:ext cx="20575" cy="41050"/>
            </a:xfrm>
            <a:custGeom>
              <a:rect b="b" l="l" r="r" t="t"/>
              <a:pathLst>
                <a:path extrusionOk="0" h="1642" w="823">
                  <a:moveTo>
                    <a:pt x="822" y="1"/>
                  </a:moveTo>
                  <a:cubicBezTo>
                    <a:pt x="370" y="1"/>
                    <a:pt x="0" y="370"/>
                    <a:pt x="0" y="820"/>
                  </a:cubicBezTo>
                  <a:cubicBezTo>
                    <a:pt x="0" y="1273"/>
                    <a:pt x="370" y="1642"/>
                    <a:pt x="822" y="1642"/>
                  </a:cubicBezTo>
                  <a:lnTo>
                    <a:pt x="8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0"/>
            <p:cNvSpPr/>
            <p:nvPr/>
          </p:nvSpPr>
          <p:spPr>
            <a:xfrm>
              <a:off x="4174388" y="2738925"/>
              <a:ext cx="47800" cy="47725"/>
            </a:xfrm>
            <a:custGeom>
              <a:rect b="b" l="l" r="r" t="t"/>
              <a:pathLst>
                <a:path extrusionOk="0" h="1909" w="1912">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30"/>
            <p:cNvSpPr/>
            <p:nvPr/>
          </p:nvSpPr>
          <p:spPr>
            <a:xfrm>
              <a:off x="4136838" y="2629850"/>
              <a:ext cx="122900" cy="125000"/>
            </a:xfrm>
            <a:custGeom>
              <a:rect b="b" l="l" r="r" t="t"/>
              <a:pathLst>
                <a:path extrusionOk="0" h="5000" w="4916">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30"/>
            <p:cNvSpPr/>
            <p:nvPr/>
          </p:nvSpPr>
          <p:spPr>
            <a:xfrm>
              <a:off x="4170913" y="2807175"/>
              <a:ext cx="54750" cy="20575"/>
            </a:xfrm>
            <a:custGeom>
              <a:rect b="b" l="l" r="r" t="t"/>
              <a:pathLst>
                <a:path extrusionOk="0" h="823" w="2190">
                  <a:moveTo>
                    <a:pt x="1" y="0"/>
                  </a:moveTo>
                  <a:lnTo>
                    <a:pt x="1" y="822"/>
                  </a:lnTo>
                  <a:lnTo>
                    <a:pt x="2189" y="822"/>
                  </a:lnTo>
                  <a:lnTo>
                    <a:pt x="2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0"/>
            <p:cNvSpPr/>
            <p:nvPr/>
          </p:nvSpPr>
          <p:spPr>
            <a:xfrm>
              <a:off x="4188013" y="2848275"/>
              <a:ext cx="20575" cy="49175"/>
            </a:xfrm>
            <a:custGeom>
              <a:rect b="b" l="l" r="r" t="t"/>
              <a:pathLst>
                <a:path extrusionOk="0" h="1967" w="823">
                  <a:moveTo>
                    <a:pt x="0" y="0"/>
                  </a:moveTo>
                  <a:lnTo>
                    <a:pt x="0" y="1966"/>
                  </a:lnTo>
                  <a:lnTo>
                    <a:pt x="822" y="1966"/>
                  </a:lnTo>
                  <a:lnTo>
                    <a:pt x="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30"/>
            <p:cNvSpPr/>
            <p:nvPr/>
          </p:nvSpPr>
          <p:spPr>
            <a:xfrm>
              <a:off x="4058388" y="2786625"/>
              <a:ext cx="119500" cy="131100"/>
            </a:xfrm>
            <a:custGeom>
              <a:rect b="b" l="l" r="r" t="t"/>
              <a:pathLst>
                <a:path extrusionOk="0" h="5244" w="478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30"/>
            <p:cNvSpPr/>
            <p:nvPr/>
          </p:nvSpPr>
          <p:spPr>
            <a:xfrm>
              <a:off x="4218688" y="2786625"/>
              <a:ext cx="119500" cy="131100"/>
            </a:xfrm>
            <a:custGeom>
              <a:rect b="b" l="l" r="r" t="t"/>
              <a:pathLst>
                <a:path extrusionOk="0" h="5244" w="478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130"/>
          <p:cNvGrpSpPr/>
          <p:nvPr/>
        </p:nvGrpSpPr>
        <p:grpSpPr>
          <a:xfrm>
            <a:off x="3272125" y="2720950"/>
            <a:ext cx="349250" cy="349175"/>
            <a:chOff x="3272138" y="2568550"/>
            <a:chExt cx="349250" cy="349175"/>
          </a:xfrm>
        </p:grpSpPr>
        <p:sp>
          <p:nvSpPr>
            <p:cNvPr id="4586" name="Google Shape;4586;p130"/>
            <p:cNvSpPr/>
            <p:nvPr/>
          </p:nvSpPr>
          <p:spPr>
            <a:xfrm>
              <a:off x="3525538" y="2774475"/>
              <a:ext cx="95850" cy="143250"/>
            </a:xfrm>
            <a:custGeom>
              <a:rect b="b" l="l" r="r" t="t"/>
              <a:pathLst>
                <a:path extrusionOk="0" h="5730" w="3834">
                  <a:moveTo>
                    <a:pt x="3011" y="0"/>
                  </a:moveTo>
                  <a:cubicBezTo>
                    <a:pt x="2559" y="0"/>
                    <a:pt x="2189" y="372"/>
                    <a:pt x="2189" y="822"/>
                  </a:cubicBezTo>
                  <a:lnTo>
                    <a:pt x="2189" y="2733"/>
                  </a:lnTo>
                  <a:cubicBezTo>
                    <a:pt x="2189" y="3183"/>
                    <a:pt x="1820" y="3555"/>
                    <a:pt x="1367" y="3555"/>
                  </a:cubicBezTo>
                  <a:lnTo>
                    <a:pt x="1" y="3555"/>
                  </a:lnTo>
                  <a:lnTo>
                    <a:pt x="1" y="3796"/>
                  </a:lnTo>
                  <a:cubicBezTo>
                    <a:pt x="1" y="4849"/>
                    <a:pt x="848" y="5729"/>
                    <a:pt x="1900" y="5729"/>
                  </a:cubicBezTo>
                  <a:cubicBezTo>
                    <a:pt x="1907" y="5729"/>
                    <a:pt x="1914" y="5729"/>
                    <a:pt x="1921" y="5729"/>
                  </a:cubicBezTo>
                  <a:cubicBezTo>
                    <a:pt x="2975" y="5729"/>
                    <a:pt x="3833" y="4878"/>
                    <a:pt x="3833" y="3819"/>
                  </a:cubicBezTo>
                  <a:lnTo>
                    <a:pt x="3833" y="822"/>
                  </a:lnTo>
                  <a:cubicBezTo>
                    <a:pt x="3833" y="372"/>
                    <a:pt x="3461" y="0"/>
                    <a:pt x="30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30"/>
            <p:cNvSpPr/>
            <p:nvPr/>
          </p:nvSpPr>
          <p:spPr>
            <a:xfrm>
              <a:off x="3334638" y="2742400"/>
              <a:ext cx="190100" cy="175325"/>
            </a:xfrm>
            <a:custGeom>
              <a:rect b="b" l="l" r="r" t="t"/>
              <a:pathLst>
                <a:path extrusionOk="0" h="7013" w="7604">
                  <a:moveTo>
                    <a:pt x="5463" y="2269"/>
                  </a:moveTo>
                  <a:cubicBezTo>
                    <a:pt x="5682" y="2269"/>
                    <a:pt x="5868" y="2452"/>
                    <a:pt x="5868" y="2672"/>
                  </a:cubicBezTo>
                  <a:cubicBezTo>
                    <a:pt x="5868" y="2905"/>
                    <a:pt x="5682" y="3088"/>
                    <a:pt x="5463" y="3088"/>
                  </a:cubicBezTo>
                  <a:lnTo>
                    <a:pt x="4641" y="3088"/>
                  </a:lnTo>
                  <a:cubicBezTo>
                    <a:pt x="4410" y="3088"/>
                    <a:pt x="4224" y="2905"/>
                    <a:pt x="4224" y="2672"/>
                  </a:cubicBezTo>
                  <a:cubicBezTo>
                    <a:pt x="4224" y="2452"/>
                    <a:pt x="4410" y="2269"/>
                    <a:pt x="4641" y="2269"/>
                  </a:cubicBezTo>
                  <a:close/>
                  <a:moveTo>
                    <a:pt x="5463" y="3899"/>
                  </a:moveTo>
                  <a:cubicBezTo>
                    <a:pt x="5682" y="3899"/>
                    <a:pt x="5868" y="4085"/>
                    <a:pt x="5868" y="4316"/>
                  </a:cubicBezTo>
                  <a:cubicBezTo>
                    <a:pt x="5868" y="4535"/>
                    <a:pt x="5682" y="4721"/>
                    <a:pt x="5463" y="4721"/>
                  </a:cubicBezTo>
                  <a:lnTo>
                    <a:pt x="4641" y="4721"/>
                  </a:lnTo>
                  <a:cubicBezTo>
                    <a:pt x="4410" y="4721"/>
                    <a:pt x="4224" y="4535"/>
                    <a:pt x="4224" y="4316"/>
                  </a:cubicBezTo>
                  <a:cubicBezTo>
                    <a:pt x="4224" y="4085"/>
                    <a:pt x="4410" y="3899"/>
                    <a:pt x="4641" y="3899"/>
                  </a:cubicBezTo>
                  <a:close/>
                  <a:moveTo>
                    <a:pt x="2999" y="1644"/>
                  </a:moveTo>
                  <a:cubicBezTo>
                    <a:pt x="3230" y="1644"/>
                    <a:pt x="3416" y="1817"/>
                    <a:pt x="3416" y="2047"/>
                  </a:cubicBezTo>
                  <a:lnTo>
                    <a:pt x="3416" y="4963"/>
                  </a:lnTo>
                  <a:cubicBezTo>
                    <a:pt x="3416" y="5196"/>
                    <a:pt x="3230" y="5379"/>
                    <a:pt x="2999" y="5379"/>
                  </a:cubicBezTo>
                  <a:lnTo>
                    <a:pt x="1367" y="5379"/>
                  </a:lnTo>
                  <a:cubicBezTo>
                    <a:pt x="1136" y="5379"/>
                    <a:pt x="950" y="5196"/>
                    <a:pt x="950" y="4963"/>
                  </a:cubicBezTo>
                  <a:lnTo>
                    <a:pt x="950" y="2047"/>
                  </a:lnTo>
                  <a:cubicBezTo>
                    <a:pt x="950" y="1817"/>
                    <a:pt x="1136" y="1644"/>
                    <a:pt x="1367" y="1644"/>
                  </a:cubicBezTo>
                  <a:close/>
                  <a:moveTo>
                    <a:pt x="406" y="0"/>
                  </a:moveTo>
                  <a:cubicBezTo>
                    <a:pt x="186" y="0"/>
                    <a:pt x="0" y="186"/>
                    <a:pt x="0" y="406"/>
                  </a:cubicBezTo>
                  <a:lnTo>
                    <a:pt x="0" y="4963"/>
                  </a:lnTo>
                  <a:cubicBezTo>
                    <a:pt x="0" y="6099"/>
                    <a:pt x="917" y="7012"/>
                    <a:pt x="2050" y="7012"/>
                  </a:cubicBezTo>
                  <a:lnTo>
                    <a:pt x="7604" y="7012"/>
                  </a:lnTo>
                  <a:cubicBezTo>
                    <a:pt x="7118" y="6526"/>
                    <a:pt x="6818" y="5843"/>
                    <a:pt x="6818" y="5102"/>
                  </a:cubicBezTo>
                  <a:lnTo>
                    <a:pt x="6818" y="406"/>
                  </a:lnTo>
                  <a:cubicBezTo>
                    <a:pt x="6818" y="186"/>
                    <a:pt x="6643" y="0"/>
                    <a:pt x="64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0"/>
            <p:cNvSpPr/>
            <p:nvPr/>
          </p:nvSpPr>
          <p:spPr>
            <a:xfrm>
              <a:off x="3378913" y="2803700"/>
              <a:ext cx="20575" cy="52725"/>
            </a:xfrm>
            <a:custGeom>
              <a:rect b="b" l="l" r="r" t="t"/>
              <a:pathLst>
                <a:path extrusionOk="0" h="2109" w="823">
                  <a:moveTo>
                    <a:pt x="1" y="0"/>
                  </a:moveTo>
                  <a:lnTo>
                    <a:pt x="1" y="2108"/>
                  </a:lnTo>
                  <a:lnTo>
                    <a:pt x="823" y="2108"/>
                  </a:lnTo>
                  <a:lnTo>
                    <a:pt x="8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30"/>
            <p:cNvSpPr/>
            <p:nvPr/>
          </p:nvSpPr>
          <p:spPr>
            <a:xfrm>
              <a:off x="3408438" y="2646925"/>
              <a:ext cx="37025" cy="37675"/>
            </a:xfrm>
            <a:custGeom>
              <a:rect b="b" l="l" r="r" t="t"/>
              <a:pathLst>
                <a:path extrusionOk="0" h="1507" w="1481">
                  <a:moveTo>
                    <a:pt x="0" y="1"/>
                  </a:moveTo>
                  <a:lnTo>
                    <a:pt x="0" y="1506"/>
                  </a:lnTo>
                  <a:lnTo>
                    <a:pt x="1480" y="1506"/>
                  </a:lnTo>
                  <a:cubicBezTo>
                    <a:pt x="1458" y="973"/>
                    <a:pt x="1389" y="465"/>
                    <a:pt x="12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30"/>
            <p:cNvSpPr/>
            <p:nvPr/>
          </p:nvSpPr>
          <p:spPr>
            <a:xfrm>
              <a:off x="3408438" y="2591675"/>
              <a:ext cx="25500" cy="34750"/>
            </a:xfrm>
            <a:custGeom>
              <a:rect b="b" l="l" r="r" t="t"/>
              <a:pathLst>
                <a:path extrusionOk="0" h="1390" w="1020">
                  <a:moveTo>
                    <a:pt x="0" y="1"/>
                  </a:moveTo>
                  <a:lnTo>
                    <a:pt x="0" y="1389"/>
                  </a:lnTo>
                  <a:lnTo>
                    <a:pt x="1019" y="1389"/>
                  </a:lnTo>
                  <a:cubicBezTo>
                    <a:pt x="972" y="1261"/>
                    <a:pt x="914" y="1134"/>
                    <a:pt x="856" y="1020"/>
                  </a:cubicBezTo>
                  <a:cubicBezTo>
                    <a:pt x="614" y="523"/>
                    <a:pt x="311" y="162"/>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0"/>
            <p:cNvSpPr/>
            <p:nvPr/>
          </p:nvSpPr>
          <p:spPr>
            <a:xfrm>
              <a:off x="3362113" y="2591675"/>
              <a:ext cx="25800" cy="34750"/>
            </a:xfrm>
            <a:custGeom>
              <a:rect b="b" l="l" r="r" t="t"/>
              <a:pathLst>
                <a:path extrusionOk="0" h="1390" w="1032">
                  <a:moveTo>
                    <a:pt x="1031" y="1"/>
                  </a:moveTo>
                  <a:cubicBezTo>
                    <a:pt x="720" y="162"/>
                    <a:pt x="417" y="523"/>
                    <a:pt x="165" y="1020"/>
                  </a:cubicBezTo>
                  <a:cubicBezTo>
                    <a:pt x="106" y="1134"/>
                    <a:pt x="48" y="1261"/>
                    <a:pt x="1" y="1389"/>
                  </a:cubicBezTo>
                  <a:lnTo>
                    <a:pt x="1031" y="1389"/>
                  </a:lnTo>
                  <a:lnTo>
                    <a:pt x="10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30"/>
            <p:cNvSpPr/>
            <p:nvPr/>
          </p:nvSpPr>
          <p:spPr>
            <a:xfrm>
              <a:off x="3350588" y="2646925"/>
              <a:ext cx="37325" cy="37675"/>
            </a:xfrm>
            <a:custGeom>
              <a:rect b="b" l="l" r="r" t="t"/>
              <a:pathLst>
                <a:path extrusionOk="0" h="1507" w="1493">
                  <a:moveTo>
                    <a:pt x="209" y="1"/>
                  </a:moveTo>
                  <a:cubicBezTo>
                    <a:pt x="93" y="465"/>
                    <a:pt x="23" y="973"/>
                    <a:pt x="1" y="1506"/>
                  </a:cubicBezTo>
                  <a:lnTo>
                    <a:pt x="1492" y="1506"/>
                  </a:lnTo>
                  <a:lnTo>
                    <a:pt x="14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30"/>
            <p:cNvSpPr/>
            <p:nvPr/>
          </p:nvSpPr>
          <p:spPr>
            <a:xfrm>
              <a:off x="3272138" y="2646925"/>
              <a:ext cx="62525" cy="37675"/>
            </a:xfrm>
            <a:custGeom>
              <a:rect b="b" l="l" r="r" t="t"/>
              <a:pathLst>
                <a:path extrusionOk="0" h="1507" w="2501">
                  <a:moveTo>
                    <a:pt x="362" y="1"/>
                  </a:moveTo>
                  <a:cubicBezTo>
                    <a:pt x="176" y="465"/>
                    <a:pt x="48" y="973"/>
                    <a:pt x="1" y="1506"/>
                  </a:cubicBezTo>
                  <a:lnTo>
                    <a:pt x="2317" y="1506"/>
                  </a:lnTo>
                  <a:cubicBezTo>
                    <a:pt x="2339" y="984"/>
                    <a:pt x="2398" y="476"/>
                    <a:pt x="25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0"/>
            <p:cNvSpPr/>
            <p:nvPr/>
          </p:nvSpPr>
          <p:spPr>
            <a:xfrm>
              <a:off x="3291863" y="2568550"/>
              <a:ext cx="106175" cy="57875"/>
            </a:xfrm>
            <a:custGeom>
              <a:rect b="b" l="l" r="r" t="t"/>
              <a:pathLst>
                <a:path extrusionOk="0" h="2315" w="4247">
                  <a:moveTo>
                    <a:pt x="4247" y="1"/>
                  </a:moveTo>
                  <a:cubicBezTo>
                    <a:pt x="2464" y="1"/>
                    <a:pt x="903" y="926"/>
                    <a:pt x="1" y="2314"/>
                  </a:cubicBezTo>
                  <a:lnTo>
                    <a:pt x="1933" y="2314"/>
                  </a:lnTo>
                  <a:cubicBezTo>
                    <a:pt x="2025" y="2059"/>
                    <a:pt x="2128" y="1806"/>
                    <a:pt x="2244" y="1586"/>
                  </a:cubicBezTo>
                  <a:cubicBezTo>
                    <a:pt x="2753" y="556"/>
                    <a:pt x="3461" y="1"/>
                    <a:pt x="4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30"/>
            <p:cNvSpPr/>
            <p:nvPr/>
          </p:nvSpPr>
          <p:spPr>
            <a:xfrm>
              <a:off x="3398013" y="2568550"/>
              <a:ext cx="106175" cy="57875"/>
            </a:xfrm>
            <a:custGeom>
              <a:rect b="b" l="l" r="r" t="t"/>
              <a:pathLst>
                <a:path extrusionOk="0" h="2315" w="4247">
                  <a:moveTo>
                    <a:pt x="1" y="1"/>
                  </a:moveTo>
                  <a:cubicBezTo>
                    <a:pt x="787" y="1"/>
                    <a:pt x="1492" y="556"/>
                    <a:pt x="2014" y="1586"/>
                  </a:cubicBezTo>
                  <a:cubicBezTo>
                    <a:pt x="2117" y="1806"/>
                    <a:pt x="2222" y="2059"/>
                    <a:pt x="2314" y="2314"/>
                  </a:cubicBezTo>
                  <a:lnTo>
                    <a:pt x="4247" y="2314"/>
                  </a:lnTo>
                  <a:cubicBezTo>
                    <a:pt x="3344" y="926"/>
                    <a:pt x="1783"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30"/>
            <p:cNvSpPr/>
            <p:nvPr/>
          </p:nvSpPr>
          <p:spPr>
            <a:xfrm>
              <a:off x="3461338" y="2646925"/>
              <a:ext cx="62500" cy="37675"/>
            </a:xfrm>
            <a:custGeom>
              <a:rect b="b" l="l" r="r" t="t"/>
              <a:pathLst>
                <a:path extrusionOk="0" h="1507" w="2500">
                  <a:moveTo>
                    <a:pt x="0" y="1"/>
                  </a:moveTo>
                  <a:cubicBezTo>
                    <a:pt x="106" y="476"/>
                    <a:pt x="164" y="984"/>
                    <a:pt x="186" y="1506"/>
                  </a:cubicBezTo>
                  <a:lnTo>
                    <a:pt x="2500" y="1506"/>
                  </a:lnTo>
                  <a:cubicBezTo>
                    <a:pt x="2455" y="973"/>
                    <a:pt x="2338" y="465"/>
                    <a:pt x="2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0"/>
            <p:cNvSpPr/>
            <p:nvPr/>
          </p:nvSpPr>
          <p:spPr>
            <a:xfrm>
              <a:off x="3350588" y="2704775"/>
              <a:ext cx="37325" cy="17100"/>
            </a:xfrm>
            <a:custGeom>
              <a:rect b="b" l="l" r="r" t="t"/>
              <a:pathLst>
                <a:path extrusionOk="0" h="684" w="1493">
                  <a:moveTo>
                    <a:pt x="1" y="0"/>
                  </a:moveTo>
                  <a:cubicBezTo>
                    <a:pt x="12" y="233"/>
                    <a:pt x="23" y="464"/>
                    <a:pt x="56" y="683"/>
                  </a:cubicBezTo>
                  <a:lnTo>
                    <a:pt x="1492" y="683"/>
                  </a:lnTo>
                  <a:lnTo>
                    <a:pt x="14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30"/>
            <p:cNvSpPr/>
            <p:nvPr/>
          </p:nvSpPr>
          <p:spPr>
            <a:xfrm>
              <a:off x="3408438" y="2704775"/>
              <a:ext cx="37025" cy="17100"/>
            </a:xfrm>
            <a:custGeom>
              <a:rect b="b" l="l" r="r" t="t"/>
              <a:pathLst>
                <a:path extrusionOk="0" h="684" w="1481">
                  <a:moveTo>
                    <a:pt x="0" y="0"/>
                  </a:moveTo>
                  <a:lnTo>
                    <a:pt x="0" y="683"/>
                  </a:lnTo>
                  <a:lnTo>
                    <a:pt x="1422" y="683"/>
                  </a:lnTo>
                  <a:cubicBezTo>
                    <a:pt x="1458" y="464"/>
                    <a:pt x="1480" y="233"/>
                    <a:pt x="14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30"/>
            <p:cNvSpPr/>
            <p:nvPr/>
          </p:nvSpPr>
          <p:spPr>
            <a:xfrm>
              <a:off x="3291863" y="2762950"/>
              <a:ext cx="22325" cy="26050"/>
            </a:xfrm>
            <a:custGeom>
              <a:rect b="b" l="l" r="r" t="t"/>
              <a:pathLst>
                <a:path extrusionOk="0" h="1042" w="893">
                  <a:moveTo>
                    <a:pt x="1" y="0"/>
                  </a:moveTo>
                  <a:cubicBezTo>
                    <a:pt x="253" y="381"/>
                    <a:pt x="556" y="728"/>
                    <a:pt x="892" y="1042"/>
                  </a:cubicBezTo>
                  <a:lnTo>
                    <a:pt x="8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0"/>
            <p:cNvSpPr/>
            <p:nvPr/>
          </p:nvSpPr>
          <p:spPr>
            <a:xfrm>
              <a:off x="3272138" y="2704775"/>
              <a:ext cx="59675" cy="37650"/>
            </a:xfrm>
            <a:custGeom>
              <a:rect b="b" l="l" r="r" t="t"/>
              <a:pathLst>
                <a:path extrusionOk="0" h="1506" w="2387">
                  <a:moveTo>
                    <a:pt x="1" y="0"/>
                  </a:moveTo>
                  <a:cubicBezTo>
                    <a:pt x="48" y="533"/>
                    <a:pt x="176" y="1042"/>
                    <a:pt x="362" y="1505"/>
                  </a:cubicBezTo>
                  <a:lnTo>
                    <a:pt x="1750" y="1505"/>
                  </a:lnTo>
                  <a:cubicBezTo>
                    <a:pt x="1864" y="1192"/>
                    <a:pt x="2084" y="950"/>
                    <a:pt x="2386" y="800"/>
                  </a:cubicBezTo>
                  <a:cubicBezTo>
                    <a:pt x="2350" y="545"/>
                    <a:pt x="2328" y="278"/>
                    <a:pt x="2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30"/>
            <p:cNvSpPr/>
            <p:nvPr/>
          </p:nvSpPr>
          <p:spPr>
            <a:xfrm>
              <a:off x="3464813" y="2704775"/>
              <a:ext cx="59025" cy="17650"/>
            </a:xfrm>
            <a:custGeom>
              <a:rect b="b" l="l" r="r" t="t"/>
              <a:pathLst>
                <a:path extrusionOk="0" h="706" w="2361">
                  <a:moveTo>
                    <a:pt x="47" y="0"/>
                  </a:moveTo>
                  <a:cubicBezTo>
                    <a:pt x="36" y="233"/>
                    <a:pt x="25" y="464"/>
                    <a:pt x="0" y="683"/>
                  </a:cubicBezTo>
                  <a:lnTo>
                    <a:pt x="2027" y="683"/>
                  </a:lnTo>
                  <a:cubicBezTo>
                    <a:pt x="2108" y="683"/>
                    <a:pt x="2177" y="694"/>
                    <a:pt x="2258" y="706"/>
                  </a:cubicBezTo>
                  <a:cubicBezTo>
                    <a:pt x="2305" y="475"/>
                    <a:pt x="2338" y="245"/>
                    <a:pt x="23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30"/>
            <p:cNvSpPr/>
            <p:nvPr/>
          </p:nvSpPr>
          <p:spPr>
            <a:xfrm>
              <a:off x="3525538" y="2774475"/>
              <a:ext cx="39675" cy="68325"/>
            </a:xfrm>
            <a:custGeom>
              <a:rect b="b" l="l" r="r" t="t"/>
              <a:pathLst>
                <a:path extrusionOk="0" h="2733" w="1587">
                  <a:moveTo>
                    <a:pt x="1" y="0"/>
                  </a:moveTo>
                  <a:lnTo>
                    <a:pt x="1" y="2733"/>
                  </a:lnTo>
                  <a:lnTo>
                    <a:pt x="1367" y="2733"/>
                  </a:lnTo>
                  <a:lnTo>
                    <a:pt x="1367" y="822"/>
                  </a:lnTo>
                  <a:cubicBezTo>
                    <a:pt x="1367" y="522"/>
                    <a:pt x="1448" y="245"/>
                    <a:pt x="15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30"/>
          <p:cNvGrpSpPr/>
          <p:nvPr/>
        </p:nvGrpSpPr>
        <p:grpSpPr>
          <a:xfrm>
            <a:off x="2515750" y="2720775"/>
            <a:ext cx="347975" cy="349350"/>
            <a:chOff x="2515763" y="2568375"/>
            <a:chExt cx="347975" cy="349350"/>
          </a:xfrm>
        </p:grpSpPr>
        <p:sp>
          <p:nvSpPr>
            <p:cNvPr id="4604" name="Google Shape;4604;p130"/>
            <p:cNvSpPr/>
            <p:nvPr/>
          </p:nvSpPr>
          <p:spPr>
            <a:xfrm>
              <a:off x="2733563" y="2749625"/>
              <a:ext cx="130175" cy="152200"/>
            </a:xfrm>
            <a:custGeom>
              <a:rect b="b" l="l" r="r" t="t"/>
              <a:pathLst>
                <a:path extrusionOk="0" h="6088" w="5207">
                  <a:moveTo>
                    <a:pt x="5207" y="0"/>
                  </a:moveTo>
                  <a:lnTo>
                    <a:pt x="0" y="3044"/>
                  </a:lnTo>
                  <a:lnTo>
                    <a:pt x="5207" y="6087"/>
                  </a:lnTo>
                  <a:lnTo>
                    <a:pt x="520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30"/>
            <p:cNvSpPr/>
            <p:nvPr/>
          </p:nvSpPr>
          <p:spPr>
            <a:xfrm>
              <a:off x="2515763" y="2749625"/>
              <a:ext cx="130200" cy="152200"/>
            </a:xfrm>
            <a:custGeom>
              <a:rect b="b" l="l" r="r" t="t"/>
              <a:pathLst>
                <a:path extrusionOk="0" h="6088" w="5208">
                  <a:moveTo>
                    <a:pt x="1" y="0"/>
                  </a:moveTo>
                  <a:lnTo>
                    <a:pt x="1" y="6087"/>
                  </a:lnTo>
                  <a:lnTo>
                    <a:pt x="5207" y="304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0"/>
            <p:cNvSpPr/>
            <p:nvPr/>
          </p:nvSpPr>
          <p:spPr>
            <a:xfrm>
              <a:off x="2819488" y="2694975"/>
              <a:ext cx="35850" cy="56950"/>
            </a:xfrm>
            <a:custGeom>
              <a:rect b="b" l="l" r="r" t="t"/>
              <a:pathLst>
                <a:path extrusionOk="0" h="2278" w="1434">
                  <a:moveTo>
                    <a:pt x="1" y="1"/>
                  </a:moveTo>
                  <a:lnTo>
                    <a:pt x="1" y="2278"/>
                  </a:lnTo>
                  <a:lnTo>
                    <a:pt x="1434" y="143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30"/>
            <p:cNvSpPr/>
            <p:nvPr/>
          </p:nvSpPr>
          <p:spPr>
            <a:xfrm>
              <a:off x="2631713" y="2662000"/>
              <a:ext cx="116025" cy="20500"/>
            </a:xfrm>
            <a:custGeom>
              <a:rect b="b" l="l" r="r" t="t"/>
              <a:pathLst>
                <a:path extrusionOk="0" h="820" w="4641">
                  <a:moveTo>
                    <a:pt x="0" y="1"/>
                  </a:moveTo>
                  <a:lnTo>
                    <a:pt x="0" y="820"/>
                  </a:lnTo>
                  <a:lnTo>
                    <a:pt x="4641" y="820"/>
                  </a:lnTo>
                  <a:lnTo>
                    <a:pt x="46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30"/>
            <p:cNvSpPr/>
            <p:nvPr/>
          </p:nvSpPr>
          <p:spPr>
            <a:xfrm>
              <a:off x="2663838" y="2568375"/>
              <a:ext cx="51825" cy="21875"/>
            </a:xfrm>
            <a:custGeom>
              <a:rect b="b" l="l" r="r" t="t"/>
              <a:pathLst>
                <a:path extrusionOk="0" h="875" w="2073">
                  <a:moveTo>
                    <a:pt x="1037" y="1"/>
                  </a:moveTo>
                  <a:cubicBezTo>
                    <a:pt x="930" y="1"/>
                    <a:pt x="823" y="41"/>
                    <a:pt x="742" y="122"/>
                  </a:cubicBezTo>
                  <a:lnTo>
                    <a:pt x="1" y="874"/>
                  </a:lnTo>
                  <a:lnTo>
                    <a:pt x="2073" y="874"/>
                  </a:lnTo>
                  <a:lnTo>
                    <a:pt x="1331" y="122"/>
                  </a:lnTo>
                  <a:cubicBezTo>
                    <a:pt x="1251" y="41"/>
                    <a:pt x="1144" y="1"/>
                    <a:pt x="10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0"/>
            <p:cNvSpPr/>
            <p:nvPr/>
          </p:nvSpPr>
          <p:spPr>
            <a:xfrm>
              <a:off x="2524438" y="2694975"/>
              <a:ext cx="35575" cy="56950"/>
            </a:xfrm>
            <a:custGeom>
              <a:rect b="b" l="l" r="r" t="t"/>
              <a:pathLst>
                <a:path extrusionOk="0" h="2278" w="1423">
                  <a:moveTo>
                    <a:pt x="1423" y="1"/>
                  </a:moveTo>
                  <a:lnTo>
                    <a:pt x="1" y="1434"/>
                  </a:lnTo>
                  <a:lnTo>
                    <a:pt x="1423" y="2278"/>
                  </a:lnTo>
                  <a:lnTo>
                    <a:pt x="14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30"/>
            <p:cNvSpPr/>
            <p:nvPr/>
          </p:nvSpPr>
          <p:spPr>
            <a:xfrm>
              <a:off x="2528738" y="2837575"/>
              <a:ext cx="322025" cy="80150"/>
            </a:xfrm>
            <a:custGeom>
              <a:rect b="b" l="l" r="r" t="t"/>
              <a:pathLst>
                <a:path extrusionOk="0" h="3206" w="12881">
                  <a:moveTo>
                    <a:pt x="5508" y="1"/>
                  </a:moveTo>
                  <a:lnTo>
                    <a:pt x="1" y="3205"/>
                  </a:lnTo>
                  <a:lnTo>
                    <a:pt x="12881" y="3205"/>
                  </a:lnTo>
                  <a:lnTo>
                    <a:pt x="7371" y="1"/>
                  </a:lnTo>
                  <a:lnTo>
                    <a:pt x="6643" y="428"/>
                  </a:lnTo>
                  <a:cubicBezTo>
                    <a:pt x="6585" y="462"/>
                    <a:pt x="6516" y="475"/>
                    <a:pt x="6446" y="475"/>
                  </a:cubicBezTo>
                  <a:cubicBezTo>
                    <a:pt x="6366" y="475"/>
                    <a:pt x="6296" y="462"/>
                    <a:pt x="6238" y="428"/>
                  </a:cubicBezTo>
                  <a:lnTo>
                    <a:pt x="55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30"/>
            <p:cNvSpPr/>
            <p:nvPr/>
          </p:nvSpPr>
          <p:spPr>
            <a:xfrm>
              <a:off x="2580538" y="2610775"/>
              <a:ext cx="218425" cy="216700"/>
            </a:xfrm>
            <a:custGeom>
              <a:rect b="b" l="l" r="r" t="t"/>
              <a:pathLst>
                <a:path extrusionOk="0" h="8668" w="8737">
                  <a:moveTo>
                    <a:pt x="7093" y="1228"/>
                  </a:moveTo>
                  <a:cubicBezTo>
                    <a:pt x="7323" y="1228"/>
                    <a:pt x="7510" y="1411"/>
                    <a:pt x="7510" y="1633"/>
                  </a:cubicBezTo>
                  <a:lnTo>
                    <a:pt x="7510" y="3274"/>
                  </a:lnTo>
                  <a:cubicBezTo>
                    <a:pt x="7510" y="3494"/>
                    <a:pt x="7323" y="3680"/>
                    <a:pt x="7093" y="3680"/>
                  </a:cubicBezTo>
                  <a:lnTo>
                    <a:pt x="1645" y="3680"/>
                  </a:lnTo>
                  <a:cubicBezTo>
                    <a:pt x="1411" y="3680"/>
                    <a:pt x="1228" y="3494"/>
                    <a:pt x="1228" y="3274"/>
                  </a:cubicBezTo>
                  <a:lnTo>
                    <a:pt x="1228" y="1633"/>
                  </a:lnTo>
                  <a:cubicBezTo>
                    <a:pt x="1228" y="1411"/>
                    <a:pt x="1411" y="1228"/>
                    <a:pt x="1645" y="1228"/>
                  </a:cubicBezTo>
                  <a:close/>
                  <a:moveTo>
                    <a:pt x="4780" y="4502"/>
                  </a:moveTo>
                  <a:cubicBezTo>
                    <a:pt x="4999" y="4502"/>
                    <a:pt x="5185" y="4688"/>
                    <a:pt x="5185" y="4907"/>
                  </a:cubicBezTo>
                  <a:cubicBezTo>
                    <a:pt x="5185" y="5138"/>
                    <a:pt x="4999" y="5324"/>
                    <a:pt x="4780" y="5324"/>
                  </a:cubicBezTo>
                  <a:lnTo>
                    <a:pt x="1645" y="5324"/>
                  </a:lnTo>
                  <a:cubicBezTo>
                    <a:pt x="1411" y="5324"/>
                    <a:pt x="1228" y="5138"/>
                    <a:pt x="1228" y="4907"/>
                  </a:cubicBezTo>
                  <a:cubicBezTo>
                    <a:pt x="1228" y="4688"/>
                    <a:pt x="1411" y="4502"/>
                    <a:pt x="1645" y="4502"/>
                  </a:cubicBezTo>
                  <a:close/>
                  <a:moveTo>
                    <a:pt x="7093" y="4502"/>
                  </a:moveTo>
                  <a:cubicBezTo>
                    <a:pt x="7323" y="4502"/>
                    <a:pt x="7510" y="4688"/>
                    <a:pt x="7510" y="4907"/>
                  </a:cubicBezTo>
                  <a:cubicBezTo>
                    <a:pt x="7510" y="5138"/>
                    <a:pt x="7323" y="5324"/>
                    <a:pt x="7093" y="5324"/>
                  </a:cubicBezTo>
                  <a:lnTo>
                    <a:pt x="6282" y="5324"/>
                  </a:lnTo>
                  <a:cubicBezTo>
                    <a:pt x="6052" y="5324"/>
                    <a:pt x="5866" y="5138"/>
                    <a:pt x="5866" y="4907"/>
                  </a:cubicBezTo>
                  <a:cubicBezTo>
                    <a:pt x="5866" y="4688"/>
                    <a:pt x="6052" y="4502"/>
                    <a:pt x="6282" y="4502"/>
                  </a:cubicBezTo>
                  <a:close/>
                  <a:moveTo>
                    <a:pt x="3622" y="6146"/>
                  </a:moveTo>
                  <a:cubicBezTo>
                    <a:pt x="3841" y="6146"/>
                    <a:pt x="4027" y="6318"/>
                    <a:pt x="4027" y="6548"/>
                  </a:cubicBezTo>
                  <a:cubicBezTo>
                    <a:pt x="4027" y="6782"/>
                    <a:pt x="3841" y="6954"/>
                    <a:pt x="3622" y="6954"/>
                  </a:cubicBezTo>
                  <a:lnTo>
                    <a:pt x="2800" y="6954"/>
                  </a:lnTo>
                  <a:cubicBezTo>
                    <a:pt x="2569" y="6954"/>
                    <a:pt x="2394" y="6782"/>
                    <a:pt x="2394" y="6548"/>
                  </a:cubicBezTo>
                  <a:cubicBezTo>
                    <a:pt x="2394" y="6318"/>
                    <a:pt x="2569" y="6146"/>
                    <a:pt x="2800" y="6146"/>
                  </a:cubicBezTo>
                  <a:close/>
                  <a:moveTo>
                    <a:pt x="5935" y="6146"/>
                  </a:moveTo>
                  <a:cubicBezTo>
                    <a:pt x="6168" y="6146"/>
                    <a:pt x="6352" y="6318"/>
                    <a:pt x="6352" y="6548"/>
                  </a:cubicBezTo>
                  <a:cubicBezTo>
                    <a:pt x="6352" y="6782"/>
                    <a:pt x="6168" y="6954"/>
                    <a:pt x="5935" y="6954"/>
                  </a:cubicBezTo>
                  <a:lnTo>
                    <a:pt x="5116" y="6954"/>
                  </a:lnTo>
                  <a:cubicBezTo>
                    <a:pt x="4894" y="6954"/>
                    <a:pt x="4710" y="6782"/>
                    <a:pt x="4710" y="6548"/>
                  </a:cubicBezTo>
                  <a:cubicBezTo>
                    <a:pt x="4710" y="6318"/>
                    <a:pt x="4894" y="6146"/>
                    <a:pt x="5116" y="6146"/>
                  </a:cubicBezTo>
                  <a:close/>
                  <a:moveTo>
                    <a:pt x="406" y="0"/>
                  </a:moveTo>
                  <a:cubicBezTo>
                    <a:pt x="187" y="0"/>
                    <a:pt x="1" y="186"/>
                    <a:pt x="1" y="406"/>
                  </a:cubicBezTo>
                  <a:lnTo>
                    <a:pt x="1" y="6121"/>
                  </a:lnTo>
                  <a:lnTo>
                    <a:pt x="4374" y="8667"/>
                  </a:lnTo>
                  <a:lnTo>
                    <a:pt x="8737" y="6121"/>
                  </a:lnTo>
                  <a:lnTo>
                    <a:pt x="8737" y="406"/>
                  </a:lnTo>
                  <a:cubicBezTo>
                    <a:pt x="8737" y="186"/>
                    <a:pt x="8551" y="0"/>
                    <a:pt x="83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130"/>
          <p:cNvGrpSpPr/>
          <p:nvPr/>
        </p:nvGrpSpPr>
        <p:grpSpPr>
          <a:xfrm>
            <a:off x="1751175" y="2720950"/>
            <a:ext cx="363325" cy="349175"/>
            <a:chOff x="1751188" y="2568550"/>
            <a:chExt cx="363325" cy="349175"/>
          </a:xfrm>
        </p:grpSpPr>
        <p:sp>
          <p:nvSpPr>
            <p:cNvPr id="4613" name="Google Shape;4613;p130"/>
            <p:cNvSpPr/>
            <p:nvPr/>
          </p:nvSpPr>
          <p:spPr>
            <a:xfrm>
              <a:off x="1847563" y="2876875"/>
              <a:ext cx="170650" cy="40850"/>
            </a:xfrm>
            <a:custGeom>
              <a:rect b="b" l="l" r="r" t="t"/>
              <a:pathLst>
                <a:path extrusionOk="0" h="1634" w="6826">
                  <a:moveTo>
                    <a:pt x="1086" y="0"/>
                  </a:moveTo>
                  <a:cubicBezTo>
                    <a:pt x="486" y="0"/>
                    <a:pt x="0" y="486"/>
                    <a:pt x="0" y="1089"/>
                  </a:cubicBezTo>
                  <a:lnTo>
                    <a:pt x="0" y="1228"/>
                  </a:lnTo>
                  <a:cubicBezTo>
                    <a:pt x="0" y="1447"/>
                    <a:pt x="183" y="1633"/>
                    <a:pt x="403" y="1633"/>
                  </a:cubicBezTo>
                  <a:lnTo>
                    <a:pt x="6409" y="1633"/>
                  </a:lnTo>
                  <a:cubicBezTo>
                    <a:pt x="6640" y="1633"/>
                    <a:pt x="6826" y="1447"/>
                    <a:pt x="6826" y="1228"/>
                  </a:cubicBezTo>
                  <a:lnTo>
                    <a:pt x="6826" y="1089"/>
                  </a:lnTo>
                  <a:cubicBezTo>
                    <a:pt x="6826" y="486"/>
                    <a:pt x="6329" y="0"/>
                    <a:pt x="57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30"/>
            <p:cNvSpPr/>
            <p:nvPr/>
          </p:nvSpPr>
          <p:spPr>
            <a:xfrm>
              <a:off x="1902188" y="2629850"/>
              <a:ext cx="61325" cy="61325"/>
            </a:xfrm>
            <a:custGeom>
              <a:rect b="b" l="l" r="r" t="t"/>
              <a:pathLst>
                <a:path extrusionOk="0" h="2453" w="2453">
                  <a:moveTo>
                    <a:pt x="1228" y="823"/>
                  </a:moveTo>
                  <a:cubicBezTo>
                    <a:pt x="1447" y="823"/>
                    <a:pt x="1633" y="995"/>
                    <a:pt x="1633" y="1228"/>
                  </a:cubicBezTo>
                  <a:cubicBezTo>
                    <a:pt x="1633" y="1459"/>
                    <a:pt x="1447" y="1634"/>
                    <a:pt x="1228" y="1634"/>
                  </a:cubicBezTo>
                  <a:cubicBezTo>
                    <a:pt x="995" y="1634"/>
                    <a:pt x="811" y="1459"/>
                    <a:pt x="811" y="1228"/>
                  </a:cubicBezTo>
                  <a:cubicBezTo>
                    <a:pt x="811" y="995"/>
                    <a:pt x="995" y="823"/>
                    <a:pt x="1228" y="823"/>
                  </a:cubicBezTo>
                  <a:close/>
                  <a:moveTo>
                    <a:pt x="1228" y="1"/>
                  </a:moveTo>
                  <a:cubicBezTo>
                    <a:pt x="545" y="1"/>
                    <a:pt x="1" y="545"/>
                    <a:pt x="1" y="1228"/>
                  </a:cubicBezTo>
                  <a:cubicBezTo>
                    <a:pt x="1" y="1911"/>
                    <a:pt x="545" y="2453"/>
                    <a:pt x="1228" y="2453"/>
                  </a:cubicBezTo>
                  <a:cubicBezTo>
                    <a:pt x="1897" y="2453"/>
                    <a:pt x="2453" y="1911"/>
                    <a:pt x="2453" y="1228"/>
                  </a:cubicBezTo>
                  <a:cubicBezTo>
                    <a:pt x="2453" y="545"/>
                    <a:pt x="1897"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0"/>
            <p:cNvSpPr/>
            <p:nvPr/>
          </p:nvSpPr>
          <p:spPr>
            <a:xfrm>
              <a:off x="1840613" y="2568550"/>
              <a:ext cx="184275" cy="238650"/>
            </a:xfrm>
            <a:custGeom>
              <a:rect b="b" l="l" r="r" t="t"/>
              <a:pathLst>
                <a:path extrusionOk="0" h="9546" w="7371">
                  <a:moveTo>
                    <a:pt x="3691" y="1631"/>
                  </a:moveTo>
                  <a:cubicBezTo>
                    <a:pt x="4813" y="1631"/>
                    <a:pt x="5738" y="2544"/>
                    <a:pt x="5738" y="3680"/>
                  </a:cubicBezTo>
                  <a:cubicBezTo>
                    <a:pt x="5738" y="4813"/>
                    <a:pt x="4813" y="5727"/>
                    <a:pt x="3691" y="5727"/>
                  </a:cubicBezTo>
                  <a:cubicBezTo>
                    <a:pt x="2555" y="5727"/>
                    <a:pt x="1642" y="4813"/>
                    <a:pt x="1642" y="3680"/>
                  </a:cubicBezTo>
                  <a:cubicBezTo>
                    <a:pt x="1642" y="2544"/>
                    <a:pt x="2555" y="1631"/>
                    <a:pt x="3691" y="1631"/>
                  </a:cubicBezTo>
                  <a:close/>
                  <a:moveTo>
                    <a:pt x="5321" y="6816"/>
                  </a:moveTo>
                  <a:cubicBezTo>
                    <a:pt x="5554" y="6816"/>
                    <a:pt x="5738" y="7002"/>
                    <a:pt x="5738" y="7232"/>
                  </a:cubicBezTo>
                  <a:cubicBezTo>
                    <a:pt x="5738" y="7451"/>
                    <a:pt x="5554" y="7637"/>
                    <a:pt x="5321" y="7637"/>
                  </a:cubicBezTo>
                  <a:lnTo>
                    <a:pt x="2047" y="7637"/>
                  </a:lnTo>
                  <a:cubicBezTo>
                    <a:pt x="1828" y="7637"/>
                    <a:pt x="1642" y="7451"/>
                    <a:pt x="1642" y="7232"/>
                  </a:cubicBezTo>
                  <a:cubicBezTo>
                    <a:pt x="1642" y="7002"/>
                    <a:pt x="1828" y="6816"/>
                    <a:pt x="2047" y="6816"/>
                  </a:cubicBezTo>
                  <a:close/>
                  <a:moveTo>
                    <a:pt x="3691" y="1"/>
                  </a:moveTo>
                  <a:cubicBezTo>
                    <a:pt x="1653" y="1"/>
                    <a:pt x="0" y="1642"/>
                    <a:pt x="0" y="3680"/>
                  </a:cubicBezTo>
                  <a:lnTo>
                    <a:pt x="0" y="7499"/>
                  </a:lnTo>
                  <a:cubicBezTo>
                    <a:pt x="0" y="8632"/>
                    <a:pt x="925" y="9545"/>
                    <a:pt x="2047" y="9545"/>
                  </a:cubicBezTo>
                  <a:lnTo>
                    <a:pt x="5321" y="9545"/>
                  </a:lnTo>
                  <a:cubicBezTo>
                    <a:pt x="6457" y="9545"/>
                    <a:pt x="7370" y="8632"/>
                    <a:pt x="7370" y="7499"/>
                  </a:cubicBezTo>
                  <a:lnTo>
                    <a:pt x="7370" y="3680"/>
                  </a:lnTo>
                  <a:cubicBezTo>
                    <a:pt x="7370" y="1642"/>
                    <a:pt x="5715" y="1"/>
                    <a:pt x="3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30"/>
            <p:cNvSpPr/>
            <p:nvPr/>
          </p:nvSpPr>
          <p:spPr>
            <a:xfrm>
              <a:off x="2067963" y="2606850"/>
              <a:ext cx="46550" cy="107525"/>
            </a:xfrm>
            <a:custGeom>
              <a:rect b="b" l="l" r="r" t="t"/>
              <a:pathLst>
                <a:path extrusionOk="0" h="4301" w="1862">
                  <a:moveTo>
                    <a:pt x="451" y="1"/>
                  </a:moveTo>
                  <a:cubicBezTo>
                    <a:pt x="347" y="1"/>
                    <a:pt x="243" y="42"/>
                    <a:pt x="162" y="124"/>
                  </a:cubicBezTo>
                  <a:cubicBezTo>
                    <a:pt x="1" y="285"/>
                    <a:pt x="1" y="540"/>
                    <a:pt x="162" y="701"/>
                  </a:cubicBezTo>
                  <a:cubicBezTo>
                    <a:pt x="959" y="1498"/>
                    <a:pt x="959" y="2795"/>
                    <a:pt x="162" y="3595"/>
                  </a:cubicBezTo>
                  <a:cubicBezTo>
                    <a:pt x="1" y="3756"/>
                    <a:pt x="1" y="4012"/>
                    <a:pt x="162" y="4173"/>
                  </a:cubicBezTo>
                  <a:cubicBezTo>
                    <a:pt x="243" y="4253"/>
                    <a:pt x="348" y="4300"/>
                    <a:pt x="451" y="4300"/>
                  </a:cubicBezTo>
                  <a:cubicBezTo>
                    <a:pt x="556" y="4300"/>
                    <a:pt x="659" y="4253"/>
                    <a:pt x="740" y="4173"/>
                  </a:cubicBezTo>
                  <a:cubicBezTo>
                    <a:pt x="1862" y="3062"/>
                    <a:pt x="1862" y="1235"/>
                    <a:pt x="740" y="124"/>
                  </a:cubicBezTo>
                  <a:cubicBezTo>
                    <a:pt x="659" y="42"/>
                    <a:pt x="555"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30"/>
            <p:cNvSpPr/>
            <p:nvPr/>
          </p:nvSpPr>
          <p:spPr>
            <a:xfrm>
              <a:off x="2039013" y="2635800"/>
              <a:ext cx="30375" cy="49350"/>
            </a:xfrm>
            <a:custGeom>
              <a:rect b="b" l="l" r="r" t="t"/>
              <a:pathLst>
                <a:path extrusionOk="0" h="1974" w="1215">
                  <a:moveTo>
                    <a:pt x="452" y="0"/>
                  </a:moveTo>
                  <a:cubicBezTo>
                    <a:pt x="348" y="0"/>
                    <a:pt x="244" y="41"/>
                    <a:pt x="162" y="121"/>
                  </a:cubicBezTo>
                  <a:cubicBezTo>
                    <a:pt x="1" y="285"/>
                    <a:pt x="1" y="538"/>
                    <a:pt x="162" y="701"/>
                  </a:cubicBezTo>
                  <a:cubicBezTo>
                    <a:pt x="326" y="863"/>
                    <a:pt x="326" y="1118"/>
                    <a:pt x="162" y="1279"/>
                  </a:cubicBezTo>
                  <a:cubicBezTo>
                    <a:pt x="1" y="1440"/>
                    <a:pt x="1" y="1696"/>
                    <a:pt x="162" y="1857"/>
                  </a:cubicBezTo>
                  <a:cubicBezTo>
                    <a:pt x="243" y="1937"/>
                    <a:pt x="348" y="1973"/>
                    <a:pt x="451" y="1973"/>
                  </a:cubicBezTo>
                  <a:cubicBezTo>
                    <a:pt x="556" y="1973"/>
                    <a:pt x="659" y="1937"/>
                    <a:pt x="742" y="1857"/>
                  </a:cubicBezTo>
                  <a:cubicBezTo>
                    <a:pt x="1215" y="1382"/>
                    <a:pt x="1215" y="596"/>
                    <a:pt x="742" y="121"/>
                  </a:cubicBezTo>
                  <a:cubicBezTo>
                    <a:pt x="661" y="41"/>
                    <a:pt x="55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0"/>
            <p:cNvSpPr/>
            <p:nvPr/>
          </p:nvSpPr>
          <p:spPr>
            <a:xfrm>
              <a:off x="1751188" y="2606850"/>
              <a:ext cx="46325" cy="107525"/>
            </a:xfrm>
            <a:custGeom>
              <a:rect b="b" l="l" r="r" t="t"/>
              <a:pathLst>
                <a:path extrusionOk="0" h="4301" w="1853">
                  <a:moveTo>
                    <a:pt x="1400" y="1"/>
                  </a:moveTo>
                  <a:cubicBezTo>
                    <a:pt x="1296" y="1"/>
                    <a:pt x="1192" y="42"/>
                    <a:pt x="1111" y="124"/>
                  </a:cubicBezTo>
                  <a:cubicBezTo>
                    <a:pt x="1" y="1235"/>
                    <a:pt x="1" y="3062"/>
                    <a:pt x="1111" y="4173"/>
                  </a:cubicBezTo>
                  <a:cubicBezTo>
                    <a:pt x="1192" y="4253"/>
                    <a:pt x="1297" y="4300"/>
                    <a:pt x="1400" y="4300"/>
                  </a:cubicBezTo>
                  <a:cubicBezTo>
                    <a:pt x="1506" y="4300"/>
                    <a:pt x="1608" y="4253"/>
                    <a:pt x="1689" y="4173"/>
                  </a:cubicBezTo>
                  <a:cubicBezTo>
                    <a:pt x="1853" y="4012"/>
                    <a:pt x="1853" y="3756"/>
                    <a:pt x="1689" y="3595"/>
                  </a:cubicBezTo>
                  <a:cubicBezTo>
                    <a:pt x="892" y="2795"/>
                    <a:pt x="892" y="1498"/>
                    <a:pt x="1689" y="701"/>
                  </a:cubicBezTo>
                  <a:cubicBezTo>
                    <a:pt x="1853" y="540"/>
                    <a:pt x="1853" y="285"/>
                    <a:pt x="1689" y="124"/>
                  </a:cubicBezTo>
                  <a:cubicBezTo>
                    <a:pt x="1608" y="42"/>
                    <a:pt x="1504" y="1"/>
                    <a:pt x="1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30"/>
            <p:cNvSpPr/>
            <p:nvPr/>
          </p:nvSpPr>
          <p:spPr>
            <a:xfrm>
              <a:off x="1796038" y="2635800"/>
              <a:ext cx="30375" cy="49350"/>
            </a:xfrm>
            <a:custGeom>
              <a:rect b="b" l="l" r="r" t="t"/>
              <a:pathLst>
                <a:path extrusionOk="0" h="1974" w="1215">
                  <a:moveTo>
                    <a:pt x="768" y="0"/>
                  </a:moveTo>
                  <a:cubicBezTo>
                    <a:pt x="663" y="0"/>
                    <a:pt x="556" y="41"/>
                    <a:pt x="475" y="121"/>
                  </a:cubicBezTo>
                  <a:cubicBezTo>
                    <a:pt x="0" y="596"/>
                    <a:pt x="0" y="1382"/>
                    <a:pt x="475" y="1857"/>
                  </a:cubicBezTo>
                  <a:cubicBezTo>
                    <a:pt x="556" y="1937"/>
                    <a:pt x="659" y="1973"/>
                    <a:pt x="764" y="1973"/>
                  </a:cubicBezTo>
                  <a:cubicBezTo>
                    <a:pt x="867" y="1973"/>
                    <a:pt x="972" y="1937"/>
                    <a:pt x="1053" y="1857"/>
                  </a:cubicBezTo>
                  <a:cubicBezTo>
                    <a:pt x="1214" y="1696"/>
                    <a:pt x="1214" y="1440"/>
                    <a:pt x="1053" y="1279"/>
                  </a:cubicBezTo>
                  <a:cubicBezTo>
                    <a:pt x="903" y="1118"/>
                    <a:pt x="903" y="863"/>
                    <a:pt x="1053" y="701"/>
                  </a:cubicBezTo>
                  <a:cubicBezTo>
                    <a:pt x="1214" y="538"/>
                    <a:pt x="1214" y="285"/>
                    <a:pt x="1053" y="121"/>
                  </a:cubicBezTo>
                  <a:cubicBezTo>
                    <a:pt x="978" y="41"/>
                    <a:pt x="874" y="0"/>
                    <a:pt x="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30"/>
            <p:cNvSpPr/>
            <p:nvPr/>
          </p:nvSpPr>
          <p:spPr>
            <a:xfrm>
              <a:off x="1905388" y="2827725"/>
              <a:ext cx="54650" cy="28700"/>
            </a:xfrm>
            <a:custGeom>
              <a:rect b="b" l="l" r="r" t="t"/>
              <a:pathLst>
                <a:path extrusionOk="0" h="1148" w="2186">
                  <a:moveTo>
                    <a:pt x="0" y="0"/>
                  </a:moveTo>
                  <a:lnTo>
                    <a:pt x="0" y="1147"/>
                  </a:lnTo>
                  <a:lnTo>
                    <a:pt x="2186" y="1147"/>
                  </a:lnTo>
                  <a:lnTo>
                    <a:pt x="21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130"/>
          <p:cNvGrpSpPr/>
          <p:nvPr/>
        </p:nvGrpSpPr>
        <p:grpSpPr>
          <a:xfrm>
            <a:off x="1001675" y="2720950"/>
            <a:ext cx="348050" cy="349175"/>
            <a:chOff x="1001688" y="2568550"/>
            <a:chExt cx="348050" cy="349175"/>
          </a:xfrm>
        </p:grpSpPr>
        <p:sp>
          <p:nvSpPr>
            <p:cNvPr id="4622" name="Google Shape;4622;p130"/>
            <p:cNvSpPr/>
            <p:nvPr/>
          </p:nvSpPr>
          <p:spPr>
            <a:xfrm>
              <a:off x="1141438" y="2660550"/>
              <a:ext cx="13000" cy="17375"/>
            </a:xfrm>
            <a:custGeom>
              <a:rect b="b" l="l" r="r" t="t"/>
              <a:pathLst>
                <a:path extrusionOk="0" h="695" w="520">
                  <a:moveTo>
                    <a:pt x="253" y="0"/>
                  </a:moveTo>
                  <a:lnTo>
                    <a:pt x="0" y="695"/>
                  </a:lnTo>
                  <a:lnTo>
                    <a:pt x="519" y="695"/>
                  </a:lnTo>
                  <a:lnTo>
                    <a:pt x="2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30"/>
            <p:cNvSpPr/>
            <p:nvPr/>
          </p:nvSpPr>
          <p:spPr>
            <a:xfrm>
              <a:off x="1052913" y="2619450"/>
              <a:ext cx="252525" cy="102425"/>
            </a:xfrm>
            <a:custGeom>
              <a:rect b="b" l="l" r="r" t="t"/>
              <a:pathLst>
                <a:path extrusionOk="0" h="4097" w="10101">
                  <a:moveTo>
                    <a:pt x="2303" y="683"/>
                  </a:moveTo>
                  <a:cubicBezTo>
                    <a:pt x="2453" y="683"/>
                    <a:pt x="2580" y="811"/>
                    <a:pt x="2580" y="961"/>
                  </a:cubicBezTo>
                  <a:cubicBezTo>
                    <a:pt x="2580" y="1111"/>
                    <a:pt x="2453" y="1239"/>
                    <a:pt x="2303" y="1239"/>
                  </a:cubicBezTo>
                  <a:lnTo>
                    <a:pt x="1689" y="1239"/>
                  </a:lnTo>
                  <a:lnTo>
                    <a:pt x="1689" y="1758"/>
                  </a:lnTo>
                  <a:lnTo>
                    <a:pt x="2233" y="1758"/>
                  </a:lnTo>
                  <a:cubicBezTo>
                    <a:pt x="2383" y="1758"/>
                    <a:pt x="2500" y="1886"/>
                    <a:pt x="2500" y="2036"/>
                  </a:cubicBezTo>
                  <a:cubicBezTo>
                    <a:pt x="2500" y="2189"/>
                    <a:pt x="2383" y="2302"/>
                    <a:pt x="2233" y="2302"/>
                  </a:cubicBezTo>
                  <a:lnTo>
                    <a:pt x="1689" y="2302"/>
                  </a:lnTo>
                  <a:lnTo>
                    <a:pt x="1689" y="3147"/>
                  </a:lnTo>
                  <a:cubicBezTo>
                    <a:pt x="1689" y="3299"/>
                    <a:pt x="1561" y="3413"/>
                    <a:pt x="1411" y="3413"/>
                  </a:cubicBezTo>
                  <a:cubicBezTo>
                    <a:pt x="1261" y="3413"/>
                    <a:pt x="1145" y="3299"/>
                    <a:pt x="1145" y="3147"/>
                  </a:cubicBezTo>
                  <a:lnTo>
                    <a:pt x="1145" y="961"/>
                  </a:lnTo>
                  <a:cubicBezTo>
                    <a:pt x="1145" y="811"/>
                    <a:pt x="1261" y="683"/>
                    <a:pt x="1411" y="683"/>
                  </a:cubicBezTo>
                  <a:close/>
                  <a:moveTo>
                    <a:pt x="5624" y="683"/>
                  </a:moveTo>
                  <a:cubicBezTo>
                    <a:pt x="5774" y="683"/>
                    <a:pt x="5902" y="811"/>
                    <a:pt x="5902" y="961"/>
                  </a:cubicBezTo>
                  <a:lnTo>
                    <a:pt x="5902" y="1447"/>
                  </a:lnTo>
                  <a:lnTo>
                    <a:pt x="6618" y="786"/>
                  </a:lnTo>
                  <a:cubicBezTo>
                    <a:pt x="6673" y="738"/>
                    <a:pt x="6738" y="715"/>
                    <a:pt x="6802" y="715"/>
                  </a:cubicBezTo>
                  <a:cubicBezTo>
                    <a:pt x="6874" y="715"/>
                    <a:pt x="6945" y="744"/>
                    <a:pt x="7001" y="800"/>
                  </a:cubicBezTo>
                  <a:cubicBezTo>
                    <a:pt x="7104" y="914"/>
                    <a:pt x="7093" y="1089"/>
                    <a:pt x="6987" y="1192"/>
                  </a:cubicBezTo>
                  <a:lnTo>
                    <a:pt x="6099" y="2014"/>
                  </a:lnTo>
                  <a:lnTo>
                    <a:pt x="7071" y="2952"/>
                  </a:lnTo>
                  <a:cubicBezTo>
                    <a:pt x="7174" y="3055"/>
                    <a:pt x="7185" y="3230"/>
                    <a:pt x="7082" y="3333"/>
                  </a:cubicBezTo>
                  <a:cubicBezTo>
                    <a:pt x="7024" y="3391"/>
                    <a:pt x="6954" y="3413"/>
                    <a:pt x="6885" y="3413"/>
                  </a:cubicBezTo>
                  <a:cubicBezTo>
                    <a:pt x="6815" y="3413"/>
                    <a:pt x="6746" y="3391"/>
                    <a:pt x="6688" y="3344"/>
                  </a:cubicBezTo>
                  <a:lnTo>
                    <a:pt x="5902" y="2580"/>
                  </a:lnTo>
                  <a:lnTo>
                    <a:pt x="5902" y="3147"/>
                  </a:lnTo>
                  <a:cubicBezTo>
                    <a:pt x="5902" y="3299"/>
                    <a:pt x="5774" y="3413"/>
                    <a:pt x="5624" y="3413"/>
                  </a:cubicBezTo>
                  <a:cubicBezTo>
                    <a:pt x="5474" y="3413"/>
                    <a:pt x="5357" y="3299"/>
                    <a:pt x="5357" y="3147"/>
                  </a:cubicBezTo>
                  <a:lnTo>
                    <a:pt x="5357" y="961"/>
                  </a:lnTo>
                  <a:cubicBezTo>
                    <a:pt x="5357" y="811"/>
                    <a:pt x="5474" y="683"/>
                    <a:pt x="5624" y="683"/>
                  </a:cubicBezTo>
                  <a:close/>
                  <a:moveTo>
                    <a:pt x="8737" y="683"/>
                  </a:moveTo>
                  <a:cubicBezTo>
                    <a:pt x="8887" y="683"/>
                    <a:pt x="9015" y="811"/>
                    <a:pt x="9015" y="961"/>
                  </a:cubicBezTo>
                  <a:cubicBezTo>
                    <a:pt x="9015" y="1111"/>
                    <a:pt x="8887" y="1239"/>
                    <a:pt x="8737" y="1239"/>
                  </a:cubicBezTo>
                  <a:lnTo>
                    <a:pt x="8087" y="1239"/>
                  </a:lnTo>
                  <a:lnTo>
                    <a:pt x="8087" y="1783"/>
                  </a:lnTo>
                  <a:lnTo>
                    <a:pt x="8668" y="1783"/>
                  </a:lnTo>
                  <a:cubicBezTo>
                    <a:pt x="8817" y="1783"/>
                    <a:pt x="8945" y="1897"/>
                    <a:pt x="8945" y="2050"/>
                  </a:cubicBezTo>
                  <a:cubicBezTo>
                    <a:pt x="8945" y="2200"/>
                    <a:pt x="8817" y="2327"/>
                    <a:pt x="8668" y="2327"/>
                  </a:cubicBezTo>
                  <a:lnTo>
                    <a:pt x="8087" y="2327"/>
                  </a:lnTo>
                  <a:lnTo>
                    <a:pt x="8087" y="2869"/>
                  </a:lnTo>
                  <a:lnTo>
                    <a:pt x="8737" y="2869"/>
                  </a:lnTo>
                  <a:cubicBezTo>
                    <a:pt x="8887" y="2869"/>
                    <a:pt x="9015" y="2997"/>
                    <a:pt x="9015" y="3147"/>
                  </a:cubicBezTo>
                  <a:cubicBezTo>
                    <a:pt x="9015" y="3299"/>
                    <a:pt x="8887" y="3413"/>
                    <a:pt x="8737" y="3413"/>
                  </a:cubicBezTo>
                  <a:lnTo>
                    <a:pt x="7821" y="3413"/>
                  </a:lnTo>
                  <a:cubicBezTo>
                    <a:pt x="7671" y="3413"/>
                    <a:pt x="7543" y="3299"/>
                    <a:pt x="7543" y="3147"/>
                  </a:cubicBezTo>
                  <a:lnTo>
                    <a:pt x="7543" y="961"/>
                  </a:lnTo>
                  <a:cubicBezTo>
                    <a:pt x="7543" y="811"/>
                    <a:pt x="7671" y="683"/>
                    <a:pt x="7821" y="683"/>
                  </a:cubicBezTo>
                  <a:close/>
                  <a:moveTo>
                    <a:pt x="3808" y="683"/>
                  </a:moveTo>
                  <a:cubicBezTo>
                    <a:pt x="3933" y="683"/>
                    <a:pt x="4049" y="764"/>
                    <a:pt x="4097" y="892"/>
                  </a:cubicBezTo>
                  <a:lnTo>
                    <a:pt x="4108" y="892"/>
                  </a:lnTo>
                  <a:lnTo>
                    <a:pt x="4919" y="3044"/>
                  </a:lnTo>
                  <a:cubicBezTo>
                    <a:pt x="4963" y="3194"/>
                    <a:pt x="4894" y="3344"/>
                    <a:pt x="4755" y="3402"/>
                  </a:cubicBezTo>
                  <a:cubicBezTo>
                    <a:pt x="4721" y="3413"/>
                    <a:pt x="4685" y="3413"/>
                    <a:pt x="4663" y="3413"/>
                  </a:cubicBezTo>
                  <a:cubicBezTo>
                    <a:pt x="4546" y="3413"/>
                    <a:pt x="4444" y="3355"/>
                    <a:pt x="4408" y="3241"/>
                  </a:cubicBezTo>
                  <a:lnTo>
                    <a:pt x="4269" y="2883"/>
                  </a:lnTo>
                  <a:lnTo>
                    <a:pt x="3333" y="2883"/>
                  </a:lnTo>
                  <a:lnTo>
                    <a:pt x="3194" y="3241"/>
                  </a:lnTo>
                  <a:cubicBezTo>
                    <a:pt x="3148" y="3351"/>
                    <a:pt x="3038" y="3417"/>
                    <a:pt x="2926" y="3417"/>
                  </a:cubicBezTo>
                  <a:cubicBezTo>
                    <a:pt x="2896" y="3417"/>
                    <a:pt x="2865" y="3412"/>
                    <a:pt x="2836" y="3402"/>
                  </a:cubicBezTo>
                  <a:cubicBezTo>
                    <a:pt x="2697" y="3344"/>
                    <a:pt x="2628" y="3194"/>
                    <a:pt x="2683" y="3044"/>
                  </a:cubicBezTo>
                  <a:lnTo>
                    <a:pt x="3505" y="892"/>
                  </a:lnTo>
                  <a:cubicBezTo>
                    <a:pt x="3552" y="764"/>
                    <a:pt x="3669" y="683"/>
                    <a:pt x="3794" y="683"/>
                  </a:cubicBezTo>
                  <a:close/>
                  <a:moveTo>
                    <a:pt x="417" y="0"/>
                  </a:moveTo>
                  <a:cubicBezTo>
                    <a:pt x="184" y="0"/>
                    <a:pt x="1" y="186"/>
                    <a:pt x="1" y="417"/>
                  </a:cubicBezTo>
                  <a:lnTo>
                    <a:pt x="1" y="3691"/>
                  </a:lnTo>
                  <a:cubicBezTo>
                    <a:pt x="1" y="3910"/>
                    <a:pt x="184" y="4096"/>
                    <a:pt x="417" y="4096"/>
                  </a:cubicBezTo>
                  <a:lnTo>
                    <a:pt x="9695" y="4096"/>
                  </a:lnTo>
                  <a:cubicBezTo>
                    <a:pt x="9917" y="4096"/>
                    <a:pt x="10100" y="3910"/>
                    <a:pt x="10100" y="3691"/>
                  </a:cubicBezTo>
                  <a:lnTo>
                    <a:pt x="10100" y="417"/>
                  </a:lnTo>
                  <a:cubicBezTo>
                    <a:pt x="10100" y="186"/>
                    <a:pt x="9917" y="0"/>
                    <a:pt x="9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0"/>
            <p:cNvSpPr/>
            <p:nvPr/>
          </p:nvSpPr>
          <p:spPr>
            <a:xfrm>
              <a:off x="1172388" y="2786625"/>
              <a:ext cx="20500" cy="20575"/>
            </a:xfrm>
            <a:custGeom>
              <a:rect b="b" l="l" r="r" t="t"/>
              <a:pathLst>
                <a:path extrusionOk="0" h="823" w="820">
                  <a:moveTo>
                    <a:pt x="1" y="0"/>
                  </a:moveTo>
                  <a:lnTo>
                    <a:pt x="1" y="822"/>
                  </a:lnTo>
                  <a:lnTo>
                    <a:pt x="820" y="822"/>
                  </a:lnTo>
                  <a:lnTo>
                    <a:pt x="82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30"/>
            <p:cNvSpPr/>
            <p:nvPr/>
          </p:nvSpPr>
          <p:spPr>
            <a:xfrm>
              <a:off x="1001688" y="2568550"/>
              <a:ext cx="256600" cy="349175"/>
            </a:xfrm>
            <a:custGeom>
              <a:rect b="b" l="l" r="r" t="t"/>
              <a:pathLst>
                <a:path extrusionOk="0" h="13967" w="10264">
                  <a:moveTo>
                    <a:pt x="3149" y="7915"/>
                  </a:moveTo>
                  <a:cubicBezTo>
                    <a:pt x="3369" y="7915"/>
                    <a:pt x="3552" y="8087"/>
                    <a:pt x="3552" y="8321"/>
                  </a:cubicBezTo>
                  <a:cubicBezTo>
                    <a:pt x="3552" y="8551"/>
                    <a:pt x="3369" y="8723"/>
                    <a:pt x="3149" y="8723"/>
                  </a:cubicBezTo>
                  <a:lnTo>
                    <a:pt x="1505" y="8723"/>
                  </a:lnTo>
                  <a:cubicBezTo>
                    <a:pt x="1286" y="8723"/>
                    <a:pt x="1100" y="8551"/>
                    <a:pt x="1100" y="8321"/>
                  </a:cubicBezTo>
                  <a:cubicBezTo>
                    <a:pt x="1100" y="8087"/>
                    <a:pt x="1286" y="7915"/>
                    <a:pt x="1505" y="7915"/>
                  </a:cubicBezTo>
                  <a:close/>
                  <a:moveTo>
                    <a:pt x="3149" y="9545"/>
                  </a:moveTo>
                  <a:cubicBezTo>
                    <a:pt x="3369" y="9545"/>
                    <a:pt x="3552" y="9731"/>
                    <a:pt x="3552" y="9962"/>
                  </a:cubicBezTo>
                  <a:cubicBezTo>
                    <a:pt x="3552" y="10181"/>
                    <a:pt x="3369" y="10367"/>
                    <a:pt x="3149" y="10367"/>
                  </a:cubicBezTo>
                  <a:lnTo>
                    <a:pt x="1505" y="10367"/>
                  </a:lnTo>
                  <a:cubicBezTo>
                    <a:pt x="1286" y="10367"/>
                    <a:pt x="1100" y="10181"/>
                    <a:pt x="1100" y="9962"/>
                  </a:cubicBezTo>
                  <a:cubicBezTo>
                    <a:pt x="1100" y="9731"/>
                    <a:pt x="1286" y="9545"/>
                    <a:pt x="1505" y="9545"/>
                  </a:cubicBezTo>
                  <a:close/>
                  <a:moveTo>
                    <a:pt x="8053" y="7915"/>
                  </a:moveTo>
                  <a:cubicBezTo>
                    <a:pt x="8287" y="7915"/>
                    <a:pt x="8470" y="8087"/>
                    <a:pt x="8470" y="8321"/>
                  </a:cubicBezTo>
                  <a:lnTo>
                    <a:pt x="8470" y="9962"/>
                  </a:lnTo>
                  <a:cubicBezTo>
                    <a:pt x="8470" y="10181"/>
                    <a:pt x="8287" y="10367"/>
                    <a:pt x="8053" y="10367"/>
                  </a:cubicBezTo>
                  <a:lnTo>
                    <a:pt x="6423" y="10367"/>
                  </a:lnTo>
                  <a:cubicBezTo>
                    <a:pt x="6190" y="10367"/>
                    <a:pt x="6007" y="10181"/>
                    <a:pt x="6007" y="9962"/>
                  </a:cubicBezTo>
                  <a:lnTo>
                    <a:pt x="6007" y="8321"/>
                  </a:lnTo>
                  <a:cubicBezTo>
                    <a:pt x="6007" y="8087"/>
                    <a:pt x="6190" y="7915"/>
                    <a:pt x="6423" y="7915"/>
                  </a:cubicBezTo>
                  <a:close/>
                  <a:moveTo>
                    <a:pt x="3149" y="11189"/>
                  </a:moveTo>
                  <a:cubicBezTo>
                    <a:pt x="3369" y="11189"/>
                    <a:pt x="3552" y="11375"/>
                    <a:pt x="3552" y="11595"/>
                  </a:cubicBezTo>
                  <a:cubicBezTo>
                    <a:pt x="3552" y="11825"/>
                    <a:pt x="3369" y="12000"/>
                    <a:pt x="3149" y="12000"/>
                  </a:cubicBezTo>
                  <a:lnTo>
                    <a:pt x="1505" y="12000"/>
                  </a:lnTo>
                  <a:cubicBezTo>
                    <a:pt x="1286" y="12000"/>
                    <a:pt x="1100" y="11825"/>
                    <a:pt x="1100" y="11595"/>
                  </a:cubicBezTo>
                  <a:cubicBezTo>
                    <a:pt x="1100" y="11375"/>
                    <a:pt x="1286" y="11189"/>
                    <a:pt x="1505" y="11189"/>
                  </a:cubicBezTo>
                  <a:close/>
                  <a:moveTo>
                    <a:pt x="8053" y="11189"/>
                  </a:moveTo>
                  <a:cubicBezTo>
                    <a:pt x="8287" y="11189"/>
                    <a:pt x="8470" y="11375"/>
                    <a:pt x="8470" y="11595"/>
                  </a:cubicBezTo>
                  <a:cubicBezTo>
                    <a:pt x="8470" y="11825"/>
                    <a:pt x="8287" y="12000"/>
                    <a:pt x="8053" y="12000"/>
                  </a:cubicBezTo>
                  <a:lnTo>
                    <a:pt x="6423" y="12000"/>
                  </a:lnTo>
                  <a:cubicBezTo>
                    <a:pt x="6190" y="12000"/>
                    <a:pt x="6007" y="11825"/>
                    <a:pt x="6007" y="11595"/>
                  </a:cubicBezTo>
                  <a:cubicBezTo>
                    <a:pt x="6007" y="11375"/>
                    <a:pt x="6190" y="11189"/>
                    <a:pt x="6423" y="11189"/>
                  </a:cubicBezTo>
                  <a:close/>
                  <a:moveTo>
                    <a:pt x="4779" y="7915"/>
                  </a:moveTo>
                  <a:cubicBezTo>
                    <a:pt x="5010" y="7915"/>
                    <a:pt x="5196" y="8087"/>
                    <a:pt x="5196" y="8321"/>
                  </a:cubicBezTo>
                  <a:lnTo>
                    <a:pt x="5196" y="11895"/>
                  </a:lnTo>
                  <a:cubicBezTo>
                    <a:pt x="5196" y="12125"/>
                    <a:pt x="5010" y="12300"/>
                    <a:pt x="4779" y="12300"/>
                  </a:cubicBezTo>
                  <a:cubicBezTo>
                    <a:pt x="4560" y="12300"/>
                    <a:pt x="4374" y="12125"/>
                    <a:pt x="4374" y="11895"/>
                  </a:cubicBezTo>
                  <a:lnTo>
                    <a:pt x="4374" y="8321"/>
                  </a:lnTo>
                  <a:cubicBezTo>
                    <a:pt x="4374" y="8087"/>
                    <a:pt x="4560" y="7915"/>
                    <a:pt x="4779" y="7915"/>
                  </a:cubicBezTo>
                  <a:close/>
                  <a:moveTo>
                    <a:pt x="417" y="1"/>
                  </a:moveTo>
                  <a:cubicBezTo>
                    <a:pt x="186" y="1"/>
                    <a:pt x="0" y="173"/>
                    <a:pt x="0" y="406"/>
                  </a:cubicBezTo>
                  <a:lnTo>
                    <a:pt x="0" y="11917"/>
                  </a:lnTo>
                  <a:cubicBezTo>
                    <a:pt x="0" y="13053"/>
                    <a:pt x="928" y="13966"/>
                    <a:pt x="2050" y="13966"/>
                  </a:cubicBezTo>
                  <a:lnTo>
                    <a:pt x="10264" y="13966"/>
                  </a:lnTo>
                  <a:cubicBezTo>
                    <a:pt x="9825" y="13503"/>
                    <a:pt x="9559" y="12878"/>
                    <a:pt x="9559" y="12195"/>
                  </a:cubicBezTo>
                  <a:lnTo>
                    <a:pt x="9559" y="6954"/>
                  </a:lnTo>
                  <a:lnTo>
                    <a:pt x="2466" y="6954"/>
                  </a:lnTo>
                  <a:cubicBezTo>
                    <a:pt x="1783" y="6954"/>
                    <a:pt x="1239" y="6399"/>
                    <a:pt x="1239" y="5727"/>
                  </a:cubicBezTo>
                  <a:lnTo>
                    <a:pt x="1239" y="2453"/>
                  </a:lnTo>
                  <a:cubicBezTo>
                    <a:pt x="1239" y="1770"/>
                    <a:pt x="1783" y="1225"/>
                    <a:pt x="2466" y="1225"/>
                  </a:cubicBezTo>
                  <a:lnTo>
                    <a:pt x="9559" y="1225"/>
                  </a:lnTo>
                  <a:lnTo>
                    <a:pt x="9559" y="406"/>
                  </a:lnTo>
                  <a:cubicBezTo>
                    <a:pt x="9559" y="173"/>
                    <a:pt x="9372" y="1"/>
                    <a:pt x="91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30"/>
            <p:cNvSpPr/>
            <p:nvPr/>
          </p:nvSpPr>
          <p:spPr>
            <a:xfrm>
              <a:off x="1261188" y="2767525"/>
              <a:ext cx="88550" cy="150200"/>
            </a:xfrm>
            <a:custGeom>
              <a:rect b="b" l="l" r="r" t="t"/>
              <a:pathLst>
                <a:path extrusionOk="0" h="6008" w="3542">
                  <a:moveTo>
                    <a:pt x="2730" y="1"/>
                  </a:moveTo>
                  <a:cubicBezTo>
                    <a:pt x="2280" y="1"/>
                    <a:pt x="1908" y="373"/>
                    <a:pt x="1908" y="823"/>
                  </a:cubicBezTo>
                  <a:lnTo>
                    <a:pt x="1908" y="2594"/>
                  </a:lnTo>
                  <a:cubicBezTo>
                    <a:pt x="1908" y="3055"/>
                    <a:pt x="1539" y="3416"/>
                    <a:pt x="1086" y="3416"/>
                  </a:cubicBezTo>
                  <a:lnTo>
                    <a:pt x="1" y="3416"/>
                  </a:lnTo>
                  <a:lnTo>
                    <a:pt x="1" y="4236"/>
                  </a:lnTo>
                  <a:cubicBezTo>
                    <a:pt x="1" y="5221"/>
                    <a:pt x="786" y="6007"/>
                    <a:pt x="1769" y="6007"/>
                  </a:cubicBezTo>
                  <a:cubicBezTo>
                    <a:pt x="2753" y="6007"/>
                    <a:pt x="3541" y="5221"/>
                    <a:pt x="3541" y="4236"/>
                  </a:cubicBezTo>
                  <a:lnTo>
                    <a:pt x="3541" y="823"/>
                  </a:lnTo>
                  <a:cubicBezTo>
                    <a:pt x="3541" y="373"/>
                    <a:pt x="3183" y="1"/>
                    <a:pt x="2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0"/>
            <p:cNvSpPr/>
            <p:nvPr/>
          </p:nvSpPr>
          <p:spPr>
            <a:xfrm>
              <a:off x="1261188" y="2767525"/>
              <a:ext cx="32725" cy="64875"/>
            </a:xfrm>
            <a:custGeom>
              <a:rect b="b" l="l" r="r" t="t"/>
              <a:pathLst>
                <a:path extrusionOk="0" h="2595" w="1309">
                  <a:moveTo>
                    <a:pt x="1" y="1"/>
                  </a:moveTo>
                  <a:lnTo>
                    <a:pt x="1" y="2594"/>
                  </a:lnTo>
                  <a:lnTo>
                    <a:pt x="1086" y="2594"/>
                  </a:lnTo>
                  <a:lnTo>
                    <a:pt x="1086" y="823"/>
                  </a:lnTo>
                  <a:cubicBezTo>
                    <a:pt x="1086" y="523"/>
                    <a:pt x="1170" y="245"/>
                    <a:pt x="13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0"/>
          <p:cNvGrpSpPr/>
          <p:nvPr/>
        </p:nvGrpSpPr>
        <p:grpSpPr>
          <a:xfrm>
            <a:off x="7804475" y="2167575"/>
            <a:ext cx="335825" cy="349425"/>
            <a:chOff x="7804488" y="2015175"/>
            <a:chExt cx="335825" cy="349425"/>
          </a:xfrm>
        </p:grpSpPr>
        <p:sp>
          <p:nvSpPr>
            <p:cNvPr id="4629" name="Google Shape;4629;p130"/>
            <p:cNvSpPr/>
            <p:nvPr/>
          </p:nvSpPr>
          <p:spPr>
            <a:xfrm>
              <a:off x="7804488" y="2015175"/>
              <a:ext cx="238625" cy="349425"/>
            </a:xfrm>
            <a:custGeom>
              <a:rect b="b" l="l" r="r" t="t"/>
              <a:pathLst>
                <a:path extrusionOk="0" h="13977" w="9545">
                  <a:moveTo>
                    <a:pt x="4784" y="2191"/>
                  </a:moveTo>
                  <a:cubicBezTo>
                    <a:pt x="4917" y="2191"/>
                    <a:pt x="5050" y="2201"/>
                    <a:pt x="5182" y="2222"/>
                  </a:cubicBezTo>
                  <a:cubicBezTo>
                    <a:pt x="6560" y="2430"/>
                    <a:pt x="7509" y="3727"/>
                    <a:pt x="7359" y="5196"/>
                  </a:cubicBezTo>
                  <a:cubicBezTo>
                    <a:pt x="7232" y="6329"/>
                    <a:pt x="6618" y="7337"/>
                    <a:pt x="5668" y="7973"/>
                  </a:cubicBezTo>
                  <a:cubicBezTo>
                    <a:pt x="5601" y="8020"/>
                    <a:pt x="5525" y="8041"/>
                    <a:pt x="5449" y="8041"/>
                  </a:cubicBezTo>
                  <a:cubicBezTo>
                    <a:pt x="5316" y="8041"/>
                    <a:pt x="5183" y="7975"/>
                    <a:pt x="5102" y="7856"/>
                  </a:cubicBezTo>
                  <a:cubicBezTo>
                    <a:pt x="4974" y="7670"/>
                    <a:pt x="5021" y="7418"/>
                    <a:pt x="5218" y="7290"/>
                  </a:cubicBezTo>
                  <a:cubicBezTo>
                    <a:pt x="5960" y="6793"/>
                    <a:pt x="6446" y="5993"/>
                    <a:pt x="6537" y="5102"/>
                  </a:cubicBezTo>
                  <a:cubicBezTo>
                    <a:pt x="6654" y="4085"/>
                    <a:pt x="6004" y="3172"/>
                    <a:pt x="5057" y="3033"/>
                  </a:cubicBezTo>
                  <a:cubicBezTo>
                    <a:pt x="4959" y="3017"/>
                    <a:pt x="4861" y="3009"/>
                    <a:pt x="4764" y="3009"/>
                  </a:cubicBezTo>
                  <a:cubicBezTo>
                    <a:pt x="4347" y="3009"/>
                    <a:pt x="3953" y="3154"/>
                    <a:pt x="3633" y="3436"/>
                  </a:cubicBezTo>
                  <a:cubicBezTo>
                    <a:pt x="3472" y="3563"/>
                    <a:pt x="3344" y="3727"/>
                    <a:pt x="3252" y="3888"/>
                  </a:cubicBezTo>
                  <a:cubicBezTo>
                    <a:pt x="3391" y="3852"/>
                    <a:pt x="3541" y="3830"/>
                    <a:pt x="3691" y="3830"/>
                  </a:cubicBezTo>
                  <a:cubicBezTo>
                    <a:pt x="4524" y="3830"/>
                    <a:pt x="5196" y="4502"/>
                    <a:pt x="5196" y="5324"/>
                  </a:cubicBezTo>
                  <a:cubicBezTo>
                    <a:pt x="5196" y="5554"/>
                    <a:pt x="5010" y="5740"/>
                    <a:pt x="4791" y="5740"/>
                  </a:cubicBezTo>
                  <a:cubicBezTo>
                    <a:pt x="4557" y="5740"/>
                    <a:pt x="4374" y="5554"/>
                    <a:pt x="4374" y="5324"/>
                  </a:cubicBezTo>
                  <a:cubicBezTo>
                    <a:pt x="4374" y="4952"/>
                    <a:pt x="4071" y="4641"/>
                    <a:pt x="3691" y="4641"/>
                  </a:cubicBezTo>
                  <a:cubicBezTo>
                    <a:pt x="3322" y="4641"/>
                    <a:pt x="3008" y="4952"/>
                    <a:pt x="3008" y="5324"/>
                  </a:cubicBezTo>
                  <a:lnTo>
                    <a:pt x="3008" y="5404"/>
                  </a:lnTo>
                  <a:lnTo>
                    <a:pt x="2986" y="6479"/>
                  </a:lnTo>
                  <a:cubicBezTo>
                    <a:pt x="2986" y="6665"/>
                    <a:pt x="3055" y="6837"/>
                    <a:pt x="3194" y="6976"/>
                  </a:cubicBezTo>
                  <a:lnTo>
                    <a:pt x="3238" y="7023"/>
                  </a:lnTo>
                  <a:cubicBezTo>
                    <a:pt x="3516" y="7301"/>
                    <a:pt x="3680" y="7684"/>
                    <a:pt x="3669" y="8076"/>
                  </a:cubicBezTo>
                  <a:cubicBezTo>
                    <a:pt x="3669" y="8470"/>
                    <a:pt x="3505" y="8828"/>
                    <a:pt x="3227" y="9106"/>
                  </a:cubicBezTo>
                  <a:lnTo>
                    <a:pt x="3216" y="9117"/>
                  </a:lnTo>
                  <a:cubicBezTo>
                    <a:pt x="3088" y="9245"/>
                    <a:pt x="3008" y="9420"/>
                    <a:pt x="3008" y="9603"/>
                  </a:cubicBezTo>
                  <a:lnTo>
                    <a:pt x="3008" y="9961"/>
                  </a:lnTo>
                  <a:cubicBezTo>
                    <a:pt x="3008" y="10195"/>
                    <a:pt x="3194" y="10378"/>
                    <a:pt x="3424" y="10378"/>
                  </a:cubicBezTo>
                  <a:cubicBezTo>
                    <a:pt x="3644" y="10378"/>
                    <a:pt x="3830" y="10564"/>
                    <a:pt x="3830" y="10783"/>
                  </a:cubicBezTo>
                  <a:cubicBezTo>
                    <a:pt x="3830" y="11017"/>
                    <a:pt x="3644" y="11189"/>
                    <a:pt x="3424" y="11189"/>
                  </a:cubicBezTo>
                  <a:cubicBezTo>
                    <a:pt x="2741" y="11189"/>
                    <a:pt x="2186" y="10645"/>
                    <a:pt x="2186" y="9961"/>
                  </a:cubicBezTo>
                  <a:lnTo>
                    <a:pt x="2186" y="9603"/>
                  </a:lnTo>
                  <a:cubicBezTo>
                    <a:pt x="2186" y="9198"/>
                    <a:pt x="2361" y="8806"/>
                    <a:pt x="2638" y="8529"/>
                  </a:cubicBezTo>
                  <a:lnTo>
                    <a:pt x="2661" y="8517"/>
                  </a:lnTo>
                  <a:cubicBezTo>
                    <a:pt x="2777" y="8401"/>
                    <a:pt x="2847" y="8240"/>
                    <a:pt x="2847" y="8065"/>
                  </a:cubicBezTo>
                  <a:cubicBezTo>
                    <a:pt x="2858" y="7893"/>
                    <a:pt x="2788" y="7729"/>
                    <a:pt x="2661" y="7601"/>
                  </a:cubicBezTo>
                  <a:lnTo>
                    <a:pt x="2613" y="7557"/>
                  </a:lnTo>
                  <a:cubicBezTo>
                    <a:pt x="2325" y="7268"/>
                    <a:pt x="2164" y="6873"/>
                    <a:pt x="2175" y="6468"/>
                  </a:cubicBezTo>
                  <a:lnTo>
                    <a:pt x="2186" y="4780"/>
                  </a:lnTo>
                  <a:cubicBezTo>
                    <a:pt x="2186" y="4027"/>
                    <a:pt x="2522" y="3311"/>
                    <a:pt x="3088" y="2811"/>
                  </a:cubicBezTo>
                  <a:cubicBezTo>
                    <a:pt x="3566" y="2411"/>
                    <a:pt x="4168" y="2191"/>
                    <a:pt x="4784" y="2191"/>
                  </a:cubicBezTo>
                  <a:close/>
                  <a:moveTo>
                    <a:pt x="4766" y="0"/>
                  </a:moveTo>
                  <a:cubicBezTo>
                    <a:pt x="2141" y="0"/>
                    <a:pt x="0" y="2141"/>
                    <a:pt x="0" y="4780"/>
                  </a:cubicBezTo>
                  <a:lnTo>
                    <a:pt x="0" y="11247"/>
                  </a:lnTo>
                  <a:cubicBezTo>
                    <a:pt x="0" y="12752"/>
                    <a:pt x="1214" y="13977"/>
                    <a:pt x="2719" y="13977"/>
                  </a:cubicBezTo>
                  <a:cubicBezTo>
                    <a:pt x="4235" y="13977"/>
                    <a:pt x="5449" y="12752"/>
                    <a:pt x="5449" y="11247"/>
                  </a:cubicBezTo>
                  <a:cubicBezTo>
                    <a:pt x="5449" y="10922"/>
                    <a:pt x="5613" y="10622"/>
                    <a:pt x="5890" y="10447"/>
                  </a:cubicBezTo>
                  <a:lnTo>
                    <a:pt x="6873" y="9789"/>
                  </a:lnTo>
                  <a:cubicBezTo>
                    <a:pt x="8551" y="8667"/>
                    <a:pt x="9545" y="6793"/>
                    <a:pt x="9545" y="4780"/>
                  </a:cubicBezTo>
                  <a:cubicBezTo>
                    <a:pt x="9545" y="2141"/>
                    <a:pt x="7404" y="0"/>
                    <a:pt x="4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0"/>
            <p:cNvSpPr/>
            <p:nvPr/>
          </p:nvSpPr>
          <p:spPr>
            <a:xfrm>
              <a:off x="8093713" y="2080975"/>
              <a:ext cx="46600" cy="107500"/>
            </a:xfrm>
            <a:custGeom>
              <a:rect b="b" l="l" r="r" t="t"/>
              <a:pathLst>
                <a:path extrusionOk="0" h="4300" w="1864">
                  <a:moveTo>
                    <a:pt x="453" y="0"/>
                  </a:moveTo>
                  <a:cubicBezTo>
                    <a:pt x="349" y="0"/>
                    <a:pt x="245" y="41"/>
                    <a:pt x="164" y="123"/>
                  </a:cubicBezTo>
                  <a:cubicBezTo>
                    <a:pt x="0" y="284"/>
                    <a:pt x="0" y="540"/>
                    <a:pt x="164" y="701"/>
                  </a:cubicBezTo>
                  <a:cubicBezTo>
                    <a:pt x="961" y="1498"/>
                    <a:pt x="961" y="2795"/>
                    <a:pt x="164" y="3594"/>
                  </a:cubicBezTo>
                  <a:cubicBezTo>
                    <a:pt x="0" y="3755"/>
                    <a:pt x="0" y="4011"/>
                    <a:pt x="164" y="4172"/>
                  </a:cubicBezTo>
                  <a:cubicBezTo>
                    <a:pt x="245" y="4253"/>
                    <a:pt x="347" y="4300"/>
                    <a:pt x="453" y="4300"/>
                  </a:cubicBezTo>
                  <a:cubicBezTo>
                    <a:pt x="556" y="4300"/>
                    <a:pt x="661" y="4253"/>
                    <a:pt x="742" y="4172"/>
                  </a:cubicBezTo>
                  <a:cubicBezTo>
                    <a:pt x="1864" y="3061"/>
                    <a:pt x="1864" y="1245"/>
                    <a:pt x="742" y="123"/>
                  </a:cubicBezTo>
                  <a:cubicBezTo>
                    <a:pt x="661" y="41"/>
                    <a:pt x="557"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30"/>
            <p:cNvSpPr/>
            <p:nvPr/>
          </p:nvSpPr>
          <p:spPr>
            <a:xfrm>
              <a:off x="8064838" y="2109900"/>
              <a:ext cx="27500" cy="49625"/>
            </a:xfrm>
            <a:custGeom>
              <a:rect b="b" l="l" r="r" t="t"/>
              <a:pathLst>
                <a:path extrusionOk="0" h="1985" w="1100">
                  <a:moveTo>
                    <a:pt x="450" y="1"/>
                  </a:moveTo>
                  <a:cubicBezTo>
                    <a:pt x="346" y="1"/>
                    <a:pt x="242" y="41"/>
                    <a:pt x="161" y="121"/>
                  </a:cubicBezTo>
                  <a:cubicBezTo>
                    <a:pt x="0" y="285"/>
                    <a:pt x="0" y="538"/>
                    <a:pt x="161" y="702"/>
                  </a:cubicBezTo>
                  <a:cubicBezTo>
                    <a:pt x="242" y="782"/>
                    <a:pt x="278" y="885"/>
                    <a:pt x="278" y="991"/>
                  </a:cubicBezTo>
                  <a:cubicBezTo>
                    <a:pt x="278" y="1104"/>
                    <a:pt x="242" y="1199"/>
                    <a:pt x="161" y="1279"/>
                  </a:cubicBezTo>
                  <a:cubicBezTo>
                    <a:pt x="0" y="1440"/>
                    <a:pt x="0" y="1696"/>
                    <a:pt x="161" y="1857"/>
                  </a:cubicBezTo>
                  <a:cubicBezTo>
                    <a:pt x="242" y="1938"/>
                    <a:pt x="347" y="1985"/>
                    <a:pt x="450" y="1985"/>
                  </a:cubicBezTo>
                  <a:cubicBezTo>
                    <a:pt x="555" y="1985"/>
                    <a:pt x="658" y="1938"/>
                    <a:pt x="739" y="1857"/>
                  </a:cubicBezTo>
                  <a:cubicBezTo>
                    <a:pt x="972" y="1627"/>
                    <a:pt x="1100" y="1313"/>
                    <a:pt x="1100" y="991"/>
                  </a:cubicBezTo>
                  <a:cubicBezTo>
                    <a:pt x="1100" y="666"/>
                    <a:pt x="972" y="355"/>
                    <a:pt x="739" y="121"/>
                  </a:cubicBezTo>
                  <a:cubicBezTo>
                    <a:pt x="658" y="41"/>
                    <a:pt x="55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130"/>
          <p:cNvGrpSpPr/>
          <p:nvPr/>
        </p:nvGrpSpPr>
        <p:grpSpPr>
          <a:xfrm>
            <a:off x="7086200" y="2167575"/>
            <a:ext cx="281200" cy="349425"/>
            <a:chOff x="7086213" y="2015175"/>
            <a:chExt cx="281200" cy="349425"/>
          </a:xfrm>
        </p:grpSpPr>
        <p:sp>
          <p:nvSpPr>
            <p:cNvPr id="4633" name="Google Shape;4633;p130"/>
            <p:cNvSpPr/>
            <p:nvPr/>
          </p:nvSpPr>
          <p:spPr>
            <a:xfrm>
              <a:off x="7321088" y="2029775"/>
              <a:ext cx="46325" cy="107475"/>
            </a:xfrm>
            <a:custGeom>
              <a:rect b="b" l="l" r="r" t="t"/>
              <a:pathLst>
                <a:path extrusionOk="0" h="4299" w="1853">
                  <a:moveTo>
                    <a:pt x="453" y="1"/>
                  </a:moveTo>
                  <a:cubicBezTo>
                    <a:pt x="349" y="1"/>
                    <a:pt x="244" y="41"/>
                    <a:pt x="164" y="122"/>
                  </a:cubicBezTo>
                  <a:cubicBezTo>
                    <a:pt x="0" y="283"/>
                    <a:pt x="0" y="538"/>
                    <a:pt x="164" y="699"/>
                  </a:cubicBezTo>
                  <a:cubicBezTo>
                    <a:pt x="961" y="1499"/>
                    <a:pt x="961" y="2796"/>
                    <a:pt x="164" y="3593"/>
                  </a:cubicBezTo>
                  <a:cubicBezTo>
                    <a:pt x="0" y="3754"/>
                    <a:pt x="0" y="4010"/>
                    <a:pt x="164" y="4171"/>
                  </a:cubicBezTo>
                  <a:cubicBezTo>
                    <a:pt x="244" y="4254"/>
                    <a:pt x="347" y="4298"/>
                    <a:pt x="453" y="4298"/>
                  </a:cubicBezTo>
                  <a:cubicBezTo>
                    <a:pt x="555" y="4298"/>
                    <a:pt x="661" y="4254"/>
                    <a:pt x="742" y="4171"/>
                  </a:cubicBezTo>
                  <a:cubicBezTo>
                    <a:pt x="1852" y="3060"/>
                    <a:pt x="1852" y="1244"/>
                    <a:pt x="742" y="122"/>
                  </a:cubicBezTo>
                  <a:cubicBezTo>
                    <a:pt x="661" y="41"/>
                    <a:pt x="557"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30"/>
            <p:cNvSpPr/>
            <p:nvPr/>
          </p:nvSpPr>
          <p:spPr>
            <a:xfrm>
              <a:off x="7292188" y="2058675"/>
              <a:ext cx="27450" cy="49700"/>
            </a:xfrm>
            <a:custGeom>
              <a:rect b="b" l="l" r="r" t="t"/>
              <a:pathLst>
                <a:path extrusionOk="0" h="1988" w="1098">
                  <a:moveTo>
                    <a:pt x="451" y="1"/>
                  </a:moveTo>
                  <a:cubicBezTo>
                    <a:pt x="347" y="1"/>
                    <a:pt x="242" y="42"/>
                    <a:pt x="162" y="124"/>
                  </a:cubicBezTo>
                  <a:cubicBezTo>
                    <a:pt x="1" y="285"/>
                    <a:pt x="1" y="540"/>
                    <a:pt x="162" y="701"/>
                  </a:cubicBezTo>
                  <a:cubicBezTo>
                    <a:pt x="231" y="782"/>
                    <a:pt x="279" y="887"/>
                    <a:pt x="279" y="990"/>
                  </a:cubicBezTo>
                  <a:cubicBezTo>
                    <a:pt x="279" y="1107"/>
                    <a:pt x="231" y="1210"/>
                    <a:pt x="162" y="1279"/>
                  </a:cubicBezTo>
                  <a:cubicBezTo>
                    <a:pt x="1" y="1443"/>
                    <a:pt x="1" y="1696"/>
                    <a:pt x="162" y="1859"/>
                  </a:cubicBezTo>
                  <a:cubicBezTo>
                    <a:pt x="242" y="1940"/>
                    <a:pt x="348" y="1987"/>
                    <a:pt x="451" y="1987"/>
                  </a:cubicBezTo>
                  <a:cubicBezTo>
                    <a:pt x="556" y="1987"/>
                    <a:pt x="659" y="1940"/>
                    <a:pt x="740" y="1859"/>
                  </a:cubicBezTo>
                  <a:cubicBezTo>
                    <a:pt x="973" y="1626"/>
                    <a:pt x="1098" y="1326"/>
                    <a:pt x="1098" y="990"/>
                  </a:cubicBezTo>
                  <a:cubicBezTo>
                    <a:pt x="1098" y="668"/>
                    <a:pt x="973" y="354"/>
                    <a:pt x="740" y="124"/>
                  </a:cubicBezTo>
                  <a:cubicBezTo>
                    <a:pt x="659" y="42"/>
                    <a:pt x="555"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30"/>
            <p:cNvSpPr/>
            <p:nvPr/>
          </p:nvSpPr>
          <p:spPr>
            <a:xfrm>
              <a:off x="7086213" y="2015175"/>
              <a:ext cx="184275" cy="122975"/>
            </a:xfrm>
            <a:custGeom>
              <a:rect b="b" l="l" r="r" t="t"/>
              <a:pathLst>
                <a:path extrusionOk="0" h="4919" w="7371">
                  <a:moveTo>
                    <a:pt x="2047" y="1228"/>
                  </a:moveTo>
                  <a:cubicBezTo>
                    <a:pt x="2269" y="1228"/>
                    <a:pt x="2453" y="1411"/>
                    <a:pt x="2453" y="1644"/>
                  </a:cubicBezTo>
                  <a:cubicBezTo>
                    <a:pt x="2453" y="1864"/>
                    <a:pt x="2269" y="2047"/>
                    <a:pt x="2047" y="2047"/>
                  </a:cubicBezTo>
                  <a:cubicBezTo>
                    <a:pt x="1817" y="2047"/>
                    <a:pt x="1631" y="1864"/>
                    <a:pt x="1631" y="1644"/>
                  </a:cubicBezTo>
                  <a:cubicBezTo>
                    <a:pt x="1631" y="1411"/>
                    <a:pt x="1817" y="1228"/>
                    <a:pt x="2047" y="1228"/>
                  </a:cubicBezTo>
                  <a:close/>
                  <a:moveTo>
                    <a:pt x="3680" y="1228"/>
                  </a:moveTo>
                  <a:cubicBezTo>
                    <a:pt x="3911" y="1228"/>
                    <a:pt x="4097" y="1411"/>
                    <a:pt x="4097" y="1644"/>
                  </a:cubicBezTo>
                  <a:cubicBezTo>
                    <a:pt x="4097" y="1864"/>
                    <a:pt x="3911" y="2047"/>
                    <a:pt x="3680" y="2047"/>
                  </a:cubicBezTo>
                  <a:cubicBezTo>
                    <a:pt x="3461" y="2047"/>
                    <a:pt x="3275" y="1864"/>
                    <a:pt x="3275" y="1644"/>
                  </a:cubicBezTo>
                  <a:cubicBezTo>
                    <a:pt x="3275" y="1411"/>
                    <a:pt x="3461" y="1228"/>
                    <a:pt x="3680" y="1228"/>
                  </a:cubicBezTo>
                  <a:close/>
                  <a:moveTo>
                    <a:pt x="5324" y="1228"/>
                  </a:moveTo>
                  <a:cubicBezTo>
                    <a:pt x="5543" y="1228"/>
                    <a:pt x="5727" y="1411"/>
                    <a:pt x="5727" y="1644"/>
                  </a:cubicBezTo>
                  <a:cubicBezTo>
                    <a:pt x="5727" y="1864"/>
                    <a:pt x="5543" y="2047"/>
                    <a:pt x="5324" y="2047"/>
                  </a:cubicBezTo>
                  <a:cubicBezTo>
                    <a:pt x="5091" y="2047"/>
                    <a:pt x="4919" y="1864"/>
                    <a:pt x="4919" y="1644"/>
                  </a:cubicBezTo>
                  <a:cubicBezTo>
                    <a:pt x="4919" y="1411"/>
                    <a:pt x="5091" y="1228"/>
                    <a:pt x="5324" y="1228"/>
                  </a:cubicBezTo>
                  <a:close/>
                  <a:moveTo>
                    <a:pt x="2869" y="2869"/>
                  </a:moveTo>
                  <a:cubicBezTo>
                    <a:pt x="3089" y="2869"/>
                    <a:pt x="3275" y="3055"/>
                    <a:pt x="3275" y="3274"/>
                  </a:cubicBezTo>
                  <a:cubicBezTo>
                    <a:pt x="3275" y="3505"/>
                    <a:pt x="3089" y="3691"/>
                    <a:pt x="2869" y="3691"/>
                  </a:cubicBezTo>
                  <a:cubicBezTo>
                    <a:pt x="2639" y="3691"/>
                    <a:pt x="2453" y="3505"/>
                    <a:pt x="2453" y="3274"/>
                  </a:cubicBezTo>
                  <a:cubicBezTo>
                    <a:pt x="2453" y="3055"/>
                    <a:pt x="2639" y="2869"/>
                    <a:pt x="2869" y="2869"/>
                  </a:cubicBezTo>
                  <a:close/>
                  <a:moveTo>
                    <a:pt x="4502" y="2869"/>
                  </a:moveTo>
                  <a:cubicBezTo>
                    <a:pt x="4733" y="2869"/>
                    <a:pt x="4919" y="3055"/>
                    <a:pt x="4919" y="3274"/>
                  </a:cubicBezTo>
                  <a:cubicBezTo>
                    <a:pt x="4919" y="3505"/>
                    <a:pt x="4733" y="3691"/>
                    <a:pt x="4502" y="3691"/>
                  </a:cubicBezTo>
                  <a:cubicBezTo>
                    <a:pt x="4283" y="3691"/>
                    <a:pt x="4097" y="3505"/>
                    <a:pt x="4097" y="3274"/>
                  </a:cubicBezTo>
                  <a:cubicBezTo>
                    <a:pt x="4097" y="3055"/>
                    <a:pt x="4283" y="2869"/>
                    <a:pt x="4502" y="2869"/>
                  </a:cubicBezTo>
                  <a:close/>
                  <a:moveTo>
                    <a:pt x="1228" y="0"/>
                  </a:moveTo>
                  <a:cubicBezTo>
                    <a:pt x="556" y="0"/>
                    <a:pt x="1" y="556"/>
                    <a:pt x="1" y="1228"/>
                  </a:cubicBezTo>
                  <a:lnTo>
                    <a:pt x="1" y="4918"/>
                  </a:lnTo>
                  <a:lnTo>
                    <a:pt x="7371" y="4918"/>
                  </a:lnTo>
                  <a:lnTo>
                    <a:pt x="7371" y="1228"/>
                  </a:lnTo>
                  <a:cubicBezTo>
                    <a:pt x="7371" y="556"/>
                    <a:pt x="6815" y="0"/>
                    <a:pt x="6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0"/>
            <p:cNvSpPr/>
            <p:nvPr/>
          </p:nvSpPr>
          <p:spPr>
            <a:xfrm>
              <a:off x="7168063" y="2292325"/>
              <a:ext cx="20575" cy="20500"/>
            </a:xfrm>
            <a:custGeom>
              <a:rect b="b" l="l" r="r" t="t"/>
              <a:pathLst>
                <a:path extrusionOk="0" h="820" w="823">
                  <a:moveTo>
                    <a:pt x="406" y="0"/>
                  </a:moveTo>
                  <a:cubicBezTo>
                    <a:pt x="187" y="0"/>
                    <a:pt x="1" y="183"/>
                    <a:pt x="1" y="403"/>
                  </a:cubicBezTo>
                  <a:cubicBezTo>
                    <a:pt x="1" y="636"/>
                    <a:pt x="187" y="819"/>
                    <a:pt x="406" y="819"/>
                  </a:cubicBezTo>
                  <a:cubicBezTo>
                    <a:pt x="637" y="819"/>
                    <a:pt x="823" y="636"/>
                    <a:pt x="823" y="403"/>
                  </a:cubicBezTo>
                  <a:cubicBezTo>
                    <a:pt x="823" y="183"/>
                    <a:pt x="637"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30"/>
            <p:cNvSpPr/>
            <p:nvPr/>
          </p:nvSpPr>
          <p:spPr>
            <a:xfrm>
              <a:off x="7168063" y="2249475"/>
              <a:ext cx="20575" cy="24050"/>
            </a:xfrm>
            <a:custGeom>
              <a:rect b="b" l="l" r="r" t="t"/>
              <a:pathLst>
                <a:path extrusionOk="0" h="962" w="823">
                  <a:moveTo>
                    <a:pt x="1" y="1"/>
                  </a:moveTo>
                  <a:lnTo>
                    <a:pt x="1" y="962"/>
                  </a:lnTo>
                  <a:cubicBezTo>
                    <a:pt x="128" y="914"/>
                    <a:pt x="267" y="892"/>
                    <a:pt x="406" y="892"/>
                  </a:cubicBezTo>
                  <a:cubicBezTo>
                    <a:pt x="556" y="892"/>
                    <a:pt x="695" y="914"/>
                    <a:pt x="823" y="962"/>
                  </a:cubicBezTo>
                  <a:lnTo>
                    <a:pt x="823" y="1"/>
                  </a:lnTo>
                  <a:cubicBezTo>
                    <a:pt x="695" y="48"/>
                    <a:pt x="556" y="70"/>
                    <a:pt x="406" y="70"/>
                  </a:cubicBezTo>
                  <a:cubicBezTo>
                    <a:pt x="267" y="70"/>
                    <a:pt x="128" y="4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30"/>
            <p:cNvSpPr/>
            <p:nvPr/>
          </p:nvSpPr>
          <p:spPr>
            <a:xfrm>
              <a:off x="7291013" y="2234150"/>
              <a:ext cx="20300" cy="34175"/>
            </a:xfrm>
            <a:custGeom>
              <a:rect b="b" l="l" r="r" t="t"/>
              <a:pathLst>
                <a:path extrusionOk="0" h="1367" w="812">
                  <a:moveTo>
                    <a:pt x="1" y="0"/>
                  </a:moveTo>
                  <a:lnTo>
                    <a:pt x="1" y="1366"/>
                  </a:lnTo>
                  <a:lnTo>
                    <a:pt x="812" y="1366"/>
                  </a:lnTo>
                  <a:lnTo>
                    <a:pt x="8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0"/>
            <p:cNvSpPr/>
            <p:nvPr/>
          </p:nvSpPr>
          <p:spPr>
            <a:xfrm>
              <a:off x="7291013" y="2179775"/>
              <a:ext cx="20300" cy="34125"/>
            </a:xfrm>
            <a:custGeom>
              <a:rect b="b" l="l" r="r" t="t"/>
              <a:pathLst>
                <a:path extrusionOk="0" h="1365" w="812">
                  <a:moveTo>
                    <a:pt x="1" y="1"/>
                  </a:moveTo>
                  <a:lnTo>
                    <a:pt x="1" y="1364"/>
                  </a:lnTo>
                  <a:lnTo>
                    <a:pt x="812" y="1364"/>
                  </a:lnTo>
                  <a:lnTo>
                    <a:pt x="812" y="406"/>
                  </a:lnTo>
                  <a:cubicBezTo>
                    <a:pt x="812" y="184"/>
                    <a:pt x="637" y="1"/>
                    <a:pt x="4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30"/>
            <p:cNvSpPr/>
            <p:nvPr/>
          </p:nvSpPr>
          <p:spPr>
            <a:xfrm>
              <a:off x="7291013" y="2288850"/>
              <a:ext cx="20300" cy="34100"/>
            </a:xfrm>
            <a:custGeom>
              <a:rect b="b" l="l" r="r" t="t"/>
              <a:pathLst>
                <a:path extrusionOk="0" h="1364" w="812">
                  <a:moveTo>
                    <a:pt x="1" y="0"/>
                  </a:moveTo>
                  <a:lnTo>
                    <a:pt x="1" y="1364"/>
                  </a:lnTo>
                  <a:lnTo>
                    <a:pt x="406" y="1364"/>
                  </a:lnTo>
                  <a:cubicBezTo>
                    <a:pt x="637" y="1364"/>
                    <a:pt x="812" y="1181"/>
                    <a:pt x="812" y="958"/>
                  </a:cubicBezTo>
                  <a:lnTo>
                    <a:pt x="81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30"/>
            <p:cNvSpPr/>
            <p:nvPr/>
          </p:nvSpPr>
          <p:spPr>
            <a:xfrm>
              <a:off x="7086213" y="2158675"/>
              <a:ext cx="184275" cy="205925"/>
            </a:xfrm>
            <a:custGeom>
              <a:rect b="b" l="l" r="r" t="t"/>
              <a:pathLst>
                <a:path extrusionOk="0" h="8237" w="7371">
                  <a:moveTo>
                    <a:pt x="3680" y="1250"/>
                  </a:moveTo>
                  <a:cubicBezTo>
                    <a:pt x="4363" y="1250"/>
                    <a:pt x="4919" y="1805"/>
                    <a:pt x="4919" y="2475"/>
                  </a:cubicBezTo>
                  <a:lnTo>
                    <a:pt x="4919" y="5749"/>
                  </a:lnTo>
                  <a:cubicBezTo>
                    <a:pt x="4919" y="6432"/>
                    <a:pt x="4363" y="6987"/>
                    <a:pt x="3680" y="6987"/>
                  </a:cubicBezTo>
                  <a:cubicBezTo>
                    <a:pt x="3008" y="6987"/>
                    <a:pt x="2453" y="6432"/>
                    <a:pt x="2453" y="5749"/>
                  </a:cubicBezTo>
                  <a:lnTo>
                    <a:pt x="2453" y="2475"/>
                  </a:lnTo>
                  <a:cubicBezTo>
                    <a:pt x="2453" y="1805"/>
                    <a:pt x="3008" y="1250"/>
                    <a:pt x="3680" y="1250"/>
                  </a:cubicBezTo>
                  <a:close/>
                  <a:moveTo>
                    <a:pt x="1" y="0"/>
                  </a:moveTo>
                  <a:lnTo>
                    <a:pt x="1" y="7012"/>
                  </a:lnTo>
                  <a:cubicBezTo>
                    <a:pt x="1" y="7682"/>
                    <a:pt x="556" y="8237"/>
                    <a:pt x="1228" y="8237"/>
                  </a:cubicBezTo>
                  <a:lnTo>
                    <a:pt x="6143" y="8237"/>
                  </a:lnTo>
                  <a:cubicBezTo>
                    <a:pt x="6815" y="8237"/>
                    <a:pt x="7371" y="7682"/>
                    <a:pt x="7371" y="7012"/>
                  </a:cubicBezTo>
                  <a:lnTo>
                    <a:pt x="73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0"/>
            <p:cNvSpPr/>
            <p:nvPr/>
          </p:nvSpPr>
          <p:spPr>
            <a:xfrm>
              <a:off x="7168063" y="2210400"/>
              <a:ext cx="20575" cy="20575"/>
            </a:xfrm>
            <a:custGeom>
              <a:rect b="b" l="l" r="r" t="t"/>
              <a:pathLst>
                <a:path extrusionOk="0" h="823" w="823">
                  <a:moveTo>
                    <a:pt x="406" y="0"/>
                  </a:moveTo>
                  <a:cubicBezTo>
                    <a:pt x="187" y="0"/>
                    <a:pt x="1" y="186"/>
                    <a:pt x="1" y="406"/>
                  </a:cubicBezTo>
                  <a:cubicBezTo>
                    <a:pt x="1" y="639"/>
                    <a:pt x="187" y="822"/>
                    <a:pt x="406" y="822"/>
                  </a:cubicBezTo>
                  <a:cubicBezTo>
                    <a:pt x="637" y="822"/>
                    <a:pt x="823" y="639"/>
                    <a:pt x="823" y="406"/>
                  </a:cubicBezTo>
                  <a:cubicBezTo>
                    <a:pt x="823" y="186"/>
                    <a:pt x="637"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0"/>
          <p:cNvGrpSpPr/>
          <p:nvPr/>
        </p:nvGrpSpPr>
        <p:grpSpPr>
          <a:xfrm>
            <a:off x="6290100" y="2167575"/>
            <a:ext cx="349525" cy="349425"/>
            <a:chOff x="6290113" y="2015175"/>
            <a:chExt cx="349525" cy="349425"/>
          </a:xfrm>
        </p:grpSpPr>
        <p:sp>
          <p:nvSpPr>
            <p:cNvPr id="4644" name="Google Shape;4644;p130"/>
            <p:cNvSpPr/>
            <p:nvPr/>
          </p:nvSpPr>
          <p:spPr>
            <a:xfrm>
              <a:off x="6290113" y="2247200"/>
              <a:ext cx="349525" cy="54650"/>
            </a:xfrm>
            <a:custGeom>
              <a:rect b="b" l="l" r="r" t="t"/>
              <a:pathLst>
                <a:path extrusionOk="0" h="2186" w="13981">
                  <a:moveTo>
                    <a:pt x="1" y="0"/>
                  </a:moveTo>
                  <a:lnTo>
                    <a:pt x="1" y="958"/>
                  </a:lnTo>
                  <a:cubicBezTo>
                    <a:pt x="1" y="1630"/>
                    <a:pt x="556" y="2186"/>
                    <a:pt x="1228" y="2186"/>
                  </a:cubicBezTo>
                  <a:lnTo>
                    <a:pt x="12753" y="2186"/>
                  </a:lnTo>
                  <a:cubicBezTo>
                    <a:pt x="13425" y="2186"/>
                    <a:pt x="13980" y="1630"/>
                    <a:pt x="13980" y="958"/>
                  </a:cubicBezTo>
                  <a:lnTo>
                    <a:pt x="139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0"/>
            <p:cNvSpPr/>
            <p:nvPr/>
          </p:nvSpPr>
          <p:spPr>
            <a:xfrm>
              <a:off x="6358988" y="2322375"/>
              <a:ext cx="211775" cy="42225"/>
            </a:xfrm>
            <a:custGeom>
              <a:rect b="b" l="l" r="r" t="t"/>
              <a:pathLst>
                <a:path extrusionOk="0" h="1689" w="8471">
                  <a:moveTo>
                    <a:pt x="1492" y="1"/>
                  </a:moveTo>
                  <a:lnTo>
                    <a:pt x="1203" y="867"/>
                  </a:lnTo>
                  <a:lnTo>
                    <a:pt x="417" y="867"/>
                  </a:lnTo>
                  <a:cubicBezTo>
                    <a:pt x="187" y="867"/>
                    <a:pt x="0" y="1053"/>
                    <a:pt x="0" y="1284"/>
                  </a:cubicBezTo>
                  <a:cubicBezTo>
                    <a:pt x="0" y="1506"/>
                    <a:pt x="187" y="1689"/>
                    <a:pt x="417" y="1689"/>
                  </a:cubicBezTo>
                  <a:lnTo>
                    <a:pt x="8054" y="1689"/>
                  </a:lnTo>
                  <a:cubicBezTo>
                    <a:pt x="8284" y="1689"/>
                    <a:pt x="8470" y="1506"/>
                    <a:pt x="8470" y="1284"/>
                  </a:cubicBezTo>
                  <a:cubicBezTo>
                    <a:pt x="8470" y="1053"/>
                    <a:pt x="8284" y="867"/>
                    <a:pt x="8054" y="867"/>
                  </a:cubicBezTo>
                  <a:lnTo>
                    <a:pt x="7268" y="867"/>
                  </a:lnTo>
                  <a:lnTo>
                    <a:pt x="6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30"/>
            <p:cNvSpPr/>
            <p:nvPr/>
          </p:nvSpPr>
          <p:spPr>
            <a:xfrm>
              <a:off x="6290113" y="2015175"/>
              <a:ext cx="349525" cy="211775"/>
            </a:xfrm>
            <a:custGeom>
              <a:rect b="b" l="l" r="r" t="t"/>
              <a:pathLst>
                <a:path extrusionOk="0" h="8471" w="13981">
                  <a:moveTo>
                    <a:pt x="2317" y="2186"/>
                  </a:moveTo>
                  <a:cubicBezTo>
                    <a:pt x="2536" y="2186"/>
                    <a:pt x="2719" y="2372"/>
                    <a:pt x="2719" y="2591"/>
                  </a:cubicBezTo>
                  <a:lnTo>
                    <a:pt x="2719" y="5463"/>
                  </a:lnTo>
                  <a:lnTo>
                    <a:pt x="3461" y="5463"/>
                  </a:lnTo>
                  <a:cubicBezTo>
                    <a:pt x="3680" y="5463"/>
                    <a:pt x="3866" y="5646"/>
                    <a:pt x="3866" y="5865"/>
                  </a:cubicBezTo>
                  <a:cubicBezTo>
                    <a:pt x="3866" y="6099"/>
                    <a:pt x="3691" y="6271"/>
                    <a:pt x="3461" y="6282"/>
                  </a:cubicBezTo>
                  <a:lnTo>
                    <a:pt x="2664" y="6282"/>
                  </a:lnTo>
                  <a:cubicBezTo>
                    <a:pt x="2292" y="6282"/>
                    <a:pt x="2270" y="6282"/>
                    <a:pt x="2247" y="6271"/>
                  </a:cubicBezTo>
                  <a:cubicBezTo>
                    <a:pt x="2050" y="6238"/>
                    <a:pt x="1900" y="6063"/>
                    <a:pt x="1900" y="5865"/>
                  </a:cubicBezTo>
                  <a:lnTo>
                    <a:pt x="1900" y="2591"/>
                  </a:lnTo>
                  <a:cubicBezTo>
                    <a:pt x="1900" y="2372"/>
                    <a:pt x="2083" y="2186"/>
                    <a:pt x="2317" y="2186"/>
                  </a:cubicBezTo>
                  <a:close/>
                  <a:moveTo>
                    <a:pt x="4988" y="2186"/>
                  </a:moveTo>
                  <a:cubicBezTo>
                    <a:pt x="5208" y="2186"/>
                    <a:pt x="5394" y="2372"/>
                    <a:pt x="5394" y="2591"/>
                  </a:cubicBezTo>
                  <a:lnTo>
                    <a:pt x="5394" y="5865"/>
                  </a:lnTo>
                  <a:cubicBezTo>
                    <a:pt x="5394" y="6099"/>
                    <a:pt x="5208" y="6282"/>
                    <a:pt x="4988" y="6282"/>
                  </a:cubicBezTo>
                  <a:cubicBezTo>
                    <a:pt x="4758" y="6282"/>
                    <a:pt x="4572" y="6099"/>
                    <a:pt x="4572" y="5865"/>
                  </a:cubicBezTo>
                  <a:lnTo>
                    <a:pt x="4572" y="2591"/>
                  </a:lnTo>
                  <a:cubicBezTo>
                    <a:pt x="4572" y="2372"/>
                    <a:pt x="4758" y="2186"/>
                    <a:pt x="4988" y="2186"/>
                  </a:cubicBezTo>
                  <a:close/>
                  <a:moveTo>
                    <a:pt x="6439" y="2189"/>
                  </a:moveTo>
                  <a:cubicBezTo>
                    <a:pt x="6605" y="2189"/>
                    <a:pt x="6763" y="2290"/>
                    <a:pt x="6829" y="2464"/>
                  </a:cubicBezTo>
                  <a:lnTo>
                    <a:pt x="7626" y="4755"/>
                  </a:lnTo>
                  <a:lnTo>
                    <a:pt x="8379" y="2477"/>
                  </a:lnTo>
                  <a:cubicBezTo>
                    <a:pt x="8435" y="2299"/>
                    <a:pt x="8594" y="2191"/>
                    <a:pt x="8768" y="2191"/>
                  </a:cubicBezTo>
                  <a:cubicBezTo>
                    <a:pt x="8811" y="2191"/>
                    <a:pt x="8855" y="2197"/>
                    <a:pt x="8898" y="2211"/>
                  </a:cubicBezTo>
                  <a:cubicBezTo>
                    <a:pt x="9106" y="2280"/>
                    <a:pt x="9223" y="2522"/>
                    <a:pt x="9154" y="2730"/>
                  </a:cubicBezTo>
                  <a:lnTo>
                    <a:pt x="8090" y="5949"/>
                  </a:lnTo>
                  <a:cubicBezTo>
                    <a:pt x="8021" y="6143"/>
                    <a:pt x="7835" y="6282"/>
                    <a:pt x="7626" y="6282"/>
                  </a:cubicBezTo>
                  <a:cubicBezTo>
                    <a:pt x="7429" y="6282"/>
                    <a:pt x="7246" y="6157"/>
                    <a:pt x="7176" y="5960"/>
                  </a:cubicBezTo>
                  <a:lnTo>
                    <a:pt x="6052" y="2730"/>
                  </a:lnTo>
                  <a:cubicBezTo>
                    <a:pt x="5982" y="2522"/>
                    <a:pt x="6088" y="2280"/>
                    <a:pt x="6307" y="2211"/>
                  </a:cubicBezTo>
                  <a:cubicBezTo>
                    <a:pt x="6351" y="2196"/>
                    <a:pt x="6395" y="2189"/>
                    <a:pt x="6439" y="2189"/>
                  </a:cubicBezTo>
                  <a:close/>
                  <a:moveTo>
                    <a:pt x="11664" y="2186"/>
                  </a:moveTo>
                  <a:cubicBezTo>
                    <a:pt x="11897" y="2186"/>
                    <a:pt x="12081" y="2372"/>
                    <a:pt x="12081" y="2591"/>
                  </a:cubicBezTo>
                  <a:cubicBezTo>
                    <a:pt x="12081" y="2825"/>
                    <a:pt x="11897" y="3008"/>
                    <a:pt x="11664" y="3008"/>
                  </a:cubicBezTo>
                  <a:lnTo>
                    <a:pt x="10692" y="3008"/>
                  </a:lnTo>
                  <a:lnTo>
                    <a:pt x="10692" y="3830"/>
                  </a:lnTo>
                  <a:lnTo>
                    <a:pt x="11561" y="3830"/>
                  </a:lnTo>
                  <a:cubicBezTo>
                    <a:pt x="11792" y="3830"/>
                    <a:pt x="11978" y="4005"/>
                    <a:pt x="11978" y="4235"/>
                  </a:cubicBezTo>
                  <a:cubicBezTo>
                    <a:pt x="11978" y="4455"/>
                    <a:pt x="11792" y="4641"/>
                    <a:pt x="11561" y="4641"/>
                  </a:cubicBezTo>
                  <a:lnTo>
                    <a:pt x="10692" y="4641"/>
                  </a:lnTo>
                  <a:lnTo>
                    <a:pt x="10692" y="5463"/>
                  </a:lnTo>
                  <a:lnTo>
                    <a:pt x="11664" y="5463"/>
                  </a:lnTo>
                  <a:cubicBezTo>
                    <a:pt x="11897" y="5463"/>
                    <a:pt x="12081" y="5646"/>
                    <a:pt x="12081" y="5865"/>
                  </a:cubicBezTo>
                  <a:cubicBezTo>
                    <a:pt x="12081" y="6099"/>
                    <a:pt x="11897" y="6282"/>
                    <a:pt x="11664" y="6282"/>
                  </a:cubicBezTo>
                  <a:lnTo>
                    <a:pt x="10287" y="6282"/>
                  </a:lnTo>
                  <a:cubicBezTo>
                    <a:pt x="10056" y="6282"/>
                    <a:pt x="9884" y="6099"/>
                    <a:pt x="9884" y="5865"/>
                  </a:cubicBezTo>
                  <a:lnTo>
                    <a:pt x="9884" y="2591"/>
                  </a:lnTo>
                  <a:cubicBezTo>
                    <a:pt x="9884" y="2372"/>
                    <a:pt x="10056" y="2186"/>
                    <a:pt x="10287" y="2186"/>
                  </a:cubicBezTo>
                  <a:close/>
                  <a:moveTo>
                    <a:pt x="1228" y="0"/>
                  </a:moveTo>
                  <a:cubicBezTo>
                    <a:pt x="556" y="0"/>
                    <a:pt x="1" y="556"/>
                    <a:pt x="1" y="1228"/>
                  </a:cubicBezTo>
                  <a:lnTo>
                    <a:pt x="1" y="8470"/>
                  </a:lnTo>
                  <a:lnTo>
                    <a:pt x="13980" y="8470"/>
                  </a:lnTo>
                  <a:lnTo>
                    <a:pt x="13980" y="1228"/>
                  </a:lnTo>
                  <a:cubicBezTo>
                    <a:pt x="13980" y="556"/>
                    <a:pt x="13425"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130"/>
          <p:cNvGrpSpPr/>
          <p:nvPr/>
        </p:nvGrpSpPr>
        <p:grpSpPr>
          <a:xfrm>
            <a:off x="5533100" y="2167575"/>
            <a:ext cx="349425" cy="349425"/>
            <a:chOff x="5533113" y="2015175"/>
            <a:chExt cx="349425" cy="349425"/>
          </a:xfrm>
        </p:grpSpPr>
        <p:sp>
          <p:nvSpPr>
            <p:cNvPr id="4648" name="Google Shape;4648;p130"/>
            <p:cNvSpPr/>
            <p:nvPr/>
          </p:nvSpPr>
          <p:spPr>
            <a:xfrm>
              <a:off x="5725763" y="2015175"/>
              <a:ext cx="61325" cy="61600"/>
            </a:xfrm>
            <a:custGeom>
              <a:rect b="b" l="l" r="r" t="t"/>
              <a:pathLst>
                <a:path extrusionOk="0" h="2464" w="2453">
                  <a:moveTo>
                    <a:pt x="406" y="0"/>
                  </a:moveTo>
                  <a:cubicBezTo>
                    <a:pt x="175" y="0"/>
                    <a:pt x="1" y="186"/>
                    <a:pt x="1" y="417"/>
                  </a:cubicBezTo>
                  <a:lnTo>
                    <a:pt x="1" y="2047"/>
                  </a:lnTo>
                  <a:cubicBezTo>
                    <a:pt x="1" y="2280"/>
                    <a:pt x="175" y="2464"/>
                    <a:pt x="406" y="2464"/>
                  </a:cubicBezTo>
                  <a:lnTo>
                    <a:pt x="2036" y="2464"/>
                  </a:lnTo>
                  <a:cubicBezTo>
                    <a:pt x="2269" y="2464"/>
                    <a:pt x="2453" y="2280"/>
                    <a:pt x="2453" y="2047"/>
                  </a:cubicBezTo>
                  <a:lnTo>
                    <a:pt x="2453" y="417"/>
                  </a:lnTo>
                  <a:cubicBezTo>
                    <a:pt x="2453" y="186"/>
                    <a:pt x="2269" y="0"/>
                    <a:pt x="2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30"/>
            <p:cNvSpPr/>
            <p:nvPr/>
          </p:nvSpPr>
          <p:spPr>
            <a:xfrm>
              <a:off x="5677713" y="2158675"/>
              <a:ext cx="75300" cy="34100"/>
            </a:xfrm>
            <a:custGeom>
              <a:rect b="b" l="l" r="r" t="t"/>
              <a:pathLst>
                <a:path extrusionOk="0" h="1364" w="3012">
                  <a:moveTo>
                    <a:pt x="1" y="0"/>
                  </a:moveTo>
                  <a:lnTo>
                    <a:pt x="1" y="1364"/>
                  </a:lnTo>
                  <a:lnTo>
                    <a:pt x="3011" y="1364"/>
                  </a:lnTo>
                  <a:lnTo>
                    <a:pt x="30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30"/>
            <p:cNvSpPr/>
            <p:nvPr/>
          </p:nvSpPr>
          <p:spPr>
            <a:xfrm>
              <a:off x="5585738" y="2035725"/>
              <a:ext cx="218425" cy="208300"/>
            </a:xfrm>
            <a:custGeom>
              <a:rect b="b" l="l" r="r" t="t"/>
              <a:pathLst>
                <a:path extrusionOk="0" h="8332" w="8737">
                  <a:moveTo>
                    <a:pt x="1644" y="4432"/>
                  </a:moveTo>
                  <a:cubicBezTo>
                    <a:pt x="1864" y="4432"/>
                    <a:pt x="2050" y="4616"/>
                    <a:pt x="2050" y="4849"/>
                  </a:cubicBezTo>
                  <a:cubicBezTo>
                    <a:pt x="2050" y="5068"/>
                    <a:pt x="1864" y="5252"/>
                    <a:pt x="1644" y="5252"/>
                  </a:cubicBezTo>
                  <a:cubicBezTo>
                    <a:pt x="1414" y="5252"/>
                    <a:pt x="1228" y="5068"/>
                    <a:pt x="1228" y="4849"/>
                  </a:cubicBezTo>
                  <a:cubicBezTo>
                    <a:pt x="1228" y="4616"/>
                    <a:pt x="1414" y="4432"/>
                    <a:pt x="1644" y="4432"/>
                  </a:cubicBezTo>
                  <a:close/>
                  <a:moveTo>
                    <a:pt x="1644" y="5935"/>
                  </a:moveTo>
                  <a:cubicBezTo>
                    <a:pt x="1864" y="5935"/>
                    <a:pt x="2050" y="6121"/>
                    <a:pt x="2050" y="6340"/>
                  </a:cubicBezTo>
                  <a:cubicBezTo>
                    <a:pt x="2050" y="6571"/>
                    <a:pt x="1864" y="6757"/>
                    <a:pt x="1644" y="6757"/>
                  </a:cubicBezTo>
                  <a:cubicBezTo>
                    <a:pt x="1414" y="6757"/>
                    <a:pt x="1228" y="6571"/>
                    <a:pt x="1228" y="6340"/>
                  </a:cubicBezTo>
                  <a:cubicBezTo>
                    <a:pt x="1228" y="6121"/>
                    <a:pt x="1414" y="5935"/>
                    <a:pt x="1644" y="5935"/>
                  </a:cubicBezTo>
                  <a:close/>
                  <a:moveTo>
                    <a:pt x="7096" y="4096"/>
                  </a:moveTo>
                  <a:cubicBezTo>
                    <a:pt x="7326" y="4096"/>
                    <a:pt x="7512" y="4280"/>
                    <a:pt x="7512" y="4502"/>
                  </a:cubicBezTo>
                  <a:lnTo>
                    <a:pt x="7512" y="6687"/>
                  </a:lnTo>
                  <a:cubicBezTo>
                    <a:pt x="7512" y="6918"/>
                    <a:pt x="7326" y="7093"/>
                    <a:pt x="7096" y="7093"/>
                  </a:cubicBezTo>
                  <a:lnTo>
                    <a:pt x="3277" y="7093"/>
                  </a:lnTo>
                  <a:cubicBezTo>
                    <a:pt x="3055" y="7093"/>
                    <a:pt x="2872" y="6918"/>
                    <a:pt x="2872" y="6687"/>
                  </a:cubicBezTo>
                  <a:lnTo>
                    <a:pt x="2872" y="4502"/>
                  </a:lnTo>
                  <a:cubicBezTo>
                    <a:pt x="2872" y="4280"/>
                    <a:pt x="3055" y="4096"/>
                    <a:pt x="3277" y="4096"/>
                  </a:cubicBezTo>
                  <a:close/>
                  <a:moveTo>
                    <a:pt x="2733" y="0"/>
                  </a:moveTo>
                  <a:cubicBezTo>
                    <a:pt x="1900" y="0"/>
                    <a:pt x="1228" y="670"/>
                    <a:pt x="1228" y="1503"/>
                  </a:cubicBezTo>
                  <a:lnTo>
                    <a:pt x="1228" y="2869"/>
                  </a:lnTo>
                  <a:lnTo>
                    <a:pt x="822" y="2869"/>
                  </a:lnTo>
                  <a:cubicBezTo>
                    <a:pt x="372" y="2869"/>
                    <a:pt x="0" y="3227"/>
                    <a:pt x="0" y="3691"/>
                  </a:cubicBezTo>
                  <a:lnTo>
                    <a:pt x="0" y="7509"/>
                  </a:lnTo>
                  <a:cubicBezTo>
                    <a:pt x="0" y="7959"/>
                    <a:pt x="372" y="8331"/>
                    <a:pt x="822" y="8331"/>
                  </a:cubicBezTo>
                  <a:lnTo>
                    <a:pt x="7915" y="8331"/>
                  </a:lnTo>
                  <a:cubicBezTo>
                    <a:pt x="8367" y="8331"/>
                    <a:pt x="8737" y="7959"/>
                    <a:pt x="8737" y="7509"/>
                  </a:cubicBezTo>
                  <a:lnTo>
                    <a:pt x="8737" y="3691"/>
                  </a:lnTo>
                  <a:cubicBezTo>
                    <a:pt x="8737" y="3227"/>
                    <a:pt x="8367" y="2869"/>
                    <a:pt x="7915" y="2869"/>
                  </a:cubicBezTo>
                  <a:lnTo>
                    <a:pt x="2050" y="2869"/>
                  </a:lnTo>
                  <a:lnTo>
                    <a:pt x="2050" y="1503"/>
                  </a:lnTo>
                  <a:cubicBezTo>
                    <a:pt x="2050" y="1122"/>
                    <a:pt x="2350" y="822"/>
                    <a:pt x="2733" y="822"/>
                  </a:cubicBezTo>
                  <a:lnTo>
                    <a:pt x="4780" y="822"/>
                  </a:lnTo>
                  <a:lnTo>
                    <a:pt x="4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0"/>
            <p:cNvSpPr/>
            <p:nvPr/>
          </p:nvSpPr>
          <p:spPr>
            <a:xfrm>
              <a:off x="5533113" y="2134650"/>
              <a:ext cx="32175" cy="81875"/>
            </a:xfrm>
            <a:custGeom>
              <a:rect b="b" l="l" r="r" t="t"/>
              <a:pathLst>
                <a:path extrusionOk="0" h="3275" w="1287">
                  <a:moveTo>
                    <a:pt x="961" y="1"/>
                  </a:moveTo>
                  <a:cubicBezTo>
                    <a:pt x="428" y="1"/>
                    <a:pt x="0" y="428"/>
                    <a:pt x="0" y="961"/>
                  </a:cubicBezTo>
                  <a:lnTo>
                    <a:pt x="0" y="2325"/>
                  </a:lnTo>
                  <a:cubicBezTo>
                    <a:pt x="0" y="2847"/>
                    <a:pt x="428" y="3275"/>
                    <a:pt x="961" y="3275"/>
                  </a:cubicBezTo>
                  <a:lnTo>
                    <a:pt x="1286" y="3275"/>
                  </a:lnTo>
                  <a:lnTo>
                    <a:pt x="12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30"/>
            <p:cNvSpPr/>
            <p:nvPr/>
          </p:nvSpPr>
          <p:spPr>
            <a:xfrm>
              <a:off x="5824688" y="2117575"/>
              <a:ext cx="57850" cy="116025"/>
            </a:xfrm>
            <a:custGeom>
              <a:rect b="b" l="l" r="r" t="t"/>
              <a:pathLst>
                <a:path extrusionOk="0" h="4641" w="2314">
                  <a:moveTo>
                    <a:pt x="1919" y="0"/>
                  </a:moveTo>
                  <a:cubicBezTo>
                    <a:pt x="1877" y="0"/>
                    <a:pt x="1834" y="8"/>
                    <a:pt x="1795" y="23"/>
                  </a:cubicBezTo>
                  <a:lnTo>
                    <a:pt x="1" y="556"/>
                  </a:lnTo>
                  <a:lnTo>
                    <a:pt x="1" y="4085"/>
                  </a:lnTo>
                  <a:lnTo>
                    <a:pt x="1795" y="4630"/>
                  </a:lnTo>
                  <a:cubicBezTo>
                    <a:pt x="1828" y="4641"/>
                    <a:pt x="1864" y="4641"/>
                    <a:pt x="1911" y="4641"/>
                  </a:cubicBezTo>
                  <a:cubicBezTo>
                    <a:pt x="1992" y="4641"/>
                    <a:pt x="2083" y="4616"/>
                    <a:pt x="2153" y="4560"/>
                  </a:cubicBezTo>
                  <a:cubicBezTo>
                    <a:pt x="2258" y="4477"/>
                    <a:pt x="2314" y="4363"/>
                    <a:pt x="2314" y="4235"/>
                  </a:cubicBezTo>
                  <a:lnTo>
                    <a:pt x="2314" y="417"/>
                  </a:lnTo>
                  <a:cubicBezTo>
                    <a:pt x="2314" y="278"/>
                    <a:pt x="2258" y="162"/>
                    <a:pt x="2153" y="81"/>
                  </a:cubicBezTo>
                  <a:cubicBezTo>
                    <a:pt x="2085" y="28"/>
                    <a:pt x="2002" y="0"/>
                    <a:pt x="1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30"/>
            <p:cNvSpPr/>
            <p:nvPr/>
          </p:nvSpPr>
          <p:spPr>
            <a:xfrm>
              <a:off x="5623363" y="2264200"/>
              <a:ext cx="143250" cy="100400"/>
            </a:xfrm>
            <a:custGeom>
              <a:rect b="b" l="l" r="r" t="t"/>
              <a:pathLst>
                <a:path extrusionOk="0" h="4016" w="5730">
                  <a:moveTo>
                    <a:pt x="0" y="0"/>
                  </a:moveTo>
                  <a:lnTo>
                    <a:pt x="0" y="278"/>
                  </a:lnTo>
                  <a:cubicBezTo>
                    <a:pt x="0" y="800"/>
                    <a:pt x="428" y="1228"/>
                    <a:pt x="950" y="1228"/>
                  </a:cubicBezTo>
                  <a:lnTo>
                    <a:pt x="1794" y="1228"/>
                  </a:lnTo>
                  <a:lnTo>
                    <a:pt x="406" y="2489"/>
                  </a:lnTo>
                  <a:cubicBezTo>
                    <a:pt x="325" y="2558"/>
                    <a:pt x="267" y="2675"/>
                    <a:pt x="267" y="2791"/>
                  </a:cubicBezTo>
                  <a:lnTo>
                    <a:pt x="267" y="3611"/>
                  </a:lnTo>
                  <a:cubicBezTo>
                    <a:pt x="267" y="3833"/>
                    <a:pt x="453" y="4016"/>
                    <a:pt x="684" y="4016"/>
                  </a:cubicBezTo>
                  <a:cubicBezTo>
                    <a:pt x="903" y="4016"/>
                    <a:pt x="1089" y="3833"/>
                    <a:pt x="1089" y="3611"/>
                  </a:cubicBezTo>
                  <a:lnTo>
                    <a:pt x="1089" y="2975"/>
                  </a:lnTo>
                  <a:lnTo>
                    <a:pt x="2453" y="1750"/>
                  </a:lnTo>
                  <a:lnTo>
                    <a:pt x="2453" y="3611"/>
                  </a:lnTo>
                  <a:cubicBezTo>
                    <a:pt x="2453" y="3833"/>
                    <a:pt x="2639" y="4016"/>
                    <a:pt x="2858" y="4016"/>
                  </a:cubicBezTo>
                  <a:cubicBezTo>
                    <a:pt x="3091" y="4016"/>
                    <a:pt x="3275" y="3833"/>
                    <a:pt x="3275" y="3611"/>
                  </a:cubicBezTo>
                  <a:lnTo>
                    <a:pt x="3275" y="1750"/>
                  </a:lnTo>
                  <a:lnTo>
                    <a:pt x="4641" y="2975"/>
                  </a:lnTo>
                  <a:lnTo>
                    <a:pt x="4641" y="3611"/>
                  </a:lnTo>
                  <a:cubicBezTo>
                    <a:pt x="4641" y="3833"/>
                    <a:pt x="4827" y="4016"/>
                    <a:pt x="5046" y="4016"/>
                  </a:cubicBezTo>
                  <a:cubicBezTo>
                    <a:pt x="5277" y="4016"/>
                    <a:pt x="5463" y="3833"/>
                    <a:pt x="5463" y="3611"/>
                  </a:cubicBezTo>
                  <a:lnTo>
                    <a:pt x="5463" y="2791"/>
                  </a:lnTo>
                  <a:cubicBezTo>
                    <a:pt x="5463" y="2675"/>
                    <a:pt x="5404" y="2558"/>
                    <a:pt x="5324" y="2489"/>
                  </a:cubicBezTo>
                  <a:lnTo>
                    <a:pt x="3935" y="1228"/>
                  </a:lnTo>
                  <a:lnTo>
                    <a:pt x="4780" y="1228"/>
                  </a:lnTo>
                  <a:cubicBezTo>
                    <a:pt x="5299" y="1228"/>
                    <a:pt x="5729" y="800"/>
                    <a:pt x="5729" y="278"/>
                  </a:cubicBezTo>
                  <a:lnTo>
                    <a:pt x="57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130"/>
          <p:cNvGrpSpPr/>
          <p:nvPr/>
        </p:nvGrpSpPr>
        <p:grpSpPr>
          <a:xfrm>
            <a:off x="4834825" y="2167575"/>
            <a:ext cx="225025" cy="349425"/>
            <a:chOff x="4834838" y="2015175"/>
            <a:chExt cx="225025" cy="349425"/>
          </a:xfrm>
        </p:grpSpPr>
        <p:sp>
          <p:nvSpPr>
            <p:cNvPr id="4655" name="Google Shape;4655;p130"/>
            <p:cNvSpPr/>
            <p:nvPr/>
          </p:nvSpPr>
          <p:spPr>
            <a:xfrm>
              <a:off x="4834838" y="2071275"/>
              <a:ext cx="225025" cy="293325"/>
            </a:xfrm>
            <a:custGeom>
              <a:rect b="b" l="l" r="r" t="t"/>
              <a:pathLst>
                <a:path extrusionOk="0" h="11733" w="9001">
                  <a:moveTo>
                    <a:pt x="4502" y="2997"/>
                  </a:moveTo>
                  <a:cubicBezTo>
                    <a:pt x="5404" y="2997"/>
                    <a:pt x="6132" y="3738"/>
                    <a:pt x="6132" y="4641"/>
                  </a:cubicBezTo>
                  <a:cubicBezTo>
                    <a:pt x="6132" y="5068"/>
                    <a:pt x="5971" y="5463"/>
                    <a:pt x="5693" y="5751"/>
                  </a:cubicBezTo>
                  <a:cubicBezTo>
                    <a:pt x="6526" y="6179"/>
                    <a:pt x="7093" y="7048"/>
                    <a:pt x="7093" y="8053"/>
                  </a:cubicBezTo>
                  <a:cubicBezTo>
                    <a:pt x="7093" y="8273"/>
                    <a:pt x="6907" y="8459"/>
                    <a:pt x="6687" y="8459"/>
                  </a:cubicBezTo>
                  <a:lnTo>
                    <a:pt x="2314" y="8459"/>
                  </a:lnTo>
                  <a:cubicBezTo>
                    <a:pt x="2094" y="8459"/>
                    <a:pt x="1908" y="8273"/>
                    <a:pt x="1908" y="8053"/>
                  </a:cubicBezTo>
                  <a:cubicBezTo>
                    <a:pt x="1908" y="7048"/>
                    <a:pt x="2475" y="6179"/>
                    <a:pt x="3297" y="5751"/>
                  </a:cubicBezTo>
                  <a:cubicBezTo>
                    <a:pt x="3030" y="5463"/>
                    <a:pt x="2858" y="5068"/>
                    <a:pt x="2858" y="4641"/>
                  </a:cubicBezTo>
                  <a:cubicBezTo>
                    <a:pt x="2858" y="3738"/>
                    <a:pt x="3599" y="2997"/>
                    <a:pt x="4502" y="2997"/>
                  </a:cubicBezTo>
                  <a:close/>
                  <a:moveTo>
                    <a:pt x="6687" y="9281"/>
                  </a:moveTo>
                  <a:cubicBezTo>
                    <a:pt x="6907" y="9281"/>
                    <a:pt x="7093" y="9467"/>
                    <a:pt x="7093" y="9686"/>
                  </a:cubicBezTo>
                  <a:cubicBezTo>
                    <a:pt x="7093" y="9917"/>
                    <a:pt x="6907" y="10103"/>
                    <a:pt x="6687" y="10103"/>
                  </a:cubicBezTo>
                  <a:lnTo>
                    <a:pt x="2314" y="10103"/>
                  </a:lnTo>
                  <a:cubicBezTo>
                    <a:pt x="2094" y="10103"/>
                    <a:pt x="1908" y="9917"/>
                    <a:pt x="1908" y="9686"/>
                  </a:cubicBezTo>
                  <a:cubicBezTo>
                    <a:pt x="1908" y="9467"/>
                    <a:pt x="2094" y="9281"/>
                    <a:pt x="2314" y="9281"/>
                  </a:cubicBezTo>
                  <a:close/>
                  <a:moveTo>
                    <a:pt x="1225" y="0"/>
                  </a:moveTo>
                  <a:cubicBezTo>
                    <a:pt x="545" y="0"/>
                    <a:pt x="0" y="544"/>
                    <a:pt x="0" y="1228"/>
                  </a:cubicBezTo>
                  <a:lnTo>
                    <a:pt x="0" y="10508"/>
                  </a:lnTo>
                  <a:cubicBezTo>
                    <a:pt x="0" y="11178"/>
                    <a:pt x="545" y="11733"/>
                    <a:pt x="1225" y="11733"/>
                  </a:cubicBezTo>
                  <a:lnTo>
                    <a:pt x="7776" y="11733"/>
                  </a:lnTo>
                  <a:cubicBezTo>
                    <a:pt x="8445" y="11733"/>
                    <a:pt x="9001" y="11178"/>
                    <a:pt x="9001" y="10508"/>
                  </a:cubicBezTo>
                  <a:lnTo>
                    <a:pt x="9001" y="1228"/>
                  </a:lnTo>
                  <a:cubicBezTo>
                    <a:pt x="9001" y="544"/>
                    <a:pt x="8445" y="0"/>
                    <a:pt x="7776" y="0"/>
                  </a:cubicBezTo>
                  <a:lnTo>
                    <a:pt x="5449" y="0"/>
                  </a:lnTo>
                  <a:lnTo>
                    <a:pt x="6271" y="1366"/>
                  </a:lnTo>
                  <a:lnTo>
                    <a:pt x="6410" y="1366"/>
                  </a:lnTo>
                  <a:cubicBezTo>
                    <a:pt x="6640" y="1366"/>
                    <a:pt x="6815" y="1539"/>
                    <a:pt x="6815" y="1772"/>
                  </a:cubicBezTo>
                  <a:cubicBezTo>
                    <a:pt x="6815" y="2002"/>
                    <a:pt x="6640" y="2177"/>
                    <a:pt x="6410" y="2177"/>
                  </a:cubicBezTo>
                  <a:lnTo>
                    <a:pt x="2591" y="2177"/>
                  </a:lnTo>
                  <a:cubicBezTo>
                    <a:pt x="2361" y="2177"/>
                    <a:pt x="2175" y="2002"/>
                    <a:pt x="2175" y="1772"/>
                  </a:cubicBezTo>
                  <a:cubicBezTo>
                    <a:pt x="2175" y="1539"/>
                    <a:pt x="2361" y="1366"/>
                    <a:pt x="2591" y="1366"/>
                  </a:cubicBezTo>
                  <a:lnTo>
                    <a:pt x="2719" y="1366"/>
                  </a:lnTo>
                  <a:lnTo>
                    <a:pt x="1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30"/>
            <p:cNvSpPr/>
            <p:nvPr/>
          </p:nvSpPr>
          <p:spPr>
            <a:xfrm>
              <a:off x="4904263" y="2228100"/>
              <a:ext cx="86175" cy="34100"/>
            </a:xfrm>
            <a:custGeom>
              <a:rect b="b" l="l" r="r" t="t"/>
              <a:pathLst>
                <a:path extrusionOk="0" h="1364" w="3447">
                  <a:moveTo>
                    <a:pt x="1725" y="0"/>
                  </a:moveTo>
                  <a:cubicBezTo>
                    <a:pt x="878" y="0"/>
                    <a:pt x="184" y="589"/>
                    <a:pt x="0" y="1364"/>
                  </a:cubicBezTo>
                  <a:lnTo>
                    <a:pt x="3447" y="1364"/>
                  </a:lnTo>
                  <a:cubicBezTo>
                    <a:pt x="3263" y="589"/>
                    <a:pt x="255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0"/>
            <p:cNvSpPr/>
            <p:nvPr/>
          </p:nvSpPr>
          <p:spPr>
            <a:xfrm>
              <a:off x="4926813" y="2166725"/>
              <a:ext cx="41075" cy="40850"/>
            </a:xfrm>
            <a:custGeom>
              <a:rect b="b" l="l" r="r" t="t"/>
              <a:pathLst>
                <a:path extrusionOk="0" h="1634" w="1643">
                  <a:moveTo>
                    <a:pt x="823" y="1"/>
                  </a:moveTo>
                  <a:cubicBezTo>
                    <a:pt x="370" y="1"/>
                    <a:pt x="1" y="373"/>
                    <a:pt x="1" y="823"/>
                  </a:cubicBezTo>
                  <a:cubicBezTo>
                    <a:pt x="1" y="1275"/>
                    <a:pt x="370" y="1633"/>
                    <a:pt x="823" y="1633"/>
                  </a:cubicBezTo>
                  <a:cubicBezTo>
                    <a:pt x="1273" y="1633"/>
                    <a:pt x="1642" y="1275"/>
                    <a:pt x="1642" y="823"/>
                  </a:cubicBezTo>
                  <a:cubicBezTo>
                    <a:pt x="1642" y="373"/>
                    <a:pt x="1273"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30"/>
            <p:cNvSpPr/>
            <p:nvPr/>
          </p:nvSpPr>
          <p:spPr>
            <a:xfrm>
              <a:off x="4877588" y="2015175"/>
              <a:ext cx="90300" cy="90275"/>
            </a:xfrm>
            <a:custGeom>
              <a:rect b="b" l="l" r="r" t="t"/>
              <a:pathLst>
                <a:path extrusionOk="0" h="3611" w="3612">
                  <a:moveTo>
                    <a:pt x="512" y="0"/>
                  </a:moveTo>
                  <a:cubicBezTo>
                    <a:pt x="198" y="0"/>
                    <a:pt x="1" y="348"/>
                    <a:pt x="165" y="625"/>
                  </a:cubicBezTo>
                  <a:lnTo>
                    <a:pt x="1970" y="3610"/>
                  </a:lnTo>
                  <a:lnTo>
                    <a:pt x="3611" y="3610"/>
                  </a:lnTo>
                  <a:lnTo>
                    <a:pt x="1542" y="198"/>
                  </a:lnTo>
                  <a:cubicBezTo>
                    <a:pt x="1473" y="81"/>
                    <a:pt x="1334" y="0"/>
                    <a:pt x="11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30"/>
            <p:cNvSpPr/>
            <p:nvPr/>
          </p:nvSpPr>
          <p:spPr>
            <a:xfrm>
              <a:off x="4959788" y="2015175"/>
              <a:ext cx="57300" cy="35575"/>
            </a:xfrm>
            <a:custGeom>
              <a:rect b="b" l="l" r="r" t="t"/>
              <a:pathLst>
                <a:path extrusionOk="0" h="1423" w="2292">
                  <a:moveTo>
                    <a:pt x="1101" y="0"/>
                  </a:moveTo>
                  <a:cubicBezTo>
                    <a:pt x="948" y="0"/>
                    <a:pt x="823" y="81"/>
                    <a:pt x="740" y="198"/>
                  </a:cubicBezTo>
                  <a:lnTo>
                    <a:pt x="1" y="1422"/>
                  </a:lnTo>
                  <a:lnTo>
                    <a:pt x="1642" y="1422"/>
                  </a:lnTo>
                  <a:lnTo>
                    <a:pt x="2128" y="625"/>
                  </a:lnTo>
                  <a:cubicBezTo>
                    <a:pt x="2292" y="348"/>
                    <a:pt x="2095" y="0"/>
                    <a:pt x="17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130"/>
          <p:cNvGrpSpPr/>
          <p:nvPr/>
        </p:nvGrpSpPr>
        <p:grpSpPr>
          <a:xfrm>
            <a:off x="4019900" y="2167575"/>
            <a:ext cx="348075" cy="349425"/>
            <a:chOff x="4019913" y="2015175"/>
            <a:chExt cx="348075" cy="349425"/>
          </a:xfrm>
        </p:grpSpPr>
        <p:sp>
          <p:nvSpPr>
            <p:cNvPr id="4661" name="Google Shape;4661;p130"/>
            <p:cNvSpPr/>
            <p:nvPr/>
          </p:nvSpPr>
          <p:spPr>
            <a:xfrm>
              <a:off x="4279163" y="2180325"/>
              <a:ext cx="88825" cy="184275"/>
            </a:xfrm>
            <a:custGeom>
              <a:rect b="b" l="l" r="r" t="t"/>
              <a:pathLst>
                <a:path extrusionOk="0" h="7371" w="3553">
                  <a:moveTo>
                    <a:pt x="2730" y="1"/>
                  </a:moveTo>
                  <a:cubicBezTo>
                    <a:pt x="2277" y="1"/>
                    <a:pt x="1919" y="370"/>
                    <a:pt x="1919" y="823"/>
                  </a:cubicBezTo>
                  <a:lnTo>
                    <a:pt x="1919" y="3136"/>
                  </a:lnTo>
                  <a:cubicBezTo>
                    <a:pt x="1919" y="3589"/>
                    <a:pt x="1550" y="3958"/>
                    <a:pt x="1097" y="3958"/>
                  </a:cubicBezTo>
                  <a:lnTo>
                    <a:pt x="0" y="3958"/>
                  </a:lnTo>
                  <a:lnTo>
                    <a:pt x="0" y="5602"/>
                  </a:lnTo>
                  <a:cubicBezTo>
                    <a:pt x="0" y="6574"/>
                    <a:pt x="797" y="7371"/>
                    <a:pt x="1780" y="7371"/>
                  </a:cubicBezTo>
                  <a:cubicBezTo>
                    <a:pt x="2752" y="7371"/>
                    <a:pt x="3552" y="6574"/>
                    <a:pt x="3552" y="5602"/>
                  </a:cubicBezTo>
                  <a:lnTo>
                    <a:pt x="3552" y="823"/>
                  </a:lnTo>
                  <a:cubicBezTo>
                    <a:pt x="3552" y="370"/>
                    <a:pt x="3180" y="1"/>
                    <a:pt x="27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30"/>
            <p:cNvSpPr/>
            <p:nvPr/>
          </p:nvSpPr>
          <p:spPr>
            <a:xfrm>
              <a:off x="4068513" y="2077375"/>
              <a:ext cx="143250" cy="20575"/>
            </a:xfrm>
            <a:custGeom>
              <a:rect b="b" l="l" r="r" t="t"/>
              <a:pathLst>
                <a:path extrusionOk="0" h="823" w="5730">
                  <a:moveTo>
                    <a:pt x="1" y="1"/>
                  </a:moveTo>
                  <a:lnTo>
                    <a:pt x="1" y="823"/>
                  </a:lnTo>
                  <a:lnTo>
                    <a:pt x="5730" y="823"/>
                  </a:lnTo>
                  <a:lnTo>
                    <a:pt x="57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0"/>
            <p:cNvSpPr/>
            <p:nvPr/>
          </p:nvSpPr>
          <p:spPr>
            <a:xfrm>
              <a:off x="4191188" y="2200325"/>
              <a:ext cx="20575" cy="20225"/>
            </a:xfrm>
            <a:custGeom>
              <a:rect b="b" l="l" r="r" t="t"/>
              <a:pathLst>
                <a:path extrusionOk="0" h="809" w="823">
                  <a:moveTo>
                    <a:pt x="1" y="1"/>
                  </a:moveTo>
                  <a:lnTo>
                    <a:pt x="1" y="809"/>
                  </a:lnTo>
                  <a:lnTo>
                    <a:pt x="823" y="809"/>
                  </a:lnTo>
                  <a:lnTo>
                    <a:pt x="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30"/>
            <p:cNvSpPr/>
            <p:nvPr/>
          </p:nvSpPr>
          <p:spPr>
            <a:xfrm>
              <a:off x="4068513" y="2282175"/>
              <a:ext cx="20300" cy="20225"/>
            </a:xfrm>
            <a:custGeom>
              <a:rect b="b" l="l" r="r" t="t"/>
              <a:pathLst>
                <a:path extrusionOk="0" h="809" w="812">
                  <a:moveTo>
                    <a:pt x="1" y="1"/>
                  </a:moveTo>
                  <a:lnTo>
                    <a:pt x="1" y="809"/>
                  </a:lnTo>
                  <a:lnTo>
                    <a:pt x="812" y="809"/>
                  </a:lnTo>
                  <a:lnTo>
                    <a:pt x="8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30"/>
            <p:cNvSpPr/>
            <p:nvPr/>
          </p:nvSpPr>
          <p:spPr>
            <a:xfrm>
              <a:off x="4019913" y="2015175"/>
              <a:ext cx="256625" cy="349425"/>
            </a:xfrm>
            <a:custGeom>
              <a:rect b="b" l="l" r="r" t="t"/>
              <a:pathLst>
                <a:path extrusionOk="0" h="13977" w="10265">
                  <a:moveTo>
                    <a:pt x="8079" y="1667"/>
                  </a:moveTo>
                  <a:cubicBezTo>
                    <a:pt x="8310" y="1667"/>
                    <a:pt x="8496" y="1853"/>
                    <a:pt x="8496" y="2083"/>
                  </a:cubicBezTo>
                  <a:lnTo>
                    <a:pt x="8496" y="3713"/>
                  </a:lnTo>
                  <a:cubicBezTo>
                    <a:pt x="8496" y="3946"/>
                    <a:pt x="8310" y="4119"/>
                    <a:pt x="8079" y="4119"/>
                  </a:cubicBezTo>
                  <a:lnTo>
                    <a:pt x="1528" y="4119"/>
                  </a:lnTo>
                  <a:cubicBezTo>
                    <a:pt x="1309" y="4119"/>
                    <a:pt x="1123" y="3946"/>
                    <a:pt x="1123" y="3713"/>
                  </a:cubicBezTo>
                  <a:lnTo>
                    <a:pt x="1123" y="2083"/>
                  </a:lnTo>
                  <a:cubicBezTo>
                    <a:pt x="1123" y="1853"/>
                    <a:pt x="1309" y="1667"/>
                    <a:pt x="1528" y="1667"/>
                  </a:cubicBezTo>
                  <a:close/>
                  <a:moveTo>
                    <a:pt x="8079" y="4941"/>
                  </a:moveTo>
                  <a:cubicBezTo>
                    <a:pt x="8310" y="4941"/>
                    <a:pt x="8496" y="5127"/>
                    <a:pt x="8496" y="5357"/>
                  </a:cubicBezTo>
                  <a:cubicBezTo>
                    <a:pt x="8496" y="5577"/>
                    <a:pt x="8310" y="5763"/>
                    <a:pt x="8079" y="5763"/>
                  </a:cubicBezTo>
                  <a:lnTo>
                    <a:pt x="1528" y="5763"/>
                  </a:lnTo>
                  <a:cubicBezTo>
                    <a:pt x="1309" y="5763"/>
                    <a:pt x="1123" y="5577"/>
                    <a:pt x="1123" y="5357"/>
                  </a:cubicBezTo>
                  <a:cubicBezTo>
                    <a:pt x="1123" y="5127"/>
                    <a:pt x="1309" y="4941"/>
                    <a:pt x="1528" y="4941"/>
                  </a:cubicBezTo>
                  <a:close/>
                  <a:moveTo>
                    <a:pt x="3172" y="6585"/>
                  </a:moveTo>
                  <a:cubicBezTo>
                    <a:pt x="3392" y="6585"/>
                    <a:pt x="3578" y="6768"/>
                    <a:pt x="3578" y="6990"/>
                  </a:cubicBezTo>
                  <a:cubicBezTo>
                    <a:pt x="3578" y="7221"/>
                    <a:pt x="3392" y="7407"/>
                    <a:pt x="3172" y="7407"/>
                  </a:cubicBezTo>
                  <a:lnTo>
                    <a:pt x="1528" y="7407"/>
                  </a:lnTo>
                  <a:cubicBezTo>
                    <a:pt x="1309" y="7407"/>
                    <a:pt x="1123" y="7221"/>
                    <a:pt x="1123" y="6990"/>
                  </a:cubicBezTo>
                  <a:cubicBezTo>
                    <a:pt x="1123" y="6768"/>
                    <a:pt x="1309" y="6585"/>
                    <a:pt x="1528" y="6585"/>
                  </a:cubicBezTo>
                  <a:close/>
                  <a:moveTo>
                    <a:pt x="3172" y="8215"/>
                  </a:moveTo>
                  <a:cubicBezTo>
                    <a:pt x="3392" y="8215"/>
                    <a:pt x="3578" y="8401"/>
                    <a:pt x="3578" y="8631"/>
                  </a:cubicBezTo>
                  <a:cubicBezTo>
                    <a:pt x="3578" y="8851"/>
                    <a:pt x="3392" y="9037"/>
                    <a:pt x="3172" y="9037"/>
                  </a:cubicBezTo>
                  <a:lnTo>
                    <a:pt x="1528" y="9037"/>
                  </a:lnTo>
                  <a:cubicBezTo>
                    <a:pt x="1309" y="9037"/>
                    <a:pt x="1123" y="8851"/>
                    <a:pt x="1123" y="8631"/>
                  </a:cubicBezTo>
                  <a:cubicBezTo>
                    <a:pt x="1123" y="8401"/>
                    <a:pt x="1309" y="8215"/>
                    <a:pt x="1528" y="8215"/>
                  </a:cubicBezTo>
                  <a:close/>
                  <a:moveTo>
                    <a:pt x="8079" y="6585"/>
                  </a:moveTo>
                  <a:cubicBezTo>
                    <a:pt x="8310" y="6585"/>
                    <a:pt x="8496" y="6768"/>
                    <a:pt x="8496" y="6990"/>
                  </a:cubicBezTo>
                  <a:lnTo>
                    <a:pt x="8496" y="8631"/>
                  </a:lnTo>
                  <a:cubicBezTo>
                    <a:pt x="8496" y="8851"/>
                    <a:pt x="8310" y="9037"/>
                    <a:pt x="8079" y="9037"/>
                  </a:cubicBezTo>
                  <a:lnTo>
                    <a:pt x="6446" y="9037"/>
                  </a:lnTo>
                  <a:cubicBezTo>
                    <a:pt x="6216" y="9037"/>
                    <a:pt x="6030" y="8851"/>
                    <a:pt x="6030" y="8631"/>
                  </a:cubicBezTo>
                  <a:lnTo>
                    <a:pt x="6030" y="6990"/>
                  </a:lnTo>
                  <a:cubicBezTo>
                    <a:pt x="6030" y="6768"/>
                    <a:pt x="6216" y="6585"/>
                    <a:pt x="6446" y="6585"/>
                  </a:cubicBezTo>
                  <a:close/>
                  <a:moveTo>
                    <a:pt x="8079" y="9859"/>
                  </a:moveTo>
                  <a:cubicBezTo>
                    <a:pt x="8310" y="9859"/>
                    <a:pt x="8496" y="10045"/>
                    <a:pt x="8496" y="10264"/>
                  </a:cubicBezTo>
                  <a:cubicBezTo>
                    <a:pt x="8496" y="10495"/>
                    <a:pt x="8310" y="10681"/>
                    <a:pt x="8079" y="10681"/>
                  </a:cubicBezTo>
                  <a:lnTo>
                    <a:pt x="6446" y="10681"/>
                  </a:lnTo>
                  <a:cubicBezTo>
                    <a:pt x="6216" y="10681"/>
                    <a:pt x="6030" y="10495"/>
                    <a:pt x="6030" y="10264"/>
                  </a:cubicBezTo>
                  <a:cubicBezTo>
                    <a:pt x="6030" y="10045"/>
                    <a:pt x="6216" y="9859"/>
                    <a:pt x="6446" y="9859"/>
                  </a:cubicBezTo>
                  <a:close/>
                  <a:moveTo>
                    <a:pt x="3172" y="9859"/>
                  </a:moveTo>
                  <a:cubicBezTo>
                    <a:pt x="3392" y="9859"/>
                    <a:pt x="3578" y="10045"/>
                    <a:pt x="3578" y="10264"/>
                  </a:cubicBezTo>
                  <a:lnTo>
                    <a:pt x="3578" y="11905"/>
                  </a:lnTo>
                  <a:cubicBezTo>
                    <a:pt x="3578" y="12128"/>
                    <a:pt x="3392" y="12311"/>
                    <a:pt x="3172" y="12311"/>
                  </a:cubicBezTo>
                  <a:lnTo>
                    <a:pt x="1528" y="12311"/>
                  </a:lnTo>
                  <a:cubicBezTo>
                    <a:pt x="1309" y="12311"/>
                    <a:pt x="1123" y="12128"/>
                    <a:pt x="1123" y="11905"/>
                  </a:cubicBezTo>
                  <a:lnTo>
                    <a:pt x="1123" y="10264"/>
                  </a:lnTo>
                  <a:cubicBezTo>
                    <a:pt x="1123" y="10045"/>
                    <a:pt x="1309" y="9859"/>
                    <a:pt x="1528" y="9859"/>
                  </a:cubicBezTo>
                  <a:close/>
                  <a:moveTo>
                    <a:pt x="4802" y="6585"/>
                  </a:moveTo>
                  <a:cubicBezTo>
                    <a:pt x="5036" y="6585"/>
                    <a:pt x="5219" y="6768"/>
                    <a:pt x="5219" y="6990"/>
                  </a:cubicBezTo>
                  <a:lnTo>
                    <a:pt x="5219" y="11905"/>
                  </a:lnTo>
                  <a:cubicBezTo>
                    <a:pt x="5219" y="12128"/>
                    <a:pt x="5036" y="12311"/>
                    <a:pt x="4802" y="12311"/>
                  </a:cubicBezTo>
                  <a:cubicBezTo>
                    <a:pt x="4583" y="12311"/>
                    <a:pt x="4400" y="12128"/>
                    <a:pt x="4400" y="11905"/>
                  </a:cubicBezTo>
                  <a:lnTo>
                    <a:pt x="4400" y="6990"/>
                  </a:lnTo>
                  <a:cubicBezTo>
                    <a:pt x="4400" y="6768"/>
                    <a:pt x="4583" y="6585"/>
                    <a:pt x="4802" y="6585"/>
                  </a:cubicBezTo>
                  <a:close/>
                  <a:moveTo>
                    <a:pt x="8079" y="11489"/>
                  </a:moveTo>
                  <a:cubicBezTo>
                    <a:pt x="8310" y="11489"/>
                    <a:pt x="8496" y="11675"/>
                    <a:pt x="8496" y="11905"/>
                  </a:cubicBezTo>
                  <a:cubicBezTo>
                    <a:pt x="8496" y="12128"/>
                    <a:pt x="8310" y="12311"/>
                    <a:pt x="8079" y="12311"/>
                  </a:cubicBezTo>
                  <a:lnTo>
                    <a:pt x="6446" y="12311"/>
                  </a:lnTo>
                  <a:cubicBezTo>
                    <a:pt x="6216" y="12311"/>
                    <a:pt x="6030" y="12128"/>
                    <a:pt x="6030" y="11905"/>
                  </a:cubicBezTo>
                  <a:cubicBezTo>
                    <a:pt x="6030" y="11675"/>
                    <a:pt x="6216" y="11489"/>
                    <a:pt x="6446" y="11489"/>
                  </a:cubicBezTo>
                  <a:close/>
                  <a:moveTo>
                    <a:pt x="406" y="0"/>
                  </a:moveTo>
                  <a:cubicBezTo>
                    <a:pt x="187" y="0"/>
                    <a:pt x="1" y="186"/>
                    <a:pt x="1" y="417"/>
                  </a:cubicBezTo>
                  <a:lnTo>
                    <a:pt x="1" y="11930"/>
                  </a:lnTo>
                  <a:cubicBezTo>
                    <a:pt x="1" y="13063"/>
                    <a:pt x="915" y="13977"/>
                    <a:pt x="2050" y="13977"/>
                  </a:cubicBezTo>
                  <a:lnTo>
                    <a:pt x="10265" y="13977"/>
                  </a:lnTo>
                  <a:cubicBezTo>
                    <a:pt x="9826" y="13516"/>
                    <a:pt x="9559" y="12891"/>
                    <a:pt x="9559" y="12208"/>
                  </a:cubicBezTo>
                  <a:lnTo>
                    <a:pt x="9559" y="417"/>
                  </a:lnTo>
                  <a:cubicBezTo>
                    <a:pt x="9559" y="186"/>
                    <a:pt x="9373" y="0"/>
                    <a:pt x="91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0"/>
            <p:cNvSpPr/>
            <p:nvPr/>
          </p:nvSpPr>
          <p:spPr>
            <a:xfrm>
              <a:off x="4279163" y="2180325"/>
              <a:ext cx="33000" cy="78425"/>
            </a:xfrm>
            <a:custGeom>
              <a:rect b="b" l="l" r="r" t="t"/>
              <a:pathLst>
                <a:path extrusionOk="0" h="3137" w="1320">
                  <a:moveTo>
                    <a:pt x="0" y="1"/>
                  </a:moveTo>
                  <a:lnTo>
                    <a:pt x="0" y="3136"/>
                  </a:lnTo>
                  <a:lnTo>
                    <a:pt x="1097" y="3136"/>
                  </a:lnTo>
                  <a:lnTo>
                    <a:pt x="1097" y="823"/>
                  </a:lnTo>
                  <a:cubicBezTo>
                    <a:pt x="1097" y="523"/>
                    <a:pt x="1180" y="245"/>
                    <a:pt x="13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0"/>
          <p:cNvGrpSpPr/>
          <p:nvPr/>
        </p:nvGrpSpPr>
        <p:grpSpPr>
          <a:xfrm>
            <a:off x="3271850" y="2167575"/>
            <a:ext cx="349525" cy="349425"/>
            <a:chOff x="3271863" y="2015175"/>
            <a:chExt cx="349525" cy="349425"/>
          </a:xfrm>
        </p:grpSpPr>
        <p:sp>
          <p:nvSpPr>
            <p:cNvPr id="4668" name="Google Shape;4668;p130"/>
            <p:cNvSpPr/>
            <p:nvPr/>
          </p:nvSpPr>
          <p:spPr>
            <a:xfrm>
              <a:off x="3422863" y="2180325"/>
              <a:ext cx="129650" cy="129650"/>
            </a:xfrm>
            <a:custGeom>
              <a:rect b="b" l="l" r="r" t="t"/>
              <a:pathLst>
                <a:path extrusionOk="0" h="5186" w="5186">
                  <a:moveTo>
                    <a:pt x="2595" y="823"/>
                  </a:moveTo>
                  <a:cubicBezTo>
                    <a:pt x="3566" y="823"/>
                    <a:pt x="4363" y="1620"/>
                    <a:pt x="4363" y="2592"/>
                  </a:cubicBezTo>
                  <a:cubicBezTo>
                    <a:pt x="4363" y="3578"/>
                    <a:pt x="3566" y="4375"/>
                    <a:pt x="2595" y="4375"/>
                  </a:cubicBezTo>
                  <a:cubicBezTo>
                    <a:pt x="1609" y="4375"/>
                    <a:pt x="823" y="3578"/>
                    <a:pt x="823" y="2592"/>
                  </a:cubicBezTo>
                  <a:cubicBezTo>
                    <a:pt x="823" y="1620"/>
                    <a:pt x="1609" y="823"/>
                    <a:pt x="2595" y="823"/>
                  </a:cubicBezTo>
                  <a:close/>
                  <a:moveTo>
                    <a:pt x="2595" y="1"/>
                  </a:moveTo>
                  <a:cubicBezTo>
                    <a:pt x="1159" y="1"/>
                    <a:pt x="1" y="1170"/>
                    <a:pt x="1" y="2592"/>
                  </a:cubicBezTo>
                  <a:cubicBezTo>
                    <a:pt x="1" y="4027"/>
                    <a:pt x="1159" y="5185"/>
                    <a:pt x="2595" y="5185"/>
                  </a:cubicBezTo>
                  <a:cubicBezTo>
                    <a:pt x="4016" y="5185"/>
                    <a:pt x="5185" y="4027"/>
                    <a:pt x="5185" y="2592"/>
                  </a:cubicBezTo>
                  <a:cubicBezTo>
                    <a:pt x="5185" y="1170"/>
                    <a:pt x="4016" y="1"/>
                    <a:pt x="2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0"/>
            <p:cNvSpPr/>
            <p:nvPr/>
          </p:nvSpPr>
          <p:spPr>
            <a:xfrm>
              <a:off x="3463688" y="2221425"/>
              <a:ext cx="47725" cy="47725"/>
            </a:xfrm>
            <a:custGeom>
              <a:rect b="b" l="l" r="r" t="t"/>
              <a:pathLst>
                <a:path extrusionOk="0" h="1909" w="1909">
                  <a:moveTo>
                    <a:pt x="962" y="1"/>
                  </a:moveTo>
                  <a:cubicBezTo>
                    <a:pt x="428" y="1"/>
                    <a:pt x="1" y="428"/>
                    <a:pt x="1" y="948"/>
                  </a:cubicBezTo>
                  <a:cubicBezTo>
                    <a:pt x="1" y="1481"/>
                    <a:pt x="428" y="1909"/>
                    <a:pt x="962" y="1909"/>
                  </a:cubicBezTo>
                  <a:cubicBezTo>
                    <a:pt x="1481" y="1909"/>
                    <a:pt x="1908" y="1481"/>
                    <a:pt x="1908" y="948"/>
                  </a:cubicBezTo>
                  <a:cubicBezTo>
                    <a:pt x="1908" y="428"/>
                    <a:pt x="1481" y="1"/>
                    <a:pt x="9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30"/>
            <p:cNvSpPr/>
            <p:nvPr/>
          </p:nvSpPr>
          <p:spPr>
            <a:xfrm>
              <a:off x="3306038" y="2084875"/>
              <a:ext cx="54650" cy="20575"/>
            </a:xfrm>
            <a:custGeom>
              <a:rect b="b" l="l" r="r" t="t"/>
              <a:pathLst>
                <a:path extrusionOk="0" h="823" w="2186">
                  <a:moveTo>
                    <a:pt x="683" y="0"/>
                  </a:moveTo>
                  <a:cubicBezTo>
                    <a:pt x="311" y="0"/>
                    <a:pt x="0" y="300"/>
                    <a:pt x="0" y="684"/>
                  </a:cubicBezTo>
                  <a:lnTo>
                    <a:pt x="0" y="822"/>
                  </a:lnTo>
                  <a:lnTo>
                    <a:pt x="2186" y="822"/>
                  </a:lnTo>
                  <a:lnTo>
                    <a:pt x="2186" y="684"/>
                  </a:lnTo>
                  <a:cubicBezTo>
                    <a:pt x="2186" y="300"/>
                    <a:pt x="1886"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30"/>
            <p:cNvSpPr/>
            <p:nvPr/>
          </p:nvSpPr>
          <p:spPr>
            <a:xfrm>
              <a:off x="3271863" y="2125700"/>
              <a:ext cx="82225" cy="238900"/>
            </a:xfrm>
            <a:custGeom>
              <a:rect b="b" l="l" r="r" t="t"/>
              <a:pathLst>
                <a:path extrusionOk="0" h="9556" w="3289">
                  <a:moveTo>
                    <a:pt x="1506" y="0"/>
                  </a:moveTo>
                  <a:cubicBezTo>
                    <a:pt x="684" y="0"/>
                    <a:pt x="1" y="681"/>
                    <a:pt x="1" y="1503"/>
                  </a:cubicBezTo>
                  <a:lnTo>
                    <a:pt x="1" y="8054"/>
                  </a:lnTo>
                  <a:cubicBezTo>
                    <a:pt x="1" y="8887"/>
                    <a:pt x="684" y="9556"/>
                    <a:pt x="1506" y="9556"/>
                  </a:cubicBezTo>
                  <a:lnTo>
                    <a:pt x="3289" y="9556"/>
                  </a:lnTo>
                  <a:lnTo>
                    <a:pt x="3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0"/>
            <p:cNvSpPr/>
            <p:nvPr/>
          </p:nvSpPr>
          <p:spPr>
            <a:xfrm>
              <a:off x="3374263" y="2103975"/>
              <a:ext cx="247125" cy="260625"/>
            </a:xfrm>
            <a:custGeom>
              <a:rect b="b" l="l" r="r" t="t"/>
              <a:pathLst>
                <a:path extrusionOk="0" h="10425" w="9885">
                  <a:moveTo>
                    <a:pt x="7951" y="2372"/>
                  </a:moveTo>
                  <a:cubicBezTo>
                    <a:pt x="8171" y="2372"/>
                    <a:pt x="8357" y="2558"/>
                    <a:pt x="8357" y="2788"/>
                  </a:cubicBezTo>
                  <a:cubicBezTo>
                    <a:pt x="8357" y="3008"/>
                    <a:pt x="8171" y="3194"/>
                    <a:pt x="7951" y="3194"/>
                  </a:cubicBezTo>
                  <a:cubicBezTo>
                    <a:pt x="7718" y="3194"/>
                    <a:pt x="7535" y="3008"/>
                    <a:pt x="7535" y="2788"/>
                  </a:cubicBezTo>
                  <a:cubicBezTo>
                    <a:pt x="7535" y="2558"/>
                    <a:pt x="7718" y="2372"/>
                    <a:pt x="7951" y="2372"/>
                  </a:cubicBezTo>
                  <a:close/>
                  <a:moveTo>
                    <a:pt x="4539" y="2233"/>
                  </a:moveTo>
                  <a:cubicBezTo>
                    <a:pt x="6413" y="2233"/>
                    <a:pt x="7951" y="3771"/>
                    <a:pt x="7951" y="5646"/>
                  </a:cubicBezTo>
                  <a:cubicBezTo>
                    <a:pt x="7951" y="7534"/>
                    <a:pt x="6413" y="9061"/>
                    <a:pt x="4539" y="9061"/>
                  </a:cubicBezTo>
                  <a:cubicBezTo>
                    <a:pt x="2650" y="9061"/>
                    <a:pt x="1123" y="7534"/>
                    <a:pt x="1123" y="5646"/>
                  </a:cubicBezTo>
                  <a:cubicBezTo>
                    <a:pt x="1123" y="3771"/>
                    <a:pt x="2650" y="2233"/>
                    <a:pt x="4539" y="2233"/>
                  </a:cubicBezTo>
                  <a:close/>
                  <a:moveTo>
                    <a:pt x="2895" y="0"/>
                  </a:moveTo>
                  <a:lnTo>
                    <a:pt x="2895" y="869"/>
                  </a:lnTo>
                  <a:lnTo>
                    <a:pt x="1" y="869"/>
                  </a:lnTo>
                  <a:lnTo>
                    <a:pt x="1" y="10425"/>
                  </a:lnTo>
                  <a:lnTo>
                    <a:pt x="8379" y="10425"/>
                  </a:lnTo>
                  <a:cubicBezTo>
                    <a:pt x="9212" y="10425"/>
                    <a:pt x="9884" y="9756"/>
                    <a:pt x="9884" y="8923"/>
                  </a:cubicBezTo>
                  <a:lnTo>
                    <a:pt x="9884" y="2372"/>
                  </a:lnTo>
                  <a:cubicBezTo>
                    <a:pt x="9884" y="1550"/>
                    <a:pt x="9212" y="869"/>
                    <a:pt x="8379" y="869"/>
                  </a:cubicBezTo>
                  <a:lnTo>
                    <a:pt x="6169" y="869"/>
                  </a:lnTo>
                  <a:lnTo>
                    <a:pt x="61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30"/>
            <p:cNvSpPr/>
            <p:nvPr/>
          </p:nvSpPr>
          <p:spPr>
            <a:xfrm>
              <a:off x="3409263" y="2015175"/>
              <a:ext cx="156850" cy="68275"/>
            </a:xfrm>
            <a:custGeom>
              <a:rect b="b" l="l" r="r" t="t"/>
              <a:pathLst>
                <a:path extrusionOk="0" h="2731" w="6274">
                  <a:moveTo>
                    <a:pt x="950" y="0"/>
                  </a:moveTo>
                  <a:cubicBezTo>
                    <a:pt x="431" y="0"/>
                    <a:pt x="1" y="428"/>
                    <a:pt x="1" y="961"/>
                  </a:cubicBezTo>
                  <a:lnTo>
                    <a:pt x="1" y="1783"/>
                  </a:lnTo>
                  <a:cubicBezTo>
                    <a:pt x="1" y="2303"/>
                    <a:pt x="431" y="2730"/>
                    <a:pt x="950" y="2730"/>
                  </a:cubicBezTo>
                  <a:lnTo>
                    <a:pt x="5324" y="2730"/>
                  </a:lnTo>
                  <a:cubicBezTo>
                    <a:pt x="5846" y="2730"/>
                    <a:pt x="6274" y="2303"/>
                    <a:pt x="6274" y="1783"/>
                  </a:cubicBezTo>
                  <a:lnTo>
                    <a:pt x="6274" y="961"/>
                  </a:lnTo>
                  <a:cubicBezTo>
                    <a:pt x="6274" y="428"/>
                    <a:pt x="5846" y="0"/>
                    <a:pt x="53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130"/>
          <p:cNvGrpSpPr/>
          <p:nvPr/>
        </p:nvGrpSpPr>
        <p:grpSpPr>
          <a:xfrm>
            <a:off x="2515125" y="2168400"/>
            <a:ext cx="356450" cy="348050"/>
            <a:chOff x="2515138" y="2016000"/>
            <a:chExt cx="356450" cy="348050"/>
          </a:xfrm>
        </p:grpSpPr>
        <p:sp>
          <p:nvSpPr>
            <p:cNvPr id="4675" name="Google Shape;4675;p130"/>
            <p:cNvSpPr/>
            <p:nvPr/>
          </p:nvSpPr>
          <p:spPr>
            <a:xfrm>
              <a:off x="2824988" y="2197800"/>
              <a:ext cx="46600" cy="107250"/>
            </a:xfrm>
            <a:custGeom>
              <a:rect b="b" l="l" r="r" t="t"/>
              <a:pathLst>
                <a:path extrusionOk="0" h="4290" w="1864">
                  <a:moveTo>
                    <a:pt x="450" y="0"/>
                  </a:moveTo>
                  <a:cubicBezTo>
                    <a:pt x="346" y="0"/>
                    <a:pt x="242" y="38"/>
                    <a:pt x="161" y="113"/>
                  </a:cubicBezTo>
                  <a:cubicBezTo>
                    <a:pt x="0" y="274"/>
                    <a:pt x="0" y="540"/>
                    <a:pt x="161" y="690"/>
                  </a:cubicBezTo>
                  <a:cubicBezTo>
                    <a:pt x="961" y="1490"/>
                    <a:pt x="961" y="2795"/>
                    <a:pt x="161" y="3595"/>
                  </a:cubicBezTo>
                  <a:cubicBezTo>
                    <a:pt x="0" y="3745"/>
                    <a:pt x="0" y="4012"/>
                    <a:pt x="161" y="4173"/>
                  </a:cubicBezTo>
                  <a:cubicBezTo>
                    <a:pt x="242" y="4253"/>
                    <a:pt x="347" y="4289"/>
                    <a:pt x="450" y="4289"/>
                  </a:cubicBezTo>
                  <a:cubicBezTo>
                    <a:pt x="556" y="4289"/>
                    <a:pt x="658" y="4253"/>
                    <a:pt x="739" y="4173"/>
                  </a:cubicBezTo>
                  <a:cubicBezTo>
                    <a:pt x="1864" y="3051"/>
                    <a:pt x="1864" y="1235"/>
                    <a:pt x="739" y="113"/>
                  </a:cubicBezTo>
                  <a:cubicBezTo>
                    <a:pt x="658" y="38"/>
                    <a:pt x="554" y="0"/>
                    <a:pt x="4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30"/>
            <p:cNvSpPr/>
            <p:nvPr/>
          </p:nvSpPr>
          <p:spPr>
            <a:xfrm>
              <a:off x="2796038" y="2226675"/>
              <a:ext cx="27525" cy="49425"/>
            </a:xfrm>
            <a:custGeom>
              <a:rect b="b" l="l" r="r" t="t"/>
              <a:pathLst>
                <a:path extrusionOk="0" h="1977" w="1101">
                  <a:moveTo>
                    <a:pt x="452" y="0"/>
                  </a:moveTo>
                  <a:cubicBezTo>
                    <a:pt x="347" y="0"/>
                    <a:pt x="243" y="38"/>
                    <a:pt x="161" y="113"/>
                  </a:cubicBezTo>
                  <a:cubicBezTo>
                    <a:pt x="0" y="277"/>
                    <a:pt x="0" y="543"/>
                    <a:pt x="161" y="693"/>
                  </a:cubicBezTo>
                  <a:cubicBezTo>
                    <a:pt x="245" y="774"/>
                    <a:pt x="278" y="877"/>
                    <a:pt x="278" y="982"/>
                  </a:cubicBezTo>
                  <a:cubicBezTo>
                    <a:pt x="278" y="1099"/>
                    <a:pt x="245" y="1202"/>
                    <a:pt x="161" y="1271"/>
                  </a:cubicBezTo>
                  <a:cubicBezTo>
                    <a:pt x="0" y="1432"/>
                    <a:pt x="0" y="1699"/>
                    <a:pt x="161" y="1862"/>
                  </a:cubicBezTo>
                  <a:cubicBezTo>
                    <a:pt x="245" y="1932"/>
                    <a:pt x="347" y="1976"/>
                    <a:pt x="453" y="1976"/>
                  </a:cubicBezTo>
                  <a:cubicBezTo>
                    <a:pt x="556" y="1976"/>
                    <a:pt x="661" y="1932"/>
                    <a:pt x="742" y="1862"/>
                  </a:cubicBezTo>
                  <a:cubicBezTo>
                    <a:pt x="972" y="1618"/>
                    <a:pt x="1100" y="1318"/>
                    <a:pt x="1100" y="982"/>
                  </a:cubicBezTo>
                  <a:cubicBezTo>
                    <a:pt x="1100" y="657"/>
                    <a:pt x="972" y="346"/>
                    <a:pt x="742" y="113"/>
                  </a:cubicBezTo>
                  <a:cubicBezTo>
                    <a:pt x="660" y="38"/>
                    <a:pt x="55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30"/>
            <p:cNvSpPr/>
            <p:nvPr/>
          </p:nvSpPr>
          <p:spPr>
            <a:xfrm>
              <a:off x="2515138" y="2016000"/>
              <a:ext cx="280375" cy="348050"/>
            </a:xfrm>
            <a:custGeom>
              <a:rect b="b" l="l" r="r" t="t"/>
              <a:pathLst>
                <a:path extrusionOk="0" h="13922" w="11215">
                  <a:moveTo>
                    <a:pt x="3541" y="4480"/>
                  </a:moveTo>
                  <a:cubicBezTo>
                    <a:pt x="4363" y="4480"/>
                    <a:pt x="5035" y="5152"/>
                    <a:pt x="5035" y="5971"/>
                  </a:cubicBezTo>
                  <a:cubicBezTo>
                    <a:pt x="5035" y="6193"/>
                    <a:pt x="4849" y="6377"/>
                    <a:pt x="4630" y="6377"/>
                  </a:cubicBezTo>
                  <a:cubicBezTo>
                    <a:pt x="4399" y="6377"/>
                    <a:pt x="4213" y="6193"/>
                    <a:pt x="4213" y="5971"/>
                  </a:cubicBezTo>
                  <a:cubicBezTo>
                    <a:pt x="4213" y="5602"/>
                    <a:pt x="3913" y="5291"/>
                    <a:pt x="3541" y="5291"/>
                  </a:cubicBezTo>
                  <a:cubicBezTo>
                    <a:pt x="3172" y="5291"/>
                    <a:pt x="2858" y="5602"/>
                    <a:pt x="2858" y="5971"/>
                  </a:cubicBezTo>
                  <a:cubicBezTo>
                    <a:pt x="2858" y="6296"/>
                    <a:pt x="3033" y="6610"/>
                    <a:pt x="3300" y="6793"/>
                  </a:cubicBezTo>
                  <a:lnTo>
                    <a:pt x="3705" y="7060"/>
                  </a:lnTo>
                  <a:cubicBezTo>
                    <a:pt x="3819" y="7129"/>
                    <a:pt x="3877" y="7257"/>
                    <a:pt x="3877" y="7396"/>
                  </a:cubicBezTo>
                  <a:cubicBezTo>
                    <a:pt x="3877" y="7593"/>
                    <a:pt x="4038" y="7754"/>
                    <a:pt x="4236" y="7754"/>
                  </a:cubicBezTo>
                  <a:lnTo>
                    <a:pt x="4283" y="7754"/>
                  </a:lnTo>
                  <a:cubicBezTo>
                    <a:pt x="4374" y="7754"/>
                    <a:pt x="4444" y="7674"/>
                    <a:pt x="4444" y="7582"/>
                  </a:cubicBezTo>
                  <a:cubicBezTo>
                    <a:pt x="4444" y="7349"/>
                    <a:pt x="4630" y="7176"/>
                    <a:pt x="4860" y="7176"/>
                  </a:cubicBezTo>
                  <a:cubicBezTo>
                    <a:pt x="5080" y="7176"/>
                    <a:pt x="5266" y="7349"/>
                    <a:pt x="5266" y="7582"/>
                  </a:cubicBezTo>
                  <a:cubicBezTo>
                    <a:pt x="5266" y="8123"/>
                    <a:pt x="4827" y="8565"/>
                    <a:pt x="4283" y="8565"/>
                  </a:cubicBezTo>
                  <a:lnTo>
                    <a:pt x="4236" y="8565"/>
                  </a:lnTo>
                  <a:cubicBezTo>
                    <a:pt x="3669" y="8565"/>
                    <a:pt x="3194" y="8171"/>
                    <a:pt x="3091" y="7626"/>
                  </a:cubicBezTo>
                  <a:lnTo>
                    <a:pt x="2847" y="7476"/>
                  </a:lnTo>
                  <a:cubicBezTo>
                    <a:pt x="2350" y="7140"/>
                    <a:pt x="2050" y="6574"/>
                    <a:pt x="2050" y="5971"/>
                  </a:cubicBezTo>
                  <a:cubicBezTo>
                    <a:pt x="2050" y="5152"/>
                    <a:pt x="2719" y="4480"/>
                    <a:pt x="3541" y="4480"/>
                  </a:cubicBezTo>
                  <a:close/>
                  <a:moveTo>
                    <a:pt x="5046" y="1"/>
                  </a:moveTo>
                  <a:cubicBezTo>
                    <a:pt x="2258" y="1"/>
                    <a:pt x="1" y="2258"/>
                    <a:pt x="1" y="5047"/>
                  </a:cubicBezTo>
                  <a:cubicBezTo>
                    <a:pt x="1" y="6899"/>
                    <a:pt x="637" y="8715"/>
                    <a:pt x="1795" y="10162"/>
                  </a:cubicBezTo>
                  <a:cubicBezTo>
                    <a:pt x="2039" y="10473"/>
                    <a:pt x="2178" y="10867"/>
                    <a:pt x="2178" y="11273"/>
                  </a:cubicBezTo>
                  <a:lnTo>
                    <a:pt x="2178" y="13505"/>
                  </a:lnTo>
                  <a:cubicBezTo>
                    <a:pt x="2178" y="13736"/>
                    <a:pt x="2361" y="13922"/>
                    <a:pt x="2594" y="13922"/>
                  </a:cubicBezTo>
                  <a:lnTo>
                    <a:pt x="7476" y="13922"/>
                  </a:lnTo>
                  <a:cubicBezTo>
                    <a:pt x="7707" y="13922"/>
                    <a:pt x="7882" y="13736"/>
                    <a:pt x="7882" y="13505"/>
                  </a:cubicBezTo>
                  <a:lnTo>
                    <a:pt x="7882" y="11733"/>
                  </a:lnTo>
                  <a:lnTo>
                    <a:pt x="9142" y="11733"/>
                  </a:lnTo>
                  <a:cubicBezTo>
                    <a:pt x="9662" y="11733"/>
                    <a:pt x="10092" y="11306"/>
                    <a:pt x="10092" y="10775"/>
                  </a:cubicBezTo>
                  <a:lnTo>
                    <a:pt x="10092" y="9965"/>
                  </a:lnTo>
                  <a:cubicBezTo>
                    <a:pt x="10092" y="9826"/>
                    <a:pt x="10034" y="9698"/>
                    <a:pt x="9917" y="9617"/>
                  </a:cubicBezTo>
                  <a:lnTo>
                    <a:pt x="9606" y="9409"/>
                  </a:lnTo>
                  <a:lnTo>
                    <a:pt x="9917" y="9212"/>
                  </a:lnTo>
                  <a:cubicBezTo>
                    <a:pt x="10034" y="9131"/>
                    <a:pt x="10092" y="9004"/>
                    <a:pt x="10092" y="8865"/>
                  </a:cubicBezTo>
                  <a:lnTo>
                    <a:pt x="10092" y="7823"/>
                  </a:lnTo>
                  <a:lnTo>
                    <a:pt x="10878" y="7626"/>
                  </a:lnTo>
                  <a:cubicBezTo>
                    <a:pt x="11006" y="7593"/>
                    <a:pt x="11109" y="7499"/>
                    <a:pt x="11156" y="7385"/>
                  </a:cubicBezTo>
                  <a:cubicBezTo>
                    <a:pt x="11214" y="7257"/>
                    <a:pt x="11189" y="7118"/>
                    <a:pt x="11120" y="7002"/>
                  </a:cubicBezTo>
                  <a:lnTo>
                    <a:pt x="10092" y="5474"/>
                  </a:lnTo>
                  <a:lnTo>
                    <a:pt x="10092" y="5047"/>
                  </a:lnTo>
                  <a:cubicBezTo>
                    <a:pt x="10092" y="2258"/>
                    <a:pt x="7835" y="1"/>
                    <a:pt x="5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130"/>
          <p:cNvGrpSpPr/>
          <p:nvPr/>
        </p:nvGrpSpPr>
        <p:grpSpPr>
          <a:xfrm>
            <a:off x="1758125" y="2167575"/>
            <a:ext cx="349425" cy="349425"/>
            <a:chOff x="1758138" y="2015175"/>
            <a:chExt cx="349425" cy="349425"/>
          </a:xfrm>
        </p:grpSpPr>
        <p:sp>
          <p:nvSpPr>
            <p:cNvPr id="4679" name="Google Shape;4679;p130"/>
            <p:cNvSpPr/>
            <p:nvPr/>
          </p:nvSpPr>
          <p:spPr>
            <a:xfrm>
              <a:off x="1758138" y="2015175"/>
              <a:ext cx="55275" cy="218425"/>
            </a:xfrm>
            <a:custGeom>
              <a:rect b="b" l="l" r="r" t="t"/>
              <a:pathLst>
                <a:path extrusionOk="0" h="8737" w="2211">
                  <a:moveTo>
                    <a:pt x="1228" y="0"/>
                  </a:moveTo>
                  <a:cubicBezTo>
                    <a:pt x="545" y="0"/>
                    <a:pt x="0" y="556"/>
                    <a:pt x="0" y="1228"/>
                  </a:cubicBezTo>
                  <a:lnTo>
                    <a:pt x="0" y="7509"/>
                  </a:lnTo>
                  <a:cubicBezTo>
                    <a:pt x="0" y="8193"/>
                    <a:pt x="545" y="8737"/>
                    <a:pt x="1228" y="8737"/>
                  </a:cubicBezTo>
                  <a:lnTo>
                    <a:pt x="2211" y="8737"/>
                  </a:lnTo>
                  <a:lnTo>
                    <a:pt x="22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30"/>
            <p:cNvSpPr/>
            <p:nvPr/>
          </p:nvSpPr>
          <p:spPr>
            <a:xfrm>
              <a:off x="1856513" y="2138125"/>
              <a:ext cx="225025" cy="226475"/>
            </a:xfrm>
            <a:custGeom>
              <a:rect b="b" l="l" r="r" t="t"/>
              <a:pathLst>
                <a:path extrusionOk="0" h="9059" w="9001">
                  <a:moveTo>
                    <a:pt x="2697" y="0"/>
                  </a:moveTo>
                  <a:cubicBezTo>
                    <a:pt x="2197" y="0"/>
                    <a:pt x="1794" y="406"/>
                    <a:pt x="1794" y="903"/>
                  </a:cubicBezTo>
                  <a:lnTo>
                    <a:pt x="1794" y="5043"/>
                  </a:lnTo>
                  <a:cubicBezTo>
                    <a:pt x="1794" y="4546"/>
                    <a:pt x="1389" y="4141"/>
                    <a:pt x="892" y="4141"/>
                  </a:cubicBezTo>
                  <a:cubicBezTo>
                    <a:pt x="392" y="4141"/>
                    <a:pt x="0" y="4546"/>
                    <a:pt x="0" y="5043"/>
                  </a:cubicBezTo>
                  <a:lnTo>
                    <a:pt x="0" y="6468"/>
                  </a:lnTo>
                  <a:cubicBezTo>
                    <a:pt x="0" y="7451"/>
                    <a:pt x="461" y="8390"/>
                    <a:pt x="1250" y="8978"/>
                  </a:cubicBezTo>
                  <a:cubicBezTo>
                    <a:pt x="1319" y="9037"/>
                    <a:pt x="1411" y="9059"/>
                    <a:pt x="1491" y="9059"/>
                  </a:cubicBezTo>
                  <a:lnTo>
                    <a:pt x="7498" y="9059"/>
                  </a:lnTo>
                  <a:cubicBezTo>
                    <a:pt x="7590" y="9059"/>
                    <a:pt x="7670" y="9037"/>
                    <a:pt x="7740" y="8978"/>
                  </a:cubicBezTo>
                  <a:cubicBezTo>
                    <a:pt x="8540" y="8390"/>
                    <a:pt x="9000" y="7451"/>
                    <a:pt x="9000" y="6468"/>
                  </a:cubicBezTo>
                  <a:lnTo>
                    <a:pt x="9000" y="3633"/>
                  </a:lnTo>
                  <a:cubicBezTo>
                    <a:pt x="9000" y="3136"/>
                    <a:pt x="8598" y="2730"/>
                    <a:pt x="8098" y="2730"/>
                  </a:cubicBezTo>
                  <a:cubicBezTo>
                    <a:pt x="7601" y="2730"/>
                    <a:pt x="7195" y="3136"/>
                    <a:pt x="7195" y="3633"/>
                  </a:cubicBezTo>
                  <a:cubicBezTo>
                    <a:pt x="7195" y="3136"/>
                    <a:pt x="6793" y="2730"/>
                    <a:pt x="6293" y="2730"/>
                  </a:cubicBezTo>
                  <a:cubicBezTo>
                    <a:pt x="5796" y="2730"/>
                    <a:pt x="5404" y="3136"/>
                    <a:pt x="5404" y="3633"/>
                  </a:cubicBezTo>
                  <a:cubicBezTo>
                    <a:pt x="5404" y="3136"/>
                    <a:pt x="4999" y="2730"/>
                    <a:pt x="4502" y="2730"/>
                  </a:cubicBezTo>
                  <a:cubicBezTo>
                    <a:pt x="4002" y="2730"/>
                    <a:pt x="3599" y="3136"/>
                    <a:pt x="3599" y="3633"/>
                  </a:cubicBezTo>
                  <a:lnTo>
                    <a:pt x="3599" y="903"/>
                  </a:lnTo>
                  <a:cubicBezTo>
                    <a:pt x="3599" y="406"/>
                    <a:pt x="3194" y="0"/>
                    <a:pt x="2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0"/>
            <p:cNvSpPr/>
            <p:nvPr/>
          </p:nvSpPr>
          <p:spPr>
            <a:xfrm>
              <a:off x="1885113" y="2076750"/>
              <a:ext cx="61400" cy="65700"/>
            </a:xfrm>
            <a:custGeom>
              <a:rect b="b" l="l" r="r" t="t"/>
              <a:pathLst>
                <a:path extrusionOk="0" h="2628" w="2456">
                  <a:moveTo>
                    <a:pt x="0" y="1"/>
                  </a:moveTo>
                  <a:lnTo>
                    <a:pt x="0" y="2628"/>
                  </a:lnTo>
                  <a:cubicBezTo>
                    <a:pt x="267" y="2039"/>
                    <a:pt x="870" y="1633"/>
                    <a:pt x="1553" y="1633"/>
                  </a:cubicBezTo>
                  <a:cubicBezTo>
                    <a:pt x="1886" y="1633"/>
                    <a:pt x="2189" y="1725"/>
                    <a:pt x="2455" y="1889"/>
                  </a:cubicBezTo>
                  <a:lnTo>
                    <a:pt x="24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30"/>
            <p:cNvSpPr/>
            <p:nvPr/>
          </p:nvSpPr>
          <p:spPr>
            <a:xfrm>
              <a:off x="1833938" y="2015175"/>
              <a:ext cx="273625" cy="218425"/>
            </a:xfrm>
            <a:custGeom>
              <a:rect b="b" l="l" r="r" t="t"/>
              <a:pathLst>
                <a:path extrusionOk="0" h="8737" w="10945">
                  <a:moveTo>
                    <a:pt x="9279" y="1644"/>
                  </a:moveTo>
                  <a:cubicBezTo>
                    <a:pt x="9501" y="1644"/>
                    <a:pt x="9684" y="1828"/>
                    <a:pt x="9684" y="2047"/>
                  </a:cubicBezTo>
                  <a:cubicBezTo>
                    <a:pt x="9684" y="2280"/>
                    <a:pt x="9501" y="2464"/>
                    <a:pt x="9279" y="2464"/>
                  </a:cubicBezTo>
                  <a:lnTo>
                    <a:pt x="6549" y="2464"/>
                  </a:lnTo>
                  <a:cubicBezTo>
                    <a:pt x="6318" y="2464"/>
                    <a:pt x="6132" y="2280"/>
                    <a:pt x="6132" y="2047"/>
                  </a:cubicBezTo>
                  <a:cubicBezTo>
                    <a:pt x="6132" y="1828"/>
                    <a:pt x="6318" y="1644"/>
                    <a:pt x="6549" y="1644"/>
                  </a:cubicBezTo>
                  <a:close/>
                  <a:moveTo>
                    <a:pt x="9279" y="3274"/>
                  </a:moveTo>
                  <a:cubicBezTo>
                    <a:pt x="9501" y="3274"/>
                    <a:pt x="9684" y="3461"/>
                    <a:pt x="9684" y="3691"/>
                  </a:cubicBezTo>
                  <a:cubicBezTo>
                    <a:pt x="9684" y="3910"/>
                    <a:pt x="9501" y="4096"/>
                    <a:pt x="9279" y="4096"/>
                  </a:cubicBezTo>
                  <a:lnTo>
                    <a:pt x="6549" y="4096"/>
                  </a:lnTo>
                  <a:cubicBezTo>
                    <a:pt x="6318" y="4096"/>
                    <a:pt x="6132" y="3910"/>
                    <a:pt x="6132" y="3691"/>
                  </a:cubicBezTo>
                  <a:cubicBezTo>
                    <a:pt x="6132" y="3461"/>
                    <a:pt x="6318" y="3274"/>
                    <a:pt x="6549" y="3274"/>
                  </a:cubicBezTo>
                  <a:close/>
                  <a:moveTo>
                    <a:pt x="9279" y="4918"/>
                  </a:moveTo>
                  <a:cubicBezTo>
                    <a:pt x="9501" y="4918"/>
                    <a:pt x="9684" y="5102"/>
                    <a:pt x="9684" y="5324"/>
                  </a:cubicBezTo>
                  <a:cubicBezTo>
                    <a:pt x="9684" y="5554"/>
                    <a:pt x="9501" y="5740"/>
                    <a:pt x="9279" y="5740"/>
                  </a:cubicBezTo>
                  <a:lnTo>
                    <a:pt x="6549" y="5740"/>
                  </a:lnTo>
                  <a:cubicBezTo>
                    <a:pt x="6318" y="5740"/>
                    <a:pt x="6132" y="5554"/>
                    <a:pt x="6132" y="5324"/>
                  </a:cubicBezTo>
                  <a:cubicBezTo>
                    <a:pt x="6132" y="5102"/>
                    <a:pt x="6318" y="4918"/>
                    <a:pt x="6549" y="4918"/>
                  </a:cubicBezTo>
                  <a:close/>
                  <a:moveTo>
                    <a:pt x="1" y="0"/>
                  </a:moveTo>
                  <a:lnTo>
                    <a:pt x="1" y="8737"/>
                  </a:lnTo>
                  <a:lnTo>
                    <a:pt x="601" y="8737"/>
                  </a:lnTo>
                  <a:cubicBezTo>
                    <a:pt x="903" y="8434"/>
                    <a:pt x="1331" y="8251"/>
                    <a:pt x="1795" y="8251"/>
                  </a:cubicBezTo>
                  <a:lnTo>
                    <a:pt x="1875" y="8251"/>
                  </a:lnTo>
                  <a:lnTo>
                    <a:pt x="1875" y="5740"/>
                  </a:lnTo>
                  <a:lnTo>
                    <a:pt x="1631" y="5740"/>
                  </a:lnTo>
                  <a:cubicBezTo>
                    <a:pt x="1411" y="5740"/>
                    <a:pt x="1225" y="5554"/>
                    <a:pt x="1225" y="5324"/>
                  </a:cubicBezTo>
                  <a:lnTo>
                    <a:pt x="1225" y="2047"/>
                  </a:lnTo>
                  <a:cubicBezTo>
                    <a:pt x="1225" y="1828"/>
                    <a:pt x="1411" y="1644"/>
                    <a:pt x="1631" y="1644"/>
                  </a:cubicBezTo>
                  <a:lnTo>
                    <a:pt x="4905" y="1644"/>
                  </a:lnTo>
                  <a:cubicBezTo>
                    <a:pt x="5138" y="1644"/>
                    <a:pt x="5321" y="1828"/>
                    <a:pt x="5321" y="2047"/>
                  </a:cubicBezTo>
                  <a:lnTo>
                    <a:pt x="5321" y="6826"/>
                  </a:lnTo>
                  <a:lnTo>
                    <a:pt x="5405" y="6826"/>
                  </a:lnTo>
                  <a:cubicBezTo>
                    <a:pt x="5727" y="6826"/>
                    <a:pt x="6041" y="6921"/>
                    <a:pt x="6307" y="7082"/>
                  </a:cubicBezTo>
                  <a:cubicBezTo>
                    <a:pt x="6560" y="6921"/>
                    <a:pt x="6874" y="6826"/>
                    <a:pt x="7196" y="6826"/>
                  </a:cubicBezTo>
                  <a:cubicBezTo>
                    <a:pt x="7532" y="6826"/>
                    <a:pt x="7846" y="6921"/>
                    <a:pt x="8098" y="7082"/>
                  </a:cubicBezTo>
                  <a:cubicBezTo>
                    <a:pt x="8365" y="6921"/>
                    <a:pt x="8679" y="6826"/>
                    <a:pt x="9001" y="6826"/>
                  </a:cubicBezTo>
                  <a:cubicBezTo>
                    <a:pt x="9848" y="6826"/>
                    <a:pt x="10553" y="7440"/>
                    <a:pt x="10692" y="8251"/>
                  </a:cubicBezTo>
                  <a:cubicBezTo>
                    <a:pt x="10853" y="8043"/>
                    <a:pt x="10945" y="7787"/>
                    <a:pt x="10945" y="7509"/>
                  </a:cubicBezTo>
                  <a:lnTo>
                    <a:pt x="10945" y="1228"/>
                  </a:lnTo>
                  <a:cubicBezTo>
                    <a:pt x="10945" y="556"/>
                    <a:pt x="10389" y="0"/>
                    <a:pt x="97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130"/>
          <p:cNvGrpSpPr/>
          <p:nvPr/>
        </p:nvGrpSpPr>
        <p:grpSpPr>
          <a:xfrm>
            <a:off x="1009225" y="2167575"/>
            <a:ext cx="322850" cy="349425"/>
            <a:chOff x="1009238" y="2015175"/>
            <a:chExt cx="322850" cy="349425"/>
          </a:xfrm>
        </p:grpSpPr>
        <p:sp>
          <p:nvSpPr>
            <p:cNvPr id="4684" name="Google Shape;4684;p130"/>
            <p:cNvSpPr/>
            <p:nvPr/>
          </p:nvSpPr>
          <p:spPr>
            <a:xfrm>
              <a:off x="1009238" y="2164425"/>
              <a:ext cx="321675" cy="200175"/>
            </a:xfrm>
            <a:custGeom>
              <a:rect b="b" l="l" r="r" t="t"/>
              <a:pathLst>
                <a:path extrusionOk="0" h="8007" w="12867">
                  <a:moveTo>
                    <a:pt x="4500" y="1"/>
                  </a:moveTo>
                  <a:lnTo>
                    <a:pt x="739" y="4386"/>
                  </a:lnTo>
                  <a:cubicBezTo>
                    <a:pt x="392" y="4791"/>
                    <a:pt x="334" y="5358"/>
                    <a:pt x="556" y="5810"/>
                  </a:cubicBezTo>
                  <a:lnTo>
                    <a:pt x="462" y="5913"/>
                  </a:lnTo>
                  <a:cubicBezTo>
                    <a:pt x="104" y="6271"/>
                    <a:pt x="1" y="6782"/>
                    <a:pt x="195" y="7254"/>
                  </a:cubicBezTo>
                  <a:cubicBezTo>
                    <a:pt x="381" y="7718"/>
                    <a:pt x="820" y="8007"/>
                    <a:pt x="1331" y="8007"/>
                  </a:cubicBezTo>
                  <a:lnTo>
                    <a:pt x="11361" y="8007"/>
                  </a:lnTo>
                  <a:cubicBezTo>
                    <a:pt x="12183" y="8007"/>
                    <a:pt x="12867" y="7338"/>
                    <a:pt x="12867" y="6505"/>
                  </a:cubicBezTo>
                  <a:cubicBezTo>
                    <a:pt x="12867" y="5683"/>
                    <a:pt x="12183" y="5011"/>
                    <a:pt x="11361" y="5011"/>
                  </a:cubicBezTo>
                  <a:lnTo>
                    <a:pt x="5902" y="5011"/>
                  </a:lnTo>
                  <a:cubicBezTo>
                    <a:pt x="5669" y="5011"/>
                    <a:pt x="5496" y="5186"/>
                    <a:pt x="5496" y="5416"/>
                  </a:cubicBezTo>
                  <a:cubicBezTo>
                    <a:pt x="5496" y="5635"/>
                    <a:pt x="5669" y="5821"/>
                    <a:pt x="5902" y="5821"/>
                  </a:cubicBezTo>
                  <a:lnTo>
                    <a:pt x="11361" y="5821"/>
                  </a:lnTo>
                  <a:cubicBezTo>
                    <a:pt x="11734" y="5821"/>
                    <a:pt x="12045" y="6133"/>
                    <a:pt x="12045" y="6505"/>
                  </a:cubicBezTo>
                  <a:cubicBezTo>
                    <a:pt x="12045" y="6885"/>
                    <a:pt x="11734" y="7185"/>
                    <a:pt x="11361" y="7185"/>
                  </a:cubicBezTo>
                  <a:lnTo>
                    <a:pt x="1331" y="7185"/>
                  </a:lnTo>
                  <a:cubicBezTo>
                    <a:pt x="1075" y="7185"/>
                    <a:pt x="973" y="7002"/>
                    <a:pt x="948" y="6932"/>
                  </a:cubicBezTo>
                  <a:cubicBezTo>
                    <a:pt x="926" y="6874"/>
                    <a:pt x="856" y="6666"/>
                    <a:pt x="1042" y="6491"/>
                  </a:cubicBezTo>
                  <a:lnTo>
                    <a:pt x="1145" y="6388"/>
                  </a:lnTo>
                  <a:cubicBezTo>
                    <a:pt x="1320" y="6480"/>
                    <a:pt x="1514" y="6527"/>
                    <a:pt x="1711" y="6527"/>
                  </a:cubicBezTo>
                  <a:cubicBezTo>
                    <a:pt x="2014" y="6527"/>
                    <a:pt x="2314" y="6421"/>
                    <a:pt x="2556" y="6213"/>
                  </a:cubicBezTo>
                  <a:lnTo>
                    <a:pt x="6954" y="2453"/>
                  </a:lnTo>
                  <a:lnTo>
                    <a:pt x="45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30"/>
            <p:cNvSpPr/>
            <p:nvPr/>
          </p:nvSpPr>
          <p:spPr>
            <a:xfrm>
              <a:off x="1119988" y="2080975"/>
              <a:ext cx="147275" cy="143850"/>
            </a:xfrm>
            <a:custGeom>
              <a:rect b="b" l="l" r="r" t="t"/>
              <a:pathLst>
                <a:path extrusionOk="0" h="5754" w="5891">
                  <a:moveTo>
                    <a:pt x="2065" y="1841"/>
                  </a:moveTo>
                  <a:cubicBezTo>
                    <a:pt x="2170" y="1841"/>
                    <a:pt x="2274" y="1881"/>
                    <a:pt x="2349" y="1962"/>
                  </a:cubicBezTo>
                  <a:cubicBezTo>
                    <a:pt x="2513" y="2111"/>
                    <a:pt x="2513" y="2378"/>
                    <a:pt x="2349" y="2539"/>
                  </a:cubicBezTo>
                  <a:cubicBezTo>
                    <a:pt x="2274" y="2621"/>
                    <a:pt x="2170" y="2662"/>
                    <a:pt x="2065" y="2662"/>
                  </a:cubicBezTo>
                  <a:cubicBezTo>
                    <a:pt x="1959" y="2662"/>
                    <a:pt x="1852" y="2621"/>
                    <a:pt x="1772" y="2539"/>
                  </a:cubicBezTo>
                  <a:cubicBezTo>
                    <a:pt x="1622" y="2378"/>
                    <a:pt x="1622" y="2111"/>
                    <a:pt x="1772" y="1962"/>
                  </a:cubicBezTo>
                  <a:cubicBezTo>
                    <a:pt x="1852" y="1881"/>
                    <a:pt x="1959" y="1841"/>
                    <a:pt x="2065" y="1841"/>
                  </a:cubicBezTo>
                  <a:close/>
                  <a:moveTo>
                    <a:pt x="3612" y="3379"/>
                  </a:moveTo>
                  <a:cubicBezTo>
                    <a:pt x="3716" y="3379"/>
                    <a:pt x="3820" y="3419"/>
                    <a:pt x="3902" y="3500"/>
                  </a:cubicBezTo>
                  <a:cubicBezTo>
                    <a:pt x="4063" y="3664"/>
                    <a:pt x="4063" y="3917"/>
                    <a:pt x="3902" y="4080"/>
                  </a:cubicBezTo>
                  <a:cubicBezTo>
                    <a:pt x="3820" y="4161"/>
                    <a:pt x="3716" y="4201"/>
                    <a:pt x="3612" y="4201"/>
                  </a:cubicBezTo>
                  <a:cubicBezTo>
                    <a:pt x="3507" y="4201"/>
                    <a:pt x="3403" y="4161"/>
                    <a:pt x="3321" y="4080"/>
                  </a:cubicBezTo>
                  <a:cubicBezTo>
                    <a:pt x="3160" y="3917"/>
                    <a:pt x="3160" y="3664"/>
                    <a:pt x="3321" y="3500"/>
                  </a:cubicBezTo>
                  <a:cubicBezTo>
                    <a:pt x="3403" y="3419"/>
                    <a:pt x="3507" y="3379"/>
                    <a:pt x="3612" y="3379"/>
                  </a:cubicBezTo>
                  <a:close/>
                  <a:moveTo>
                    <a:pt x="1586" y="0"/>
                  </a:moveTo>
                  <a:cubicBezTo>
                    <a:pt x="1482" y="0"/>
                    <a:pt x="1377" y="41"/>
                    <a:pt x="1297" y="123"/>
                  </a:cubicBezTo>
                  <a:lnTo>
                    <a:pt x="431" y="990"/>
                  </a:lnTo>
                  <a:cubicBezTo>
                    <a:pt x="0" y="1417"/>
                    <a:pt x="0" y="2111"/>
                    <a:pt x="431" y="2539"/>
                  </a:cubicBezTo>
                  <a:lnTo>
                    <a:pt x="3321" y="5433"/>
                  </a:lnTo>
                  <a:cubicBezTo>
                    <a:pt x="3535" y="5647"/>
                    <a:pt x="3813" y="5754"/>
                    <a:pt x="4091" y="5754"/>
                  </a:cubicBezTo>
                  <a:cubicBezTo>
                    <a:pt x="4368" y="5754"/>
                    <a:pt x="4646" y="5647"/>
                    <a:pt x="4860" y="5433"/>
                  </a:cubicBezTo>
                  <a:lnTo>
                    <a:pt x="5729" y="4566"/>
                  </a:lnTo>
                  <a:cubicBezTo>
                    <a:pt x="5890" y="4403"/>
                    <a:pt x="5890" y="4150"/>
                    <a:pt x="5729" y="3986"/>
                  </a:cubicBezTo>
                  <a:lnTo>
                    <a:pt x="1875" y="123"/>
                  </a:lnTo>
                  <a:cubicBezTo>
                    <a:pt x="1794" y="41"/>
                    <a:pt x="1690" y="0"/>
                    <a:pt x="1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30"/>
            <p:cNvSpPr/>
            <p:nvPr/>
          </p:nvSpPr>
          <p:spPr>
            <a:xfrm>
              <a:off x="1179613" y="2015175"/>
              <a:ext cx="152475" cy="152750"/>
            </a:xfrm>
            <a:custGeom>
              <a:rect b="b" l="l" r="r" t="t"/>
              <a:pathLst>
                <a:path extrusionOk="0" h="6110" w="6099">
                  <a:moveTo>
                    <a:pt x="2961" y="0"/>
                  </a:moveTo>
                  <a:cubicBezTo>
                    <a:pt x="2128" y="0"/>
                    <a:pt x="1331" y="336"/>
                    <a:pt x="739" y="925"/>
                  </a:cubicBezTo>
                  <a:cubicBezTo>
                    <a:pt x="406" y="1261"/>
                    <a:pt x="151" y="1667"/>
                    <a:pt x="1" y="2105"/>
                  </a:cubicBezTo>
                  <a:lnTo>
                    <a:pt x="3991" y="6110"/>
                  </a:lnTo>
                  <a:cubicBezTo>
                    <a:pt x="4444" y="5960"/>
                    <a:pt x="4835" y="5704"/>
                    <a:pt x="5182" y="5357"/>
                  </a:cubicBezTo>
                  <a:cubicBezTo>
                    <a:pt x="5774" y="4768"/>
                    <a:pt x="6099" y="3980"/>
                    <a:pt x="6099" y="3147"/>
                  </a:cubicBezTo>
                  <a:cubicBezTo>
                    <a:pt x="6099" y="2303"/>
                    <a:pt x="5774" y="1517"/>
                    <a:pt x="5182" y="925"/>
                  </a:cubicBezTo>
                  <a:cubicBezTo>
                    <a:pt x="4594" y="336"/>
                    <a:pt x="3794" y="0"/>
                    <a:pt x="2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130"/>
          <p:cNvGrpSpPr/>
          <p:nvPr/>
        </p:nvGrpSpPr>
        <p:grpSpPr>
          <a:xfrm>
            <a:off x="7795175" y="1614475"/>
            <a:ext cx="348050" cy="349500"/>
            <a:chOff x="7795188" y="1462075"/>
            <a:chExt cx="348050" cy="349500"/>
          </a:xfrm>
        </p:grpSpPr>
        <p:sp>
          <p:nvSpPr>
            <p:cNvPr id="4688" name="Google Shape;4688;p130"/>
            <p:cNvSpPr/>
            <p:nvPr/>
          </p:nvSpPr>
          <p:spPr>
            <a:xfrm>
              <a:off x="7938413" y="1749900"/>
              <a:ext cx="61325" cy="61675"/>
            </a:xfrm>
            <a:custGeom>
              <a:rect b="b" l="l" r="r" t="t"/>
              <a:pathLst>
                <a:path extrusionOk="0" h="2467" w="2453">
                  <a:moveTo>
                    <a:pt x="1228" y="1"/>
                  </a:moveTo>
                  <a:cubicBezTo>
                    <a:pt x="556" y="1"/>
                    <a:pt x="0" y="556"/>
                    <a:pt x="0" y="1239"/>
                  </a:cubicBezTo>
                  <a:cubicBezTo>
                    <a:pt x="0" y="1911"/>
                    <a:pt x="556" y="2466"/>
                    <a:pt x="1228" y="2466"/>
                  </a:cubicBezTo>
                  <a:cubicBezTo>
                    <a:pt x="1908" y="2466"/>
                    <a:pt x="2452" y="1911"/>
                    <a:pt x="2452" y="1239"/>
                  </a:cubicBezTo>
                  <a:cubicBezTo>
                    <a:pt x="2452" y="556"/>
                    <a:pt x="1908" y="1"/>
                    <a:pt x="1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30"/>
            <p:cNvSpPr/>
            <p:nvPr/>
          </p:nvSpPr>
          <p:spPr>
            <a:xfrm>
              <a:off x="7890638" y="1557525"/>
              <a:ext cx="157700" cy="157125"/>
            </a:xfrm>
            <a:custGeom>
              <a:rect b="b" l="l" r="r" t="t"/>
              <a:pathLst>
                <a:path extrusionOk="0" h="6285" w="6308">
                  <a:moveTo>
                    <a:pt x="4027" y="1911"/>
                  </a:moveTo>
                  <a:cubicBezTo>
                    <a:pt x="4249" y="1911"/>
                    <a:pt x="4433" y="2094"/>
                    <a:pt x="4433" y="2328"/>
                  </a:cubicBezTo>
                  <a:cubicBezTo>
                    <a:pt x="4433" y="2547"/>
                    <a:pt x="4249" y="2733"/>
                    <a:pt x="4027" y="2733"/>
                  </a:cubicBezTo>
                  <a:lnTo>
                    <a:pt x="2247" y="2733"/>
                  </a:lnTo>
                  <a:cubicBezTo>
                    <a:pt x="2028" y="2733"/>
                    <a:pt x="1842" y="2547"/>
                    <a:pt x="1842" y="2328"/>
                  </a:cubicBezTo>
                  <a:cubicBezTo>
                    <a:pt x="1842" y="2094"/>
                    <a:pt x="2028" y="1911"/>
                    <a:pt x="2247" y="1911"/>
                  </a:cubicBezTo>
                  <a:close/>
                  <a:moveTo>
                    <a:pt x="4027" y="3552"/>
                  </a:moveTo>
                  <a:cubicBezTo>
                    <a:pt x="4249" y="3552"/>
                    <a:pt x="4433" y="3738"/>
                    <a:pt x="4433" y="3958"/>
                  </a:cubicBezTo>
                  <a:cubicBezTo>
                    <a:pt x="4433" y="4191"/>
                    <a:pt x="4249" y="4374"/>
                    <a:pt x="4027" y="4374"/>
                  </a:cubicBezTo>
                  <a:lnTo>
                    <a:pt x="2247" y="4374"/>
                  </a:lnTo>
                  <a:cubicBezTo>
                    <a:pt x="2028" y="4374"/>
                    <a:pt x="1842" y="4191"/>
                    <a:pt x="1842" y="3958"/>
                  </a:cubicBezTo>
                  <a:cubicBezTo>
                    <a:pt x="1842" y="3738"/>
                    <a:pt x="2028" y="3552"/>
                    <a:pt x="2247" y="3552"/>
                  </a:cubicBezTo>
                  <a:close/>
                  <a:moveTo>
                    <a:pt x="3139" y="0"/>
                  </a:moveTo>
                  <a:cubicBezTo>
                    <a:pt x="1414" y="0"/>
                    <a:pt x="1" y="1414"/>
                    <a:pt x="1" y="3150"/>
                  </a:cubicBezTo>
                  <a:cubicBezTo>
                    <a:pt x="1" y="4871"/>
                    <a:pt x="1414" y="6285"/>
                    <a:pt x="3139" y="6285"/>
                  </a:cubicBezTo>
                  <a:cubicBezTo>
                    <a:pt x="3647" y="6285"/>
                    <a:pt x="4144" y="6157"/>
                    <a:pt x="4596" y="5913"/>
                  </a:cubicBezTo>
                  <a:lnTo>
                    <a:pt x="5752" y="6260"/>
                  </a:lnTo>
                  <a:cubicBezTo>
                    <a:pt x="5788" y="6274"/>
                    <a:pt x="5832" y="6285"/>
                    <a:pt x="5868" y="6285"/>
                  </a:cubicBezTo>
                  <a:cubicBezTo>
                    <a:pt x="5971" y="6285"/>
                    <a:pt x="6077" y="6238"/>
                    <a:pt x="6157" y="6157"/>
                  </a:cubicBezTo>
                  <a:cubicBezTo>
                    <a:pt x="6263" y="6052"/>
                    <a:pt x="6307" y="5902"/>
                    <a:pt x="6263" y="5752"/>
                  </a:cubicBezTo>
                  <a:lnTo>
                    <a:pt x="5916" y="4607"/>
                  </a:lnTo>
                  <a:cubicBezTo>
                    <a:pt x="6157" y="4155"/>
                    <a:pt x="6274" y="3647"/>
                    <a:pt x="6274" y="3150"/>
                  </a:cubicBezTo>
                  <a:cubicBezTo>
                    <a:pt x="6274" y="1414"/>
                    <a:pt x="4874" y="0"/>
                    <a:pt x="3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0"/>
            <p:cNvSpPr/>
            <p:nvPr/>
          </p:nvSpPr>
          <p:spPr>
            <a:xfrm>
              <a:off x="7795188" y="1625850"/>
              <a:ext cx="75000" cy="122900"/>
            </a:xfrm>
            <a:custGeom>
              <a:rect b="b" l="l" r="r" t="t"/>
              <a:pathLst>
                <a:path extrusionOk="0" h="4916" w="3000">
                  <a:moveTo>
                    <a:pt x="1494" y="0"/>
                  </a:moveTo>
                  <a:cubicBezTo>
                    <a:pt x="672" y="0"/>
                    <a:pt x="0" y="669"/>
                    <a:pt x="0" y="1502"/>
                  </a:cubicBezTo>
                  <a:lnTo>
                    <a:pt x="0" y="3413"/>
                  </a:lnTo>
                  <a:cubicBezTo>
                    <a:pt x="0" y="4246"/>
                    <a:pt x="672" y="4915"/>
                    <a:pt x="1494" y="4915"/>
                  </a:cubicBezTo>
                  <a:lnTo>
                    <a:pt x="2594" y="4915"/>
                  </a:lnTo>
                  <a:cubicBezTo>
                    <a:pt x="2813" y="4915"/>
                    <a:pt x="2999" y="4732"/>
                    <a:pt x="2999" y="4499"/>
                  </a:cubicBezTo>
                  <a:lnTo>
                    <a:pt x="2999" y="417"/>
                  </a:lnTo>
                  <a:cubicBezTo>
                    <a:pt x="2999" y="183"/>
                    <a:pt x="2813" y="0"/>
                    <a:pt x="2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30"/>
            <p:cNvSpPr/>
            <p:nvPr/>
          </p:nvSpPr>
          <p:spPr>
            <a:xfrm>
              <a:off x="8068013" y="1625850"/>
              <a:ext cx="75225" cy="122900"/>
            </a:xfrm>
            <a:custGeom>
              <a:rect b="b" l="l" r="r" t="t"/>
              <a:pathLst>
                <a:path extrusionOk="0" h="4916" w="3009">
                  <a:moveTo>
                    <a:pt x="417" y="0"/>
                  </a:moveTo>
                  <a:cubicBezTo>
                    <a:pt x="184" y="0"/>
                    <a:pt x="1" y="183"/>
                    <a:pt x="1" y="417"/>
                  </a:cubicBezTo>
                  <a:lnTo>
                    <a:pt x="1" y="4499"/>
                  </a:lnTo>
                  <a:cubicBezTo>
                    <a:pt x="1" y="4732"/>
                    <a:pt x="184" y="4915"/>
                    <a:pt x="417" y="4915"/>
                  </a:cubicBezTo>
                  <a:lnTo>
                    <a:pt x="1503" y="4915"/>
                  </a:lnTo>
                  <a:cubicBezTo>
                    <a:pt x="2325" y="4915"/>
                    <a:pt x="3008" y="4246"/>
                    <a:pt x="3008" y="3413"/>
                  </a:cubicBezTo>
                  <a:lnTo>
                    <a:pt x="3008" y="1502"/>
                  </a:lnTo>
                  <a:cubicBezTo>
                    <a:pt x="3008" y="669"/>
                    <a:pt x="2325" y="0"/>
                    <a:pt x="1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30"/>
            <p:cNvSpPr/>
            <p:nvPr/>
          </p:nvSpPr>
          <p:spPr>
            <a:xfrm>
              <a:off x="8056988" y="1520525"/>
              <a:ext cx="57025" cy="85350"/>
            </a:xfrm>
            <a:custGeom>
              <a:rect b="b" l="l" r="r" t="t"/>
              <a:pathLst>
                <a:path extrusionOk="0" h="3414" w="2281">
                  <a:moveTo>
                    <a:pt x="417" y="0"/>
                  </a:moveTo>
                  <a:lnTo>
                    <a:pt x="0" y="728"/>
                  </a:lnTo>
                  <a:cubicBezTo>
                    <a:pt x="742" y="1447"/>
                    <a:pt x="1239" y="2383"/>
                    <a:pt x="1447" y="3391"/>
                  </a:cubicBezTo>
                  <a:lnTo>
                    <a:pt x="1944" y="3391"/>
                  </a:lnTo>
                  <a:cubicBezTo>
                    <a:pt x="2061" y="3391"/>
                    <a:pt x="2164" y="3402"/>
                    <a:pt x="2280" y="3413"/>
                  </a:cubicBezTo>
                  <a:cubicBezTo>
                    <a:pt x="2164" y="2697"/>
                    <a:pt x="1911" y="2003"/>
                    <a:pt x="1539" y="1378"/>
                  </a:cubicBezTo>
                  <a:cubicBezTo>
                    <a:pt x="1239" y="856"/>
                    <a:pt x="858" y="395"/>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0"/>
            <p:cNvSpPr/>
            <p:nvPr/>
          </p:nvSpPr>
          <p:spPr>
            <a:xfrm>
              <a:off x="7824138" y="1520525"/>
              <a:ext cx="57300" cy="85350"/>
            </a:xfrm>
            <a:custGeom>
              <a:rect b="b" l="l" r="r" t="t"/>
              <a:pathLst>
                <a:path extrusionOk="0" h="3414" w="2292">
                  <a:moveTo>
                    <a:pt x="1864" y="0"/>
                  </a:moveTo>
                  <a:cubicBezTo>
                    <a:pt x="1425" y="395"/>
                    <a:pt x="1042" y="856"/>
                    <a:pt x="742" y="1378"/>
                  </a:cubicBezTo>
                  <a:cubicBezTo>
                    <a:pt x="370" y="2003"/>
                    <a:pt x="117" y="2697"/>
                    <a:pt x="0" y="3413"/>
                  </a:cubicBezTo>
                  <a:cubicBezTo>
                    <a:pt x="117" y="3402"/>
                    <a:pt x="220" y="3391"/>
                    <a:pt x="336" y="3391"/>
                  </a:cubicBezTo>
                  <a:lnTo>
                    <a:pt x="844" y="3391"/>
                  </a:lnTo>
                  <a:cubicBezTo>
                    <a:pt x="1042" y="2383"/>
                    <a:pt x="1550" y="1447"/>
                    <a:pt x="2291" y="728"/>
                  </a:cubicBezTo>
                  <a:lnTo>
                    <a:pt x="18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30"/>
            <p:cNvSpPr/>
            <p:nvPr/>
          </p:nvSpPr>
          <p:spPr>
            <a:xfrm>
              <a:off x="7879113" y="1462075"/>
              <a:ext cx="180250" cy="77100"/>
            </a:xfrm>
            <a:custGeom>
              <a:rect b="b" l="l" r="r" t="t"/>
              <a:pathLst>
                <a:path extrusionOk="0" h="3084" w="7210">
                  <a:moveTo>
                    <a:pt x="3600" y="0"/>
                  </a:moveTo>
                  <a:cubicBezTo>
                    <a:pt x="2430" y="0"/>
                    <a:pt x="1272" y="314"/>
                    <a:pt x="253" y="903"/>
                  </a:cubicBezTo>
                  <a:cubicBezTo>
                    <a:pt x="59" y="1008"/>
                    <a:pt x="1" y="1261"/>
                    <a:pt x="103" y="1458"/>
                  </a:cubicBezTo>
                  <a:lnTo>
                    <a:pt x="925" y="2883"/>
                  </a:lnTo>
                  <a:cubicBezTo>
                    <a:pt x="984" y="2974"/>
                    <a:pt x="1075" y="3044"/>
                    <a:pt x="1181" y="3066"/>
                  </a:cubicBezTo>
                  <a:cubicBezTo>
                    <a:pt x="1216" y="3078"/>
                    <a:pt x="1252" y="3084"/>
                    <a:pt x="1287" y="3084"/>
                  </a:cubicBezTo>
                  <a:cubicBezTo>
                    <a:pt x="1356" y="3084"/>
                    <a:pt x="1424" y="3064"/>
                    <a:pt x="1492" y="3033"/>
                  </a:cubicBezTo>
                  <a:cubicBezTo>
                    <a:pt x="2128" y="2649"/>
                    <a:pt x="2858" y="2455"/>
                    <a:pt x="3600" y="2455"/>
                  </a:cubicBezTo>
                  <a:cubicBezTo>
                    <a:pt x="4338" y="2455"/>
                    <a:pt x="5069" y="2649"/>
                    <a:pt x="5716" y="3033"/>
                  </a:cubicBezTo>
                  <a:cubicBezTo>
                    <a:pt x="5774" y="3066"/>
                    <a:pt x="5843" y="3080"/>
                    <a:pt x="5913" y="3080"/>
                  </a:cubicBezTo>
                  <a:cubicBezTo>
                    <a:pt x="5946" y="3080"/>
                    <a:pt x="5993" y="3080"/>
                    <a:pt x="6029" y="3066"/>
                  </a:cubicBezTo>
                  <a:cubicBezTo>
                    <a:pt x="6132" y="3044"/>
                    <a:pt x="6213" y="2974"/>
                    <a:pt x="6271" y="2883"/>
                  </a:cubicBezTo>
                  <a:lnTo>
                    <a:pt x="7093" y="1458"/>
                  </a:lnTo>
                  <a:cubicBezTo>
                    <a:pt x="7210" y="1261"/>
                    <a:pt x="7140" y="1008"/>
                    <a:pt x="6943" y="903"/>
                  </a:cubicBezTo>
                  <a:cubicBezTo>
                    <a:pt x="5924" y="314"/>
                    <a:pt x="4766" y="0"/>
                    <a:pt x="3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30"/>
            <p:cNvSpPr/>
            <p:nvPr/>
          </p:nvSpPr>
          <p:spPr>
            <a:xfrm>
              <a:off x="8019063" y="1728250"/>
              <a:ext cx="90000" cy="62775"/>
            </a:xfrm>
            <a:custGeom>
              <a:rect b="b" l="l" r="r" t="t"/>
              <a:pathLst>
                <a:path extrusionOk="0" h="2511" w="3600">
                  <a:moveTo>
                    <a:pt x="3183" y="0"/>
                  </a:moveTo>
                  <a:cubicBezTo>
                    <a:pt x="2964" y="0"/>
                    <a:pt x="2778" y="183"/>
                    <a:pt x="2778" y="403"/>
                  </a:cubicBezTo>
                  <a:lnTo>
                    <a:pt x="2778" y="1005"/>
                  </a:lnTo>
                  <a:cubicBezTo>
                    <a:pt x="2778" y="1389"/>
                    <a:pt x="2467" y="1689"/>
                    <a:pt x="2098" y="1689"/>
                  </a:cubicBezTo>
                  <a:lnTo>
                    <a:pt x="1" y="1689"/>
                  </a:lnTo>
                  <a:cubicBezTo>
                    <a:pt x="37" y="1827"/>
                    <a:pt x="48" y="1955"/>
                    <a:pt x="48" y="2105"/>
                  </a:cubicBezTo>
                  <a:cubicBezTo>
                    <a:pt x="48" y="2244"/>
                    <a:pt x="37" y="2383"/>
                    <a:pt x="1" y="2510"/>
                  </a:cubicBezTo>
                  <a:lnTo>
                    <a:pt x="2098" y="2510"/>
                  </a:lnTo>
                  <a:cubicBezTo>
                    <a:pt x="2917" y="2510"/>
                    <a:pt x="3600" y="1838"/>
                    <a:pt x="3600" y="1005"/>
                  </a:cubicBezTo>
                  <a:lnTo>
                    <a:pt x="3600" y="403"/>
                  </a:lnTo>
                  <a:cubicBezTo>
                    <a:pt x="3600" y="183"/>
                    <a:pt x="3417" y="0"/>
                    <a:pt x="31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130"/>
          <p:cNvGrpSpPr/>
          <p:nvPr/>
        </p:nvGrpSpPr>
        <p:grpSpPr>
          <a:xfrm>
            <a:off x="7037325" y="1624875"/>
            <a:ext cx="349450" cy="320850"/>
            <a:chOff x="7037338" y="1472475"/>
            <a:chExt cx="349450" cy="320850"/>
          </a:xfrm>
        </p:grpSpPr>
        <p:sp>
          <p:nvSpPr>
            <p:cNvPr id="4697" name="Google Shape;4697;p130"/>
            <p:cNvSpPr/>
            <p:nvPr/>
          </p:nvSpPr>
          <p:spPr>
            <a:xfrm>
              <a:off x="7037338" y="1533850"/>
              <a:ext cx="92850" cy="102425"/>
            </a:xfrm>
            <a:custGeom>
              <a:rect b="b" l="l" r="r" t="t"/>
              <a:pathLst>
                <a:path extrusionOk="0" h="4097" w="3714">
                  <a:moveTo>
                    <a:pt x="1642" y="1"/>
                  </a:moveTo>
                  <a:cubicBezTo>
                    <a:pt x="1411" y="1"/>
                    <a:pt x="1239" y="184"/>
                    <a:pt x="1239" y="417"/>
                  </a:cubicBezTo>
                  <a:lnTo>
                    <a:pt x="1239" y="1642"/>
                  </a:lnTo>
                  <a:lnTo>
                    <a:pt x="417" y="1642"/>
                  </a:lnTo>
                  <a:cubicBezTo>
                    <a:pt x="184" y="1642"/>
                    <a:pt x="0" y="1828"/>
                    <a:pt x="0" y="2047"/>
                  </a:cubicBezTo>
                  <a:cubicBezTo>
                    <a:pt x="0" y="2278"/>
                    <a:pt x="184" y="2464"/>
                    <a:pt x="417" y="2464"/>
                  </a:cubicBezTo>
                  <a:lnTo>
                    <a:pt x="1239" y="2464"/>
                  </a:lnTo>
                  <a:lnTo>
                    <a:pt x="1239" y="3275"/>
                  </a:lnTo>
                  <a:cubicBezTo>
                    <a:pt x="1239" y="3724"/>
                    <a:pt x="1597" y="4097"/>
                    <a:pt x="2047" y="4097"/>
                  </a:cubicBezTo>
                  <a:cubicBezTo>
                    <a:pt x="2500" y="4097"/>
                    <a:pt x="2869" y="3724"/>
                    <a:pt x="2869" y="3275"/>
                  </a:cubicBezTo>
                  <a:lnTo>
                    <a:pt x="2869" y="2464"/>
                  </a:lnTo>
                  <a:lnTo>
                    <a:pt x="3713" y="2464"/>
                  </a:lnTo>
                  <a:lnTo>
                    <a:pt x="3713" y="1642"/>
                  </a:lnTo>
                  <a:lnTo>
                    <a:pt x="2869" y="1642"/>
                  </a:lnTo>
                  <a:lnTo>
                    <a:pt x="2869" y="417"/>
                  </a:lnTo>
                  <a:cubicBezTo>
                    <a:pt x="2869" y="184"/>
                    <a:pt x="2683" y="1"/>
                    <a:pt x="24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30"/>
            <p:cNvSpPr/>
            <p:nvPr/>
          </p:nvSpPr>
          <p:spPr>
            <a:xfrm>
              <a:off x="7037338" y="1472475"/>
              <a:ext cx="102425" cy="40850"/>
            </a:xfrm>
            <a:custGeom>
              <a:rect b="b" l="l" r="r" t="t"/>
              <a:pathLst>
                <a:path extrusionOk="0" h="1634" w="4097">
                  <a:moveTo>
                    <a:pt x="417" y="1"/>
                  </a:moveTo>
                  <a:cubicBezTo>
                    <a:pt x="184" y="1"/>
                    <a:pt x="0" y="187"/>
                    <a:pt x="0" y="406"/>
                  </a:cubicBezTo>
                  <a:cubicBezTo>
                    <a:pt x="0" y="637"/>
                    <a:pt x="184" y="823"/>
                    <a:pt x="417" y="823"/>
                  </a:cubicBezTo>
                  <a:lnTo>
                    <a:pt x="1642" y="823"/>
                  </a:lnTo>
                  <a:lnTo>
                    <a:pt x="1642" y="1634"/>
                  </a:lnTo>
                  <a:lnTo>
                    <a:pt x="2464" y="1634"/>
                  </a:lnTo>
                  <a:lnTo>
                    <a:pt x="2464" y="823"/>
                  </a:lnTo>
                  <a:lnTo>
                    <a:pt x="3691" y="823"/>
                  </a:lnTo>
                  <a:cubicBezTo>
                    <a:pt x="3911" y="823"/>
                    <a:pt x="4097" y="637"/>
                    <a:pt x="4097" y="406"/>
                  </a:cubicBezTo>
                  <a:cubicBezTo>
                    <a:pt x="4097" y="187"/>
                    <a:pt x="3911" y="1"/>
                    <a:pt x="3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0"/>
            <p:cNvSpPr/>
            <p:nvPr/>
          </p:nvSpPr>
          <p:spPr>
            <a:xfrm>
              <a:off x="7284363" y="1472475"/>
              <a:ext cx="102425" cy="40850"/>
            </a:xfrm>
            <a:custGeom>
              <a:rect b="b" l="l" r="r" t="t"/>
              <a:pathLst>
                <a:path extrusionOk="0" h="1634" w="4097">
                  <a:moveTo>
                    <a:pt x="417" y="1"/>
                  </a:moveTo>
                  <a:cubicBezTo>
                    <a:pt x="186" y="1"/>
                    <a:pt x="0" y="187"/>
                    <a:pt x="0" y="406"/>
                  </a:cubicBezTo>
                  <a:cubicBezTo>
                    <a:pt x="0" y="637"/>
                    <a:pt x="186" y="823"/>
                    <a:pt x="417" y="823"/>
                  </a:cubicBezTo>
                  <a:lnTo>
                    <a:pt x="1644" y="823"/>
                  </a:lnTo>
                  <a:lnTo>
                    <a:pt x="1644" y="1634"/>
                  </a:lnTo>
                  <a:lnTo>
                    <a:pt x="2466" y="1634"/>
                  </a:lnTo>
                  <a:lnTo>
                    <a:pt x="2466" y="823"/>
                  </a:lnTo>
                  <a:lnTo>
                    <a:pt x="3691" y="823"/>
                  </a:lnTo>
                  <a:cubicBezTo>
                    <a:pt x="3910" y="823"/>
                    <a:pt x="4096" y="637"/>
                    <a:pt x="4096" y="406"/>
                  </a:cubicBezTo>
                  <a:cubicBezTo>
                    <a:pt x="4096" y="187"/>
                    <a:pt x="3910" y="1"/>
                    <a:pt x="36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30"/>
            <p:cNvSpPr/>
            <p:nvPr/>
          </p:nvSpPr>
          <p:spPr>
            <a:xfrm>
              <a:off x="7293938" y="1533850"/>
              <a:ext cx="92850" cy="102425"/>
            </a:xfrm>
            <a:custGeom>
              <a:rect b="b" l="l" r="r" t="t"/>
              <a:pathLst>
                <a:path extrusionOk="0" h="4097" w="3714">
                  <a:moveTo>
                    <a:pt x="1261" y="1"/>
                  </a:moveTo>
                  <a:cubicBezTo>
                    <a:pt x="1028" y="1"/>
                    <a:pt x="856" y="184"/>
                    <a:pt x="856" y="417"/>
                  </a:cubicBezTo>
                  <a:lnTo>
                    <a:pt x="856" y="1642"/>
                  </a:lnTo>
                  <a:lnTo>
                    <a:pt x="0" y="1642"/>
                  </a:lnTo>
                  <a:lnTo>
                    <a:pt x="0" y="2464"/>
                  </a:lnTo>
                  <a:lnTo>
                    <a:pt x="856" y="2464"/>
                  </a:lnTo>
                  <a:lnTo>
                    <a:pt x="856" y="3275"/>
                  </a:lnTo>
                  <a:cubicBezTo>
                    <a:pt x="856" y="3724"/>
                    <a:pt x="1214" y="4097"/>
                    <a:pt x="1666" y="4097"/>
                  </a:cubicBezTo>
                  <a:cubicBezTo>
                    <a:pt x="2116" y="4097"/>
                    <a:pt x="2486" y="3724"/>
                    <a:pt x="2486" y="3275"/>
                  </a:cubicBezTo>
                  <a:lnTo>
                    <a:pt x="2486" y="2464"/>
                  </a:lnTo>
                  <a:lnTo>
                    <a:pt x="3308" y="2464"/>
                  </a:lnTo>
                  <a:cubicBezTo>
                    <a:pt x="3527" y="2464"/>
                    <a:pt x="3713" y="2278"/>
                    <a:pt x="3713" y="2047"/>
                  </a:cubicBezTo>
                  <a:cubicBezTo>
                    <a:pt x="3713" y="1828"/>
                    <a:pt x="3527" y="1642"/>
                    <a:pt x="3308" y="1642"/>
                  </a:cubicBezTo>
                  <a:lnTo>
                    <a:pt x="2486" y="1642"/>
                  </a:lnTo>
                  <a:lnTo>
                    <a:pt x="2486" y="417"/>
                  </a:lnTo>
                  <a:cubicBezTo>
                    <a:pt x="2486" y="184"/>
                    <a:pt x="2302" y="1"/>
                    <a:pt x="2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30"/>
            <p:cNvSpPr/>
            <p:nvPr/>
          </p:nvSpPr>
          <p:spPr>
            <a:xfrm>
              <a:off x="7150713" y="1561275"/>
              <a:ext cx="122975" cy="68050"/>
            </a:xfrm>
            <a:custGeom>
              <a:rect b="b" l="l" r="r" t="t"/>
              <a:pathLst>
                <a:path extrusionOk="0" h="2722" w="4919">
                  <a:moveTo>
                    <a:pt x="406" y="0"/>
                  </a:moveTo>
                  <a:cubicBezTo>
                    <a:pt x="186" y="0"/>
                    <a:pt x="0" y="175"/>
                    <a:pt x="0" y="406"/>
                  </a:cubicBezTo>
                  <a:lnTo>
                    <a:pt x="0" y="1494"/>
                  </a:lnTo>
                  <a:cubicBezTo>
                    <a:pt x="0" y="1725"/>
                    <a:pt x="186" y="1911"/>
                    <a:pt x="406" y="1911"/>
                  </a:cubicBezTo>
                  <a:lnTo>
                    <a:pt x="1505" y="1911"/>
                  </a:lnTo>
                  <a:lnTo>
                    <a:pt x="1505" y="2722"/>
                  </a:lnTo>
                  <a:lnTo>
                    <a:pt x="3413" y="2722"/>
                  </a:lnTo>
                  <a:lnTo>
                    <a:pt x="3413" y="1911"/>
                  </a:lnTo>
                  <a:lnTo>
                    <a:pt x="4502" y="1911"/>
                  </a:lnTo>
                  <a:cubicBezTo>
                    <a:pt x="4732" y="1911"/>
                    <a:pt x="4918" y="1725"/>
                    <a:pt x="4918" y="1494"/>
                  </a:cubicBezTo>
                  <a:lnTo>
                    <a:pt x="4918" y="406"/>
                  </a:lnTo>
                  <a:cubicBezTo>
                    <a:pt x="4918" y="175"/>
                    <a:pt x="4732" y="0"/>
                    <a:pt x="45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0"/>
            <p:cNvSpPr/>
            <p:nvPr/>
          </p:nvSpPr>
          <p:spPr>
            <a:xfrm>
              <a:off x="7078988" y="1649800"/>
              <a:ext cx="266125" cy="143525"/>
            </a:xfrm>
            <a:custGeom>
              <a:rect b="b" l="l" r="r" t="t"/>
              <a:pathLst>
                <a:path extrusionOk="0" h="5741" w="10645">
                  <a:moveTo>
                    <a:pt x="5321" y="3277"/>
                  </a:moveTo>
                  <a:cubicBezTo>
                    <a:pt x="5555" y="3277"/>
                    <a:pt x="5738" y="3460"/>
                    <a:pt x="5738" y="3693"/>
                  </a:cubicBezTo>
                  <a:cubicBezTo>
                    <a:pt x="5738" y="3913"/>
                    <a:pt x="5555" y="4096"/>
                    <a:pt x="5321" y="4096"/>
                  </a:cubicBezTo>
                  <a:cubicBezTo>
                    <a:pt x="5102" y="4096"/>
                    <a:pt x="4919" y="3913"/>
                    <a:pt x="4919" y="3693"/>
                  </a:cubicBezTo>
                  <a:cubicBezTo>
                    <a:pt x="4919" y="3460"/>
                    <a:pt x="5102" y="3277"/>
                    <a:pt x="5321" y="3277"/>
                  </a:cubicBezTo>
                  <a:close/>
                  <a:moveTo>
                    <a:pt x="3691" y="0"/>
                  </a:moveTo>
                  <a:cubicBezTo>
                    <a:pt x="2558" y="0"/>
                    <a:pt x="1642" y="928"/>
                    <a:pt x="1642" y="2050"/>
                  </a:cubicBezTo>
                  <a:lnTo>
                    <a:pt x="1642" y="4235"/>
                  </a:lnTo>
                  <a:cubicBezTo>
                    <a:pt x="1642" y="4607"/>
                    <a:pt x="1331" y="4918"/>
                    <a:pt x="962" y="4918"/>
                  </a:cubicBezTo>
                  <a:lnTo>
                    <a:pt x="417" y="4918"/>
                  </a:lnTo>
                  <a:cubicBezTo>
                    <a:pt x="184" y="4918"/>
                    <a:pt x="1" y="5104"/>
                    <a:pt x="1" y="5324"/>
                  </a:cubicBezTo>
                  <a:cubicBezTo>
                    <a:pt x="1" y="5554"/>
                    <a:pt x="184" y="5740"/>
                    <a:pt x="417" y="5740"/>
                  </a:cubicBezTo>
                  <a:lnTo>
                    <a:pt x="962" y="5740"/>
                  </a:lnTo>
                  <a:cubicBezTo>
                    <a:pt x="1781" y="5740"/>
                    <a:pt x="2464" y="5057"/>
                    <a:pt x="2464" y="4235"/>
                  </a:cubicBezTo>
                  <a:lnTo>
                    <a:pt x="2464" y="2050"/>
                  </a:lnTo>
                  <a:cubicBezTo>
                    <a:pt x="2464" y="1377"/>
                    <a:pt x="3008" y="822"/>
                    <a:pt x="3691" y="822"/>
                  </a:cubicBezTo>
                  <a:lnTo>
                    <a:pt x="4919" y="822"/>
                  </a:lnTo>
                  <a:lnTo>
                    <a:pt x="4919" y="1644"/>
                  </a:lnTo>
                  <a:lnTo>
                    <a:pt x="3691" y="1644"/>
                  </a:lnTo>
                  <a:cubicBezTo>
                    <a:pt x="3461" y="1644"/>
                    <a:pt x="3275" y="1830"/>
                    <a:pt x="3275" y="2050"/>
                  </a:cubicBezTo>
                  <a:lnTo>
                    <a:pt x="3275" y="3693"/>
                  </a:lnTo>
                  <a:cubicBezTo>
                    <a:pt x="3275" y="4815"/>
                    <a:pt x="4200" y="5740"/>
                    <a:pt x="5321" y="5740"/>
                  </a:cubicBezTo>
                  <a:cubicBezTo>
                    <a:pt x="6457" y="5740"/>
                    <a:pt x="7371" y="4815"/>
                    <a:pt x="7371" y="3693"/>
                  </a:cubicBezTo>
                  <a:lnTo>
                    <a:pt x="7371" y="2050"/>
                  </a:lnTo>
                  <a:cubicBezTo>
                    <a:pt x="7371" y="1830"/>
                    <a:pt x="7185" y="1644"/>
                    <a:pt x="6965" y="1644"/>
                  </a:cubicBezTo>
                  <a:lnTo>
                    <a:pt x="5738" y="1644"/>
                  </a:lnTo>
                  <a:lnTo>
                    <a:pt x="5738" y="822"/>
                  </a:lnTo>
                  <a:lnTo>
                    <a:pt x="6965" y="822"/>
                  </a:lnTo>
                  <a:cubicBezTo>
                    <a:pt x="7637" y="822"/>
                    <a:pt x="8193" y="1377"/>
                    <a:pt x="8193" y="2050"/>
                  </a:cubicBezTo>
                  <a:lnTo>
                    <a:pt x="8193" y="4235"/>
                  </a:lnTo>
                  <a:cubicBezTo>
                    <a:pt x="8193" y="5057"/>
                    <a:pt x="8862" y="5740"/>
                    <a:pt x="9695" y="5740"/>
                  </a:cubicBezTo>
                  <a:lnTo>
                    <a:pt x="10239" y="5740"/>
                  </a:lnTo>
                  <a:cubicBezTo>
                    <a:pt x="10459" y="5740"/>
                    <a:pt x="10645" y="5554"/>
                    <a:pt x="10645" y="5324"/>
                  </a:cubicBezTo>
                  <a:cubicBezTo>
                    <a:pt x="10645" y="5104"/>
                    <a:pt x="10459" y="4918"/>
                    <a:pt x="10239" y="4918"/>
                  </a:cubicBezTo>
                  <a:lnTo>
                    <a:pt x="9695" y="4918"/>
                  </a:lnTo>
                  <a:cubicBezTo>
                    <a:pt x="9315" y="4918"/>
                    <a:pt x="9015" y="4607"/>
                    <a:pt x="9015" y="4235"/>
                  </a:cubicBezTo>
                  <a:lnTo>
                    <a:pt x="9015" y="2050"/>
                  </a:lnTo>
                  <a:cubicBezTo>
                    <a:pt x="9015" y="928"/>
                    <a:pt x="8087" y="0"/>
                    <a:pt x="69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30"/>
            <p:cNvSpPr/>
            <p:nvPr/>
          </p:nvSpPr>
          <p:spPr>
            <a:xfrm>
              <a:off x="7171263" y="1513300"/>
              <a:ext cx="81875" cy="27525"/>
            </a:xfrm>
            <a:custGeom>
              <a:rect b="b" l="l" r="r" t="t"/>
              <a:pathLst>
                <a:path extrusionOk="0" h="1101" w="3275">
                  <a:moveTo>
                    <a:pt x="1630" y="1"/>
                  </a:moveTo>
                  <a:cubicBezTo>
                    <a:pt x="903" y="1"/>
                    <a:pt x="267" y="450"/>
                    <a:pt x="0" y="1100"/>
                  </a:cubicBezTo>
                  <a:lnTo>
                    <a:pt x="3274" y="1100"/>
                  </a:lnTo>
                  <a:cubicBezTo>
                    <a:pt x="3008" y="450"/>
                    <a:pt x="2372" y="1"/>
                    <a:pt x="1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130"/>
          <p:cNvGrpSpPr/>
          <p:nvPr/>
        </p:nvGrpSpPr>
        <p:grpSpPr>
          <a:xfrm>
            <a:off x="6290100" y="1614475"/>
            <a:ext cx="349525" cy="349500"/>
            <a:chOff x="6290113" y="1462075"/>
            <a:chExt cx="349525" cy="349500"/>
          </a:xfrm>
        </p:grpSpPr>
        <p:sp>
          <p:nvSpPr>
            <p:cNvPr id="4705" name="Google Shape;4705;p130"/>
            <p:cNvSpPr/>
            <p:nvPr/>
          </p:nvSpPr>
          <p:spPr>
            <a:xfrm>
              <a:off x="6413613" y="1539050"/>
              <a:ext cx="102450" cy="100350"/>
            </a:xfrm>
            <a:custGeom>
              <a:rect b="b" l="l" r="r" t="t"/>
              <a:pathLst>
                <a:path extrusionOk="0" h="4014" w="4098">
                  <a:moveTo>
                    <a:pt x="2547" y="1"/>
                  </a:moveTo>
                  <a:cubicBezTo>
                    <a:pt x="1820" y="578"/>
                    <a:pt x="940" y="903"/>
                    <a:pt x="1" y="948"/>
                  </a:cubicBezTo>
                  <a:lnTo>
                    <a:pt x="1" y="1967"/>
                  </a:lnTo>
                  <a:cubicBezTo>
                    <a:pt x="1" y="3100"/>
                    <a:pt x="917" y="4014"/>
                    <a:pt x="2050" y="4014"/>
                  </a:cubicBezTo>
                  <a:cubicBezTo>
                    <a:pt x="3183" y="4014"/>
                    <a:pt x="4097" y="3100"/>
                    <a:pt x="4097" y="1967"/>
                  </a:cubicBezTo>
                  <a:lnTo>
                    <a:pt x="4097" y="914"/>
                  </a:lnTo>
                  <a:cubicBezTo>
                    <a:pt x="3486" y="809"/>
                    <a:pt x="2931" y="487"/>
                    <a:pt x="25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30"/>
            <p:cNvSpPr/>
            <p:nvPr/>
          </p:nvSpPr>
          <p:spPr>
            <a:xfrm>
              <a:off x="6290113" y="1770450"/>
              <a:ext cx="349525" cy="41125"/>
            </a:xfrm>
            <a:custGeom>
              <a:rect b="b" l="l" r="r" t="t"/>
              <a:pathLst>
                <a:path extrusionOk="0" h="1645" w="13981">
                  <a:moveTo>
                    <a:pt x="1" y="1"/>
                  </a:moveTo>
                  <a:lnTo>
                    <a:pt x="1" y="1228"/>
                  </a:lnTo>
                  <a:cubicBezTo>
                    <a:pt x="1" y="1458"/>
                    <a:pt x="187" y="1644"/>
                    <a:pt x="417" y="1644"/>
                  </a:cubicBezTo>
                  <a:lnTo>
                    <a:pt x="13575" y="1644"/>
                  </a:lnTo>
                  <a:cubicBezTo>
                    <a:pt x="13794" y="1644"/>
                    <a:pt x="13980" y="1458"/>
                    <a:pt x="13980" y="1228"/>
                  </a:cubicBezTo>
                  <a:lnTo>
                    <a:pt x="139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30"/>
            <p:cNvSpPr/>
            <p:nvPr/>
          </p:nvSpPr>
          <p:spPr>
            <a:xfrm>
              <a:off x="6554213" y="1650975"/>
              <a:ext cx="54725" cy="54725"/>
            </a:xfrm>
            <a:custGeom>
              <a:rect b="b" l="l" r="r" t="t"/>
              <a:pathLst>
                <a:path extrusionOk="0" h="2189" w="2189">
                  <a:moveTo>
                    <a:pt x="1089" y="0"/>
                  </a:moveTo>
                  <a:cubicBezTo>
                    <a:pt x="486" y="0"/>
                    <a:pt x="0" y="497"/>
                    <a:pt x="0" y="1100"/>
                  </a:cubicBezTo>
                  <a:cubicBezTo>
                    <a:pt x="0" y="1703"/>
                    <a:pt x="486" y="2189"/>
                    <a:pt x="1089" y="2189"/>
                  </a:cubicBezTo>
                  <a:cubicBezTo>
                    <a:pt x="1703" y="2189"/>
                    <a:pt x="2189" y="1703"/>
                    <a:pt x="2189" y="1100"/>
                  </a:cubicBezTo>
                  <a:cubicBezTo>
                    <a:pt x="2189" y="497"/>
                    <a:pt x="1703" y="0"/>
                    <a:pt x="10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0"/>
            <p:cNvSpPr/>
            <p:nvPr/>
          </p:nvSpPr>
          <p:spPr>
            <a:xfrm>
              <a:off x="6320813" y="1650975"/>
              <a:ext cx="54650" cy="54725"/>
            </a:xfrm>
            <a:custGeom>
              <a:rect b="b" l="l" r="r" t="t"/>
              <a:pathLst>
                <a:path extrusionOk="0" h="2189" w="2186">
                  <a:moveTo>
                    <a:pt x="1100" y="0"/>
                  </a:moveTo>
                  <a:cubicBezTo>
                    <a:pt x="497" y="0"/>
                    <a:pt x="0" y="497"/>
                    <a:pt x="0" y="1100"/>
                  </a:cubicBezTo>
                  <a:cubicBezTo>
                    <a:pt x="0" y="1703"/>
                    <a:pt x="497" y="2189"/>
                    <a:pt x="1100" y="2189"/>
                  </a:cubicBezTo>
                  <a:cubicBezTo>
                    <a:pt x="1700" y="2189"/>
                    <a:pt x="2186" y="1703"/>
                    <a:pt x="2186" y="1100"/>
                  </a:cubicBezTo>
                  <a:cubicBezTo>
                    <a:pt x="2186" y="811"/>
                    <a:pt x="2072" y="533"/>
                    <a:pt x="1863" y="325"/>
                  </a:cubicBezTo>
                  <a:cubicBezTo>
                    <a:pt x="1666" y="117"/>
                    <a:pt x="1389" y="0"/>
                    <a:pt x="11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30"/>
            <p:cNvSpPr/>
            <p:nvPr/>
          </p:nvSpPr>
          <p:spPr>
            <a:xfrm>
              <a:off x="6434163" y="1652975"/>
              <a:ext cx="61400" cy="54750"/>
            </a:xfrm>
            <a:custGeom>
              <a:rect b="b" l="l" r="r" t="t"/>
              <a:pathLst>
                <a:path extrusionOk="0" h="2190" w="2456">
                  <a:moveTo>
                    <a:pt x="1" y="1"/>
                  </a:moveTo>
                  <a:lnTo>
                    <a:pt x="1" y="962"/>
                  </a:lnTo>
                  <a:cubicBezTo>
                    <a:pt x="1" y="1645"/>
                    <a:pt x="545" y="2189"/>
                    <a:pt x="1228" y="2189"/>
                  </a:cubicBezTo>
                  <a:cubicBezTo>
                    <a:pt x="1912" y="2189"/>
                    <a:pt x="2456" y="1645"/>
                    <a:pt x="2456" y="962"/>
                  </a:cubicBezTo>
                  <a:lnTo>
                    <a:pt x="2456" y="1"/>
                  </a:lnTo>
                  <a:cubicBezTo>
                    <a:pt x="2084" y="176"/>
                    <a:pt x="1667" y="279"/>
                    <a:pt x="1228" y="279"/>
                  </a:cubicBezTo>
                  <a:cubicBezTo>
                    <a:pt x="790" y="279"/>
                    <a:pt x="373" y="176"/>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30"/>
            <p:cNvSpPr/>
            <p:nvPr/>
          </p:nvSpPr>
          <p:spPr>
            <a:xfrm>
              <a:off x="6609738" y="1701300"/>
              <a:ext cx="29900" cy="48625"/>
            </a:xfrm>
            <a:custGeom>
              <a:rect b="b" l="l" r="r" t="t"/>
              <a:pathLst>
                <a:path extrusionOk="0" h="1945" w="1196">
                  <a:moveTo>
                    <a:pt x="545" y="1"/>
                  </a:moveTo>
                  <a:cubicBezTo>
                    <a:pt x="465" y="162"/>
                    <a:pt x="348" y="301"/>
                    <a:pt x="223" y="439"/>
                  </a:cubicBezTo>
                  <a:cubicBezTo>
                    <a:pt x="154" y="498"/>
                    <a:pt x="84" y="567"/>
                    <a:pt x="1" y="625"/>
                  </a:cubicBezTo>
                  <a:lnTo>
                    <a:pt x="373" y="914"/>
                  </a:lnTo>
                  <a:lnTo>
                    <a:pt x="373" y="1945"/>
                  </a:lnTo>
                  <a:lnTo>
                    <a:pt x="1195" y="1945"/>
                  </a:lnTo>
                  <a:lnTo>
                    <a:pt x="1195" y="717"/>
                  </a:lnTo>
                  <a:cubicBezTo>
                    <a:pt x="1195" y="603"/>
                    <a:pt x="1137" y="475"/>
                    <a:pt x="1042" y="406"/>
                  </a:cubicBezTo>
                  <a:lnTo>
                    <a:pt x="5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0"/>
            <p:cNvSpPr/>
            <p:nvPr/>
          </p:nvSpPr>
          <p:spPr>
            <a:xfrm>
              <a:off x="6474988" y="1659925"/>
              <a:ext cx="116875" cy="90000"/>
            </a:xfrm>
            <a:custGeom>
              <a:rect b="b" l="l" r="r" t="t"/>
              <a:pathLst>
                <a:path extrusionOk="0" h="3600" w="4675">
                  <a:moveTo>
                    <a:pt x="1642" y="1"/>
                  </a:moveTo>
                  <a:lnTo>
                    <a:pt x="1642" y="684"/>
                  </a:lnTo>
                  <a:cubicBezTo>
                    <a:pt x="1642" y="1667"/>
                    <a:pt x="937" y="2500"/>
                    <a:pt x="1" y="2686"/>
                  </a:cubicBezTo>
                  <a:lnTo>
                    <a:pt x="1" y="3600"/>
                  </a:lnTo>
                  <a:lnTo>
                    <a:pt x="4675" y="3600"/>
                  </a:lnTo>
                  <a:lnTo>
                    <a:pt x="4675" y="3136"/>
                  </a:lnTo>
                  <a:cubicBezTo>
                    <a:pt x="4675" y="2964"/>
                    <a:pt x="4652" y="2789"/>
                    <a:pt x="4627" y="2616"/>
                  </a:cubicBezTo>
                  <a:cubicBezTo>
                    <a:pt x="4513" y="2639"/>
                    <a:pt x="4386" y="2650"/>
                    <a:pt x="4258" y="2650"/>
                  </a:cubicBezTo>
                  <a:cubicBezTo>
                    <a:pt x="3750" y="2650"/>
                    <a:pt x="3275" y="2455"/>
                    <a:pt x="2917" y="2094"/>
                  </a:cubicBezTo>
                  <a:cubicBezTo>
                    <a:pt x="2545" y="1725"/>
                    <a:pt x="2350" y="1250"/>
                    <a:pt x="2350" y="742"/>
                  </a:cubicBezTo>
                  <a:cubicBezTo>
                    <a:pt x="2350" y="534"/>
                    <a:pt x="2384" y="325"/>
                    <a:pt x="2453" y="139"/>
                  </a:cubicBezTo>
                  <a:cubicBezTo>
                    <a:pt x="2186" y="59"/>
                    <a:pt x="1920" y="12"/>
                    <a:pt x="16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30"/>
            <p:cNvSpPr/>
            <p:nvPr/>
          </p:nvSpPr>
          <p:spPr>
            <a:xfrm>
              <a:off x="6290113" y="1701300"/>
              <a:ext cx="29825" cy="48625"/>
            </a:xfrm>
            <a:custGeom>
              <a:rect b="b" l="l" r="r" t="t"/>
              <a:pathLst>
                <a:path extrusionOk="0" h="1945" w="1193">
                  <a:moveTo>
                    <a:pt x="651" y="1"/>
                  </a:moveTo>
                  <a:lnTo>
                    <a:pt x="151" y="406"/>
                  </a:lnTo>
                  <a:cubicBezTo>
                    <a:pt x="59" y="475"/>
                    <a:pt x="1" y="603"/>
                    <a:pt x="1" y="717"/>
                  </a:cubicBezTo>
                  <a:lnTo>
                    <a:pt x="1" y="1945"/>
                  </a:lnTo>
                  <a:lnTo>
                    <a:pt x="823" y="1945"/>
                  </a:lnTo>
                  <a:lnTo>
                    <a:pt x="823" y="914"/>
                  </a:lnTo>
                  <a:lnTo>
                    <a:pt x="1192" y="625"/>
                  </a:lnTo>
                  <a:cubicBezTo>
                    <a:pt x="1112" y="567"/>
                    <a:pt x="1042" y="498"/>
                    <a:pt x="973" y="439"/>
                  </a:cubicBezTo>
                  <a:cubicBezTo>
                    <a:pt x="845" y="301"/>
                    <a:pt x="731" y="162"/>
                    <a:pt x="6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30"/>
            <p:cNvSpPr/>
            <p:nvPr/>
          </p:nvSpPr>
          <p:spPr>
            <a:xfrm>
              <a:off x="6337888" y="1659925"/>
              <a:ext cx="116850" cy="90000"/>
            </a:xfrm>
            <a:custGeom>
              <a:rect b="b" l="l" r="r" t="t"/>
              <a:pathLst>
                <a:path extrusionOk="0" h="3600" w="4674">
                  <a:moveTo>
                    <a:pt x="3030" y="1"/>
                  </a:moveTo>
                  <a:cubicBezTo>
                    <a:pt x="2752" y="12"/>
                    <a:pt x="2488" y="59"/>
                    <a:pt x="2222" y="139"/>
                  </a:cubicBezTo>
                  <a:cubicBezTo>
                    <a:pt x="2291" y="325"/>
                    <a:pt x="2325" y="534"/>
                    <a:pt x="2325" y="742"/>
                  </a:cubicBezTo>
                  <a:cubicBezTo>
                    <a:pt x="2325" y="1250"/>
                    <a:pt x="2127" y="1725"/>
                    <a:pt x="1758" y="2094"/>
                  </a:cubicBezTo>
                  <a:cubicBezTo>
                    <a:pt x="1400" y="2455"/>
                    <a:pt x="925" y="2650"/>
                    <a:pt x="417" y="2650"/>
                  </a:cubicBezTo>
                  <a:cubicBezTo>
                    <a:pt x="289" y="2650"/>
                    <a:pt x="161" y="2639"/>
                    <a:pt x="45" y="2616"/>
                  </a:cubicBezTo>
                  <a:cubicBezTo>
                    <a:pt x="22" y="2789"/>
                    <a:pt x="0" y="2964"/>
                    <a:pt x="0" y="3136"/>
                  </a:cubicBezTo>
                  <a:lnTo>
                    <a:pt x="0" y="3600"/>
                  </a:lnTo>
                  <a:lnTo>
                    <a:pt x="4674" y="3600"/>
                  </a:lnTo>
                  <a:lnTo>
                    <a:pt x="4674" y="2686"/>
                  </a:lnTo>
                  <a:cubicBezTo>
                    <a:pt x="3738" y="2500"/>
                    <a:pt x="3030" y="1667"/>
                    <a:pt x="3030" y="684"/>
                  </a:cubicBezTo>
                  <a:lnTo>
                    <a:pt x="3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0"/>
            <p:cNvSpPr/>
            <p:nvPr/>
          </p:nvSpPr>
          <p:spPr>
            <a:xfrm>
              <a:off x="6365938" y="1462075"/>
              <a:ext cx="197875" cy="183425"/>
            </a:xfrm>
            <a:custGeom>
              <a:rect b="b" l="l" r="r" t="t"/>
              <a:pathLst>
                <a:path extrusionOk="0" h="7337" w="7915">
                  <a:moveTo>
                    <a:pt x="3852" y="0"/>
                  </a:moveTo>
                  <a:cubicBezTo>
                    <a:pt x="1714" y="58"/>
                    <a:pt x="0" y="1805"/>
                    <a:pt x="0" y="3957"/>
                  </a:cubicBezTo>
                  <a:lnTo>
                    <a:pt x="0" y="6873"/>
                  </a:lnTo>
                  <a:cubicBezTo>
                    <a:pt x="242" y="6979"/>
                    <a:pt x="450" y="7118"/>
                    <a:pt x="636" y="7301"/>
                  </a:cubicBezTo>
                  <a:cubicBezTo>
                    <a:pt x="647" y="7315"/>
                    <a:pt x="658" y="7326"/>
                    <a:pt x="672" y="7337"/>
                  </a:cubicBezTo>
                  <a:cubicBezTo>
                    <a:pt x="1075" y="7187"/>
                    <a:pt x="1505" y="7106"/>
                    <a:pt x="1955" y="7093"/>
                  </a:cubicBezTo>
                  <a:cubicBezTo>
                    <a:pt x="1422" y="6573"/>
                    <a:pt x="1089" y="5857"/>
                    <a:pt x="1089" y="5046"/>
                  </a:cubicBezTo>
                  <a:lnTo>
                    <a:pt x="1089" y="4027"/>
                  </a:lnTo>
                  <a:cubicBezTo>
                    <a:pt x="1089" y="3588"/>
                    <a:pt x="1436" y="3219"/>
                    <a:pt x="1875" y="3205"/>
                  </a:cubicBezTo>
                  <a:cubicBezTo>
                    <a:pt x="2638" y="3171"/>
                    <a:pt x="3355" y="2905"/>
                    <a:pt x="3946" y="2441"/>
                  </a:cubicBezTo>
                  <a:cubicBezTo>
                    <a:pt x="4096" y="2327"/>
                    <a:pt x="4268" y="2269"/>
                    <a:pt x="4454" y="2269"/>
                  </a:cubicBezTo>
                  <a:cubicBezTo>
                    <a:pt x="4685" y="2269"/>
                    <a:pt x="4929" y="2372"/>
                    <a:pt x="5090" y="2569"/>
                  </a:cubicBezTo>
                  <a:cubicBezTo>
                    <a:pt x="5357" y="2894"/>
                    <a:pt x="5726" y="3113"/>
                    <a:pt x="6143" y="3183"/>
                  </a:cubicBezTo>
                  <a:cubicBezTo>
                    <a:pt x="6537" y="3252"/>
                    <a:pt x="6826" y="3588"/>
                    <a:pt x="6826" y="3993"/>
                  </a:cubicBezTo>
                  <a:lnTo>
                    <a:pt x="6826" y="5046"/>
                  </a:lnTo>
                  <a:cubicBezTo>
                    <a:pt x="6826" y="5857"/>
                    <a:pt x="6490" y="6573"/>
                    <a:pt x="5960" y="7093"/>
                  </a:cubicBezTo>
                  <a:cubicBezTo>
                    <a:pt x="6409" y="7106"/>
                    <a:pt x="6837" y="7187"/>
                    <a:pt x="7243" y="7337"/>
                  </a:cubicBezTo>
                  <a:cubicBezTo>
                    <a:pt x="7254" y="7326"/>
                    <a:pt x="7268" y="7315"/>
                    <a:pt x="7279" y="7301"/>
                  </a:cubicBezTo>
                  <a:cubicBezTo>
                    <a:pt x="7462" y="7118"/>
                    <a:pt x="7684" y="6979"/>
                    <a:pt x="7915" y="6873"/>
                  </a:cubicBezTo>
                  <a:lnTo>
                    <a:pt x="7915" y="3957"/>
                  </a:lnTo>
                  <a:cubicBezTo>
                    <a:pt x="7915" y="1805"/>
                    <a:pt x="6201" y="58"/>
                    <a:pt x="4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0"/>
          <p:cNvGrpSpPr/>
          <p:nvPr/>
        </p:nvGrpSpPr>
        <p:grpSpPr>
          <a:xfrm>
            <a:off x="5533100" y="1614475"/>
            <a:ext cx="349425" cy="349500"/>
            <a:chOff x="5533113" y="1462075"/>
            <a:chExt cx="349425" cy="349500"/>
          </a:xfrm>
        </p:grpSpPr>
        <p:sp>
          <p:nvSpPr>
            <p:cNvPr id="4716" name="Google Shape;4716;p130"/>
            <p:cNvSpPr/>
            <p:nvPr/>
          </p:nvSpPr>
          <p:spPr>
            <a:xfrm>
              <a:off x="5533113" y="1578075"/>
              <a:ext cx="20575" cy="41125"/>
            </a:xfrm>
            <a:custGeom>
              <a:rect b="b" l="l" r="r" t="t"/>
              <a:pathLst>
                <a:path extrusionOk="0" h="1645" w="823">
                  <a:moveTo>
                    <a:pt x="683" y="0"/>
                  </a:moveTo>
                  <a:cubicBezTo>
                    <a:pt x="314" y="0"/>
                    <a:pt x="0" y="300"/>
                    <a:pt x="0" y="684"/>
                  </a:cubicBezTo>
                  <a:lnTo>
                    <a:pt x="0" y="1644"/>
                  </a:lnTo>
                  <a:lnTo>
                    <a:pt x="822" y="1644"/>
                  </a:lnTo>
                  <a:lnTo>
                    <a:pt x="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0"/>
            <p:cNvSpPr/>
            <p:nvPr/>
          </p:nvSpPr>
          <p:spPr>
            <a:xfrm>
              <a:off x="5533113" y="1639375"/>
              <a:ext cx="20575" cy="41125"/>
            </a:xfrm>
            <a:custGeom>
              <a:rect b="b" l="l" r="r" t="t"/>
              <a:pathLst>
                <a:path extrusionOk="0" h="1645" w="823">
                  <a:moveTo>
                    <a:pt x="0" y="1"/>
                  </a:moveTo>
                  <a:lnTo>
                    <a:pt x="0" y="961"/>
                  </a:lnTo>
                  <a:cubicBezTo>
                    <a:pt x="0" y="1333"/>
                    <a:pt x="314" y="1645"/>
                    <a:pt x="683" y="1645"/>
                  </a:cubicBezTo>
                  <a:lnTo>
                    <a:pt x="822" y="1645"/>
                  </a:lnTo>
                  <a:lnTo>
                    <a:pt x="8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30"/>
            <p:cNvSpPr/>
            <p:nvPr/>
          </p:nvSpPr>
          <p:spPr>
            <a:xfrm>
              <a:off x="5841763" y="1462075"/>
              <a:ext cx="40775" cy="334425"/>
            </a:xfrm>
            <a:custGeom>
              <a:rect b="b" l="l" r="r" t="t"/>
              <a:pathLst>
                <a:path extrusionOk="0" h="13377" w="1631">
                  <a:moveTo>
                    <a:pt x="812" y="0"/>
                  </a:moveTo>
                  <a:cubicBezTo>
                    <a:pt x="359" y="0"/>
                    <a:pt x="1" y="372"/>
                    <a:pt x="1" y="822"/>
                  </a:cubicBezTo>
                  <a:lnTo>
                    <a:pt x="1" y="12555"/>
                  </a:lnTo>
                  <a:cubicBezTo>
                    <a:pt x="1" y="13008"/>
                    <a:pt x="359" y="13377"/>
                    <a:pt x="812" y="13377"/>
                  </a:cubicBezTo>
                  <a:cubicBezTo>
                    <a:pt x="1262" y="13377"/>
                    <a:pt x="1631" y="13008"/>
                    <a:pt x="1631" y="12555"/>
                  </a:cubicBezTo>
                  <a:lnTo>
                    <a:pt x="1631" y="822"/>
                  </a:lnTo>
                  <a:cubicBezTo>
                    <a:pt x="1631" y="372"/>
                    <a:pt x="1262"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30"/>
            <p:cNvSpPr/>
            <p:nvPr/>
          </p:nvSpPr>
          <p:spPr>
            <a:xfrm>
              <a:off x="5574213" y="1550850"/>
              <a:ext cx="83325" cy="156875"/>
            </a:xfrm>
            <a:custGeom>
              <a:rect b="b" l="l" r="r" t="t"/>
              <a:pathLst>
                <a:path extrusionOk="0" h="6275" w="3333">
                  <a:moveTo>
                    <a:pt x="1225" y="1"/>
                  </a:moveTo>
                  <a:cubicBezTo>
                    <a:pt x="556" y="1"/>
                    <a:pt x="0" y="545"/>
                    <a:pt x="0" y="1228"/>
                  </a:cubicBezTo>
                  <a:lnTo>
                    <a:pt x="0" y="5047"/>
                  </a:lnTo>
                  <a:cubicBezTo>
                    <a:pt x="0" y="5730"/>
                    <a:pt x="556" y="6274"/>
                    <a:pt x="1225" y="6274"/>
                  </a:cubicBezTo>
                  <a:lnTo>
                    <a:pt x="3333" y="6274"/>
                  </a:lnTo>
                  <a:lnTo>
                    <a:pt x="3333" y="4364"/>
                  </a:lnTo>
                  <a:lnTo>
                    <a:pt x="2650" y="4364"/>
                  </a:lnTo>
                  <a:cubicBezTo>
                    <a:pt x="2419" y="4364"/>
                    <a:pt x="2233" y="4180"/>
                    <a:pt x="2233" y="3958"/>
                  </a:cubicBezTo>
                  <a:cubicBezTo>
                    <a:pt x="2233" y="3728"/>
                    <a:pt x="2419" y="3542"/>
                    <a:pt x="2650" y="3542"/>
                  </a:cubicBezTo>
                  <a:lnTo>
                    <a:pt x="3333" y="3542"/>
                  </a:lnTo>
                  <a:lnTo>
                    <a:pt x="3333" y="2733"/>
                  </a:lnTo>
                  <a:lnTo>
                    <a:pt x="2650" y="2733"/>
                  </a:lnTo>
                  <a:cubicBezTo>
                    <a:pt x="2419" y="2733"/>
                    <a:pt x="2233" y="2547"/>
                    <a:pt x="2233" y="2317"/>
                  </a:cubicBezTo>
                  <a:cubicBezTo>
                    <a:pt x="2233" y="2098"/>
                    <a:pt x="2419" y="1911"/>
                    <a:pt x="2650" y="1911"/>
                  </a:cubicBezTo>
                  <a:lnTo>
                    <a:pt x="3333" y="1911"/>
                  </a:lnTo>
                  <a:lnTo>
                    <a:pt x="33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0"/>
            <p:cNvSpPr/>
            <p:nvPr/>
          </p:nvSpPr>
          <p:spPr>
            <a:xfrm>
              <a:off x="5677713" y="1488100"/>
              <a:ext cx="143525" cy="282375"/>
            </a:xfrm>
            <a:custGeom>
              <a:rect b="b" l="l" r="r" t="t"/>
              <a:pathLst>
                <a:path extrusionOk="0" h="11295" w="5741">
                  <a:moveTo>
                    <a:pt x="5741" y="0"/>
                  </a:moveTo>
                  <a:lnTo>
                    <a:pt x="5127" y="511"/>
                  </a:lnTo>
                  <a:cubicBezTo>
                    <a:pt x="3680" y="1714"/>
                    <a:pt x="1875" y="2408"/>
                    <a:pt x="1" y="2500"/>
                  </a:cubicBezTo>
                  <a:lnTo>
                    <a:pt x="1" y="8795"/>
                  </a:lnTo>
                  <a:cubicBezTo>
                    <a:pt x="1875" y="8887"/>
                    <a:pt x="3680" y="9581"/>
                    <a:pt x="5127" y="10786"/>
                  </a:cubicBezTo>
                  <a:lnTo>
                    <a:pt x="5741" y="11295"/>
                  </a:lnTo>
                  <a:lnTo>
                    <a:pt x="5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30"/>
            <p:cNvSpPr/>
            <p:nvPr/>
          </p:nvSpPr>
          <p:spPr>
            <a:xfrm>
              <a:off x="5602813" y="1728250"/>
              <a:ext cx="81875" cy="83325"/>
            </a:xfrm>
            <a:custGeom>
              <a:rect b="b" l="l" r="r" t="t"/>
              <a:pathLst>
                <a:path extrusionOk="0" h="3333" w="3275">
                  <a:moveTo>
                    <a:pt x="0" y="0"/>
                  </a:moveTo>
                  <a:lnTo>
                    <a:pt x="0" y="2510"/>
                  </a:lnTo>
                  <a:cubicBezTo>
                    <a:pt x="0" y="2960"/>
                    <a:pt x="373" y="3332"/>
                    <a:pt x="822" y="3332"/>
                  </a:cubicBezTo>
                  <a:lnTo>
                    <a:pt x="2455" y="3332"/>
                  </a:lnTo>
                  <a:cubicBezTo>
                    <a:pt x="2905" y="3332"/>
                    <a:pt x="3275" y="2960"/>
                    <a:pt x="3275" y="2510"/>
                  </a:cubicBezTo>
                  <a:cubicBezTo>
                    <a:pt x="3275" y="2058"/>
                    <a:pt x="2905" y="1689"/>
                    <a:pt x="2455" y="1689"/>
                  </a:cubicBezTo>
                  <a:lnTo>
                    <a:pt x="2189" y="1689"/>
                  </a:lnTo>
                  <a:lnTo>
                    <a:pt x="2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30"/>
          <p:cNvGrpSpPr/>
          <p:nvPr/>
        </p:nvGrpSpPr>
        <p:grpSpPr>
          <a:xfrm>
            <a:off x="4776925" y="1614475"/>
            <a:ext cx="348050" cy="349500"/>
            <a:chOff x="4776938" y="1462075"/>
            <a:chExt cx="348050" cy="349500"/>
          </a:xfrm>
        </p:grpSpPr>
        <p:sp>
          <p:nvSpPr>
            <p:cNvPr id="4723" name="Google Shape;4723;p130"/>
            <p:cNvSpPr/>
            <p:nvPr/>
          </p:nvSpPr>
          <p:spPr>
            <a:xfrm>
              <a:off x="5070263" y="1619175"/>
              <a:ext cx="54725" cy="88550"/>
            </a:xfrm>
            <a:custGeom>
              <a:rect b="b" l="l" r="r" t="t"/>
              <a:pathLst>
                <a:path extrusionOk="0" h="3542" w="2189">
                  <a:moveTo>
                    <a:pt x="0" y="0"/>
                  </a:moveTo>
                  <a:lnTo>
                    <a:pt x="0" y="2453"/>
                  </a:lnTo>
                  <a:cubicBezTo>
                    <a:pt x="0" y="3055"/>
                    <a:pt x="486" y="3541"/>
                    <a:pt x="1100" y="3541"/>
                  </a:cubicBezTo>
                  <a:cubicBezTo>
                    <a:pt x="1702" y="3541"/>
                    <a:pt x="2188" y="3055"/>
                    <a:pt x="2188" y="2453"/>
                  </a:cubicBezTo>
                  <a:lnTo>
                    <a:pt x="21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30"/>
            <p:cNvSpPr/>
            <p:nvPr/>
          </p:nvSpPr>
          <p:spPr>
            <a:xfrm>
              <a:off x="4885988" y="1791000"/>
              <a:ext cx="129925" cy="20575"/>
            </a:xfrm>
            <a:custGeom>
              <a:rect b="b" l="l" r="r" t="t"/>
              <a:pathLst>
                <a:path extrusionOk="0" h="823" w="5197">
                  <a:moveTo>
                    <a:pt x="418" y="0"/>
                  </a:moveTo>
                  <a:cubicBezTo>
                    <a:pt x="187" y="0"/>
                    <a:pt x="1" y="184"/>
                    <a:pt x="1" y="406"/>
                  </a:cubicBezTo>
                  <a:cubicBezTo>
                    <a:pt x="1" y="636"/>
                    <a:pt x="187" y="822"/>
                    <a:pt x="418" y="822"/>
                  </a:cubicBezTo>
                  <a:lnTo>
                    <a:pt x="4780" y="822"/>
                  </a:lnTo>
                  <a:cubicBezTo>
                    <a:pt x="5011" y="822"/>
                    <a:pt x="5197" y="636"/>
                    <a:pt x="5197" y="406"/>
                  </a:cubicBezTo>
                  <a:cubicBezTo>
                    <a:pt x="5197" y="184"/>
                    <a:pt x="5011" y="0"/>
                    <a:pt x="4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30"/>
            <p:cNvSpPr/>
            <p:nvPr/>
          </p:nvSpPr>
          <p:spPr>
            <a:xfrm>
              <a:off x="4845238" y="1578075"/>
              <a:ext cx="20575" cy="20575"/>
            </a:xfrm>
            <a:custGeom>
              <a:rect b="b" l="l" r="r" t="t"/>
              <a:pathLst>
                <a:path extrusionOk="0" h="823" w="823">
                  <a:moveTo>
                    <a:pt x="406" y="0"/>
                  </a:moveTo>
                  <a:cubicBezTo>
                    <a:pt x="184" y="0"/>
                    <a:pt x="1" y="187"/>
                    <a:pt x="1" y="406"/>
                  </a:cubicBezTo>
                  <a:cubicBezTo>
                    <a:pt x="1" y="636"/>
                    <a:pt x="184" y="822"/>
                    <a:pt x="406" y="822"/>
                  </a:cubicBezTo>
                  <a:cubicBezTo>
                    <a:pt x="637" y="822"/>
                    <a:pt x="823" y="636"/>
                    <a:pt x="823" y="406"/>
                  </a:cubicBezTo>
                  <a:cubicBezTo>
                    <a:pt x="823" y="187"/>
                    <a:pt x="637"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0"/>
            <p:cNvSpPr/>
            <p:nvPr/>
          </p:nvSpPr>
          <p:spPr>
            <a:xfrm>
              <a:off x="4776938" y="1503175"/>
              <a:ext cx="211775" cy="204550"/>
            </a:xfrm>
            <a:custGeom>
              <a:rect b="b" l="l" r="r" t="t"/>
              <a:pathLst>
                <a:path extrusionOk="0" h="8182" w="8471">
                  <a:moveTo>
                    <a:pt x="7096" y="0"/>
                  </a:moveTo>
                  <a:lnTo>
                    <a:pt x="7096" y="128"/>
                  </a:lnTo>
                  <a:cubicBezTo>
                    <a:pt x="7096" y="811"/>
                    <a:pt x="6551" y="1352"/>
                    <a:pt x="5868" y="1352"/>
                  </a:cubicBezTo>
                  <a:lnTo>
                    <a:pt x="3555" y="1352"/>
                  </a:lnTo>
                  <a:lnTo>
                    <a:pt x="3555" y="2244"/>
                  </a:lnTo>
                  <a:cubicBezTo>
                    <a:pt x="4027" y="2419"/>
                    <a:pt x="4363" y="2869"/>
                    <a:pt x="4363" y="3402"/>
                  </a:cubicBezTo>
                  <a:cubicBezTo>
                    <a:pt x="4363" y="4085"/>
                    <a:pt x="3819" y="4640"/>
                    <a:pt x="3138" y="4640"/>
                  </a:cubicBezTo>
                  <a:cubicBezTo>
                    <a:pt x="2466" y="4640"/>
                    <a:pt x="1911" y="4085"/>
                    <a:pt x="1911" y="3402"/>
                  </a:cubicBezTo>
                  <a:cubicBezTo>
                    <a:pt x="1911" y="2869"/>
                    <a:pt x="2258" y="2419"/>
                    <a:pt x="2733" y="2244"/>
                  </a:cubicBezTo>
                  <a:lnTo>
                    <a:pt x="2733" y="1352"/>
                  </a:lnTo>
                  <a:cubicBezTo>
                    <a:pt x="2280" y="1352"/>
                    <a:pt x="1911" y="994"/>
                    <a:pt x="1911" y="544"/>
                  </a:cubicBezTo>
                  <a:lnTo>
                    <a:pt x="1911" y="161"/>
                  </a:lnTo>
                  <a:cubicBezTo>
                    <a:pt x="800" y="555"/>
                    <a:pt x="0" y="1619"/>
                    <a:pt x="0" y="2858"/>
                  </a:cubicBezTo>
                  <a:lnTo>
                    <a:pt x="0" y="7776"/>
                  </a:lnTo>
                  <a:cubicBezTo>
                    <a:pt x="0" y="7995"/>
                    <a:pt x="186" y="8181"/>
                    <a:pt x="406" y="8181"/>
                  </a:cubicBezTo>
                  <a:lnTo>
                    <a:pt x="7234" y="8181"/>
                  </a:lnTo>
                  <a:lnTo>
                    <a:pt x="7234" y="2660"/>
                  </a:lnTo>
                  <a:cubicBezTo>
                    <a:pt x="7234" y="1586"/>
                    <a:pt x="7720" y="636"/>
                    <a:pt x="8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30"/>
            <p:cNvSpPr/>
            <p:nvPr/>
          </p:nvSpPr>
          <p:spPr>
            <a:xfrm>
              <a:off x="4845238" y="1462075"/>
              <a:ext cx="88550" cy="74925"/>
            </a:xfrm>
            <a:custGeom>
              <a:rect b="b" l="l" r="r" t="t"/>
              <a:pathLst>
                <a:path extrusionOk="0" h="2997" w="3542">
                  <a:moveTo>
                    <a:pt x="406" y="0"/>
                  </a:moveTo>
                  <a:cubicBezTo>
                    <a:pt x="184" y="0"/>
                    <a:pt x="1" y="186"/>
                    <a:pt x="1" y="406"/>
                  </a:cubicBezTo>
                  <a:lnTo>
                    <a:pt x="1" y="2996"/>
                  </a:lnTo>
                  <a:lnTo>
                    <a:pt x="823" y="2996"/>
                  </a:lnTo>
                  <a:lnTo>
                    <a:pt x="823" y="2188"/>
                  </a:lnTo>
                  <a:lnTo>
                    <a:pt x="3136" y="2188"/>
                  </a:lnTo>
                  <a:cubicBezTo>
                    <a:pt x="3367" y="2188"/>
                    <a:pt x="3542" y="2002"/>
                    <a:pt x="3542" y="1772"/>
                  </a:cubicBezTo>
                  <a:lnTo>
                    <a:pt x="3542" y="406"/>
                  </a:lnTo>
                  <a:cubicBezTo>
                    <a:pt x="3542" y="186"/>
                    <a:pt x="3367" y="0"/>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30"/>
            <p:cNvSpPr/>
            <p:nvPr/>
          </p:nvSpPr>
          <p:spPr>
            <a:xfrm>
              <a:off x="4983188" y="1503175"/>
              <a:ext cx="128200" cy="95475"/>
            </a:xfrm>
            <a:custGeom>
              <a:rect b="b" l="l" r="r" t="t"/>
              <a:pathLst>
                <a:path extrusionOk="0" h="3819" w="5128">
                  <a:moveTo>
                    <a:pt x="2467" y="0"/>
                  </a:moveTo>
                  <a:cubicBezTo>
                    <a:pt x="1356" y="0"/>
                    <a:pt x="406" y="672"/>
                    <a:pt x="1" y="1630"/>
                  </a:cubicBezTo>
                  <a:lnTo>
                    <a:pt x="2258" y="1630"/>
                  </a:lnTo>
                  <a:cubicBezTo>
                    <a:pt x="2581" y="1630"/>
                    <a:pt x="2894" y="1758"/>
                    <a:pt x="3125" y="1991"/>
                  </a:cubicBezTo>
                  <a:cubicBezTo>
                    <a:pt x="3358" y="2222"/>
                    <a:pt x="3483" y="2533"/>
                    <a:pt x="3483" y="2858"/>
                  </a:cubicBezTo>
                  <a:lnTo>
                    <a:pt x="3483" y="3818"/>
                  </a:lnTo>
                  <a:lnTo>
                    <a:pt x="5127" y="3818"/>
                  </a:lnTo>
                  <a:lnTo>
                    <a:pt x="5127" y="2660"/>
                  </a:lnTo>
                  <a:cubicBezTo>
                    <a:pt x="5127" y="1191"/>
                    <a:pt x="3936" y="0"/>
                    <a:pt x="2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0"/>
            <p:cNvSpPr/>
            <p:nvPr/>
          </p:nvSpPr>
          <p:spPr>
            <a:xfrm>
              <a:off x="4978263" y="1564475"/>
              <a:ext cx="80225" cy="143250"/>
            </a:xfrm>
            <a:custGeom>
              <a:rect b="b" l="l" r="r" t="t"/>
              <a:pathLst>
                <a:path extrusionOk="0" h="5730" w="3209">
                  <a:moveTo>
                    <a:pt x="1" y="0"/>
                  </a:moveTo>
                  <a:lnTo>
                    <a:pt x="1" y="208"/>
                  </a:lnTo>
                  <a:lnTo>
                    <a:pt x="1" y="1633"/>
                  </a:lnTo>
                  <a:lnTo>
                    <a:pt x="1633" y="1633"/>
                  </a:lnTo>
                  <a:cubicBezTo>
                    <a:pt x="1864" y="1633"/>
                    <a:pt x="2050" y="1816"/>
                    <a:pt x="2050" y="2050"/>
                  </a:cubicBezTo>
                  <a:cubicBezTo>
                    <a:pt x="2050" y="2269"/>
                    <a:pt x="1864" y="2455"/>
                    <a:pt x="1633" y="2455"/>
                  </a:cubicBezTo>
                  <a:lnTo>
                    <a:pt x="1" y="2455"/>
                  </a:lnTo>
                  <a:lnTo>
                    <a:pt x="1" y="3274"/>
                  </a:lnTo>
                  <a:lnTo>
                    <a:pt x="1633" y="3274"/>
                  </a:lnTo>
                  <a:cubicBezTo>
                    <a:pt x="1864" y="3274"/>
                    <a:pt x="2050" y="3460"/>
                    <a:pt x="2050" y="3680"/>
                  </a:cubicBezTo>
                  <a:cubicBezTo>
                    <a:pt x="2050" y="3913"/>
                    <a:pt x="1864" y="4096"/>
                    <a:pt x="1633" y="4096"/>
                  </a:cubicBezTo>
                  <a:lnTo>
                    <a:pt x="1" y="4096"/>
                  </a:lnTo>
                  <a:lnTo>
                    <a:pt x="1" y="5729"/>
                  </a:lnTo>
                  <a:lnTo>
                    <a:pt x="3208" y="5729"/>
                  </a:lnTo>
                  <a:cubicBezTo>
                    <a:pt x="2986" y="5415"/>
                    <a:pt x="2861" y="5046"/>
                    <a:pt x="2861" y="4641"/>
                  </a:cubicBezTo>
                  <a:lnTo>
                    <a:pt x="2861" y="406"/>
                  </a:lnTo>
                  <a:cubicBezTo>
                    <a:pt x="2861" y="186"/>
                    <a:pt x="2686"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30"/>
            <p:cNvSpPr/>
            <p:nvPr/>
          </p:nvSpPr>
          <p:spPr>
            <a:xfrm>
              <a:off x="4923638" y="1728250"/>
              <a:ext cx="54650" cy="42225"/>
            </a:xfrm>
            <a:custGeom>
              <a:rect b="b" l="l" r="r" t="t"/>
              <a:pathLst>
                <a:path extrusionOk="0" h="1689" w="2186">
                  <a:moveTo>
                    <a:pt x="0" y="0"/>
                  </a:moveTo>
                  <a:lnTo>
                    <a:pt x="0" y="1689"/>
                  </a:lnTo>
                  <a:lnTo>
                    <a:pt x="2186" y="1689"/>
                  </a:lnTo>
                  <a:lnTo>
                    <a:pt x="21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130"/>
          <p:cNvGrpSpPr/>
          <p:nvPr/>
        </p:nvGrpSpPr>
        <p:grpSpPr>
          <a:xfrm>
            <a:off x="4019900" y="1614475"/>
            <a:ext cx="348075" cy="349500"/>
            <a:chOff x="4019913" y="1462075"/>
            <a:chExt cx="348075" cy="349500"/>
          </a:xfrm>
        </p:grpSpPr>
        <p:sp>
          <p:nvSpPr>
            <p:cNvPr id="4732" name="Google Shape;4732;p130"/>
            <p:cNvSpPr/>
            <p:nvPr/>
          </p:nvSpPr>
          <p:spPr>
            <a:xfrm>
              <a:off x="4019913" y="1729625"/>
              <a:ext cx="348075" cy="81950"/>
            </a:xfrm>
            <a:custGeom>
              <a:rect b="b" l="l" r="r" t="t"/>
              <a:pathLst>
                <a:path extrusionOk="0" h="3278" w="13923">
                  <a:moveTo>
                    <a:pt x="8599" y="1228"/>
                  </a:moveTo>
                  <a:cubicBezTo>
                    <a:pt x="8829" y="1228"/>
                    <a:pt x="9015" y="1414"/>
                    <a:pt x="9015" y="1634"/>
                  </a:cubicBezTo>
                  <a:cubicBezTo>
                    <a:pt x="9015" y="1864"/>
                    <a:pt x="8829" y="2050"/>
                    <a:pt x="8599" y="2050"/>
                  </a:cubicBezTo>
                  <a:lnTo>
                    <a:pt x="2050" y="2050"/>
                  </a:lnTo>
                  <a:cubicBezTo>
                    <a:pt x="1817" y="2050"/>
                    <a:pt x="1645" y="1864"/>
                    <a:pt x="1645" y="1634"/>
                  </a:cubicBezTo>
                  <a:cubicBezTo>
                    <a:pt x="1645" y="1414"/>
                    <a:pt x="1817" y="1228"/>
                    <a:pt x="2050" y="1228"/>
                  </a:cubicBezTo>
                  <a:close/>
                  <a:moveTo>
                    <a:pt x="10243" y="1228"/>
                  </a:moveTo>
                  <a:cubicBezTo>
                    <a:pt x="10462" y="1228"/>
                    <a:pt x="10648" y="1414"/>
                    <a:pt x="10648" y="1634"/>
                  </a:cubicBezTo>
                  <a:cubicBezTo>
                    <a:pt x="10648" y="1864"/>
                    <a:pt x="10462" y="2050"/>
                    <a:pt x="10243" y="2050"/>
                  </a:cubicBezTo>
                  <a:cubicBezTo>
                    <a:pt x="10009" y="2050"/>
                    <a:pt x="9826" y="1864"/>
                    <a:pt x="9826" y="1634"/>
                  </a:cubicBezTo>
                  <a:cubicBezTo>
                    <a:pt x="9826" y="1414"/>
                    <a:pt x="10009" y="1228"/>
                    <a:pt x="10243" y="1228"/>
                  </a:cubicBezTo>
                  <a:close/>
                  <a:moveTo>
                    <a:pt x="11873" y="1228"/>
                  </a:moveTo>
                  <a:cubicBezTo>
                    <a:pt x="12106" y="1228"/>
                    <a:pt x="12289" y="1414"/>
                    <a:pt x="12289" y="1634"/>
                  </a:cubicBezTo>
                  <a:cubicBezTo>
                    <a:pt x="12289" y="1864"/>
                    <a:pt x="12106" y="2050"/>
                    <a:pt x="11873" y="2050"/>
                  </a:cubicBezTo>
                  <a:cubicBezTo>
                    <a:pt x="11653" y="2050"/>
                    <a:pt x="11467" y="1864"/>
                    <a:pt x="11467" y="1634"/>
                  </a:cubicBezTo>
                  <a:cubicBezTo>
                    <a:pt x="11467" y="1414"/>
                    <a:pt x="11653" y="1228"/>
                    <a:pt x="11873" y="1228"/>
                  </a:cubicBezTo>
                  <a:close/>
                  <a:moveTo>
                    <a:pt x="1" y="1"/>
                  </a:moveTo>
                  <a:lnTo>
                    <a:pt x="1" y="2050"/>
                  </a:lnTo>
                  <a:cubicBezTo>
                    <a:pt x="1" y="2722"/>
                    <a:pt x="556" y="3277"/>
                    <a:pt x="1228" y="3277"/>
                  </a:cubicBezTo>
                  <a:lnTo>
                    <a:pt x="12695" y="3277"/>
                  </a:lnTo>
                  <a:cubicBezTo>
                    <a:pt x="13378" y="3277"/>
                    <a:pt x="13922" y="2722"/>
                    <a:pt x="13922" y="2050"/>
                  </a:cubicBezTo>
                  <a:lnTo>
                    <a:pt x="1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30"/>
            <p:cNvSpPr/>
            <p:nvPr/>
          </p:nvSpPr>
          <p:spPr>
            <a:xfrm>
              <a:off x="4183688" y="1569950"/>
              <a:ext cx="25175" cy="31275"/>
            </a:xfrm>
            <a:custGeom>
              <a:rect b="b" l="l" r="r" t="t"/>
              <a:pathLst>
                <a:path extrusionOk="0" h="1251" w="1007">
                  <a:moveTo>
                    <a:pt x="1" y="1"/>
                  </a:moveTo>
                  <a:lnTo>
                    <a:pt x="1" y="1250"/>
                  </a:lnTo>
                  <a:lnTo>
                    <a:pt x="1006" y="625"/>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30"/>
            <p:cNvSpPr/>
            <p:nvPr/>
          </p:nvSpPr>
          <p:spPr>
            <a:xfrm>
              <a:off x="4122338" y="1513850"/>
              <a:ext cx="143225" cy="143525"/>
            </a:xfrm>
            <a:custGeom>
              <a:rect b="b" l="l" r="r" t="t"/>
              <a:pathLst>
                <a:path extrusionOk="0" h="5741" w="5729">
                  <a:moveTo>
                    <a:pt x="2053" y="1097"/>
                  </a:moveTo>
                  <a:cubicBezTo>
                    <a:pt x="2127" y="1097"/>
                    <a:pt x="2203" y="1117"/>
                    <a:pt x="2269" y="1159"/>
                  </a:cubicBezTo>
                  <a:lnTo>
                    <a:pt x="4443" y="2522"/>
                  </a:lnTo>
                  <a:cubicBezTo>
                    <a:pt x="4571" y="2592"/>
                    <a:pt x="4640" y="2731"/>
                    <a:pt x="4640" y="2869"/>
                  </a:cubicBezTo>
                  <a:cubicBezTo>
                    <a:pt x="4640" y="3008"/>
                    <a:pt x="4571" y="3136"/>
                    <a:pt x="4443" y="3217"/>
                  </a:cubicBezTo>
                  <a:lnTo>
                    <a:pt x="2269" y="4583"/>
                  </a:lnTo>
                  <a:cubicBezTo>
                    <a:pt x="2199" y="4619"/>
                    <a:pt x="2119" y="4641"/>
                    <a:pt x="2049" y="4641"/>
                  </a:cubicBezTo>
                  <a:cubicBezTo>
                    <a:pt x="1980" y="4641"/>
                    <a:pt x="1911" y="4630"/>
                    <a:pt x="1852" y="4594"/>
                  </a:cubicBezTo>
                  <a:cubicBezTo>
                    <a:pt x="1713" y="4524"/>
                    <a:pt x="1633" y="4386"/>
                    <a:pt x="1633" y="4236"/>
                  </a:cubicBezTo>
                  <a:lnTo>
                    <a:pt x="1633" y="1506"/>
                  </a:lnTo>
                  <a:cubicBezTo>
                    <a:pt x="1633" y="1356"/>
                    <a:pt x="1713" y="1217"/>
                    <a:pt x="1852" y="1148"/>
                  </a:cubicBezTo>
                  <a:cubicBezTo>
                    <a:pt x="1914" y="1114"/>
                    <a:pt x="1983" y="1097"/>
                    <a:pt x="2053" y="1097"/>
                  </a:cubicBezTo>
                  <a:close/>
                  <a:moveTo>
                    <a:pt x="2871" y="1"/>
                  </a:moveTo>
                  <a:cubicBezTo>
                    <a:pt x="1286" y="1"/>
                    <a:pt x="0" y="1286"/>
                    <a:pt x="0" y="2869"/>
                  </a:cubicBezTo>
                  <a:cubicBezTo>
                    <a:pt x="0" y="4455"/>
                    <a:pt x="1286" y="5741"/>
                    <a:pt x="2871" y="5741"/>
                  </a:cubicBezTo>
                  <a:cubicBezTo>
                    <a:pt x="4443" y="5741"/>
                    <a:pt x="5729" y="4455"/>
                    <a:pt x="5729" y="2869"/>
                  </a:cubicBezTo>
                  <a:cubicBezTo>
                    <a:pt x="5729" y="1286"/>
                    <a:pt x="4443" y="1"/>
                    <a:pt x="28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0"/>
            <p:cNvSpPr/>
            <p:nvPr/>
          </p:nvSpPr>
          <p:spPr>
            <a:xfrm>
              <a:off x="4019913" y="1462075"/>
              <a:ext cx="348075" cy="247100"/>
            </a:xfrm>
            <a:custGeom>
              <a:rect b="b" l="l" r="r" t="t"/>
              <a:pathLst>
                <a:path extrusionOk="0" h="9884" w="13923">
                  <a:moveTo>
                    <a:pt x="6968" y="1261"/>
                  </a:moveTo>
                  <a:cubicBezTo>
                    <a:pt x="8993" y="1261"/>
                    <a:pt x="10648" y="2905"/>
                    <a:pt x="10648" y="4940"/>
                  </a:cubicBezTo>
                  <a:cubicBezTo>
                    <a:pt x="10648" y="6979"/>
                    <a:pt x="8993" y="8620"/>
                    <a:pt x="6968" y="8620"/>
                  </a:cubicBezTo>
                  <a:cubicBezTo>
                    <a:pt x="4930" y="8620"/>
                    <a:pt x="3275" y="6979"/>
                    <a:pt x="3275" y="4940"/>
                  </a:cubicBezTo>
                  <a:cubicBezTo>
                    <a:pt x="3275" y="2905"/>
                    <a:pt x="4930" y="1261"/>
                    <a:pt x="6968" y="1261"/>
                  </a:cubicBezTo>
                  <a:close/>
                  <a:moveTo>
                    <a:pt x="1228" y="0"/>
                  </a:moveTo>
                  <a:cubicBezTo>
                    <a:pt x="556" y="0"/>
                    <a:pt x="1" y="556"/>
                    <a:pt x="1" y="1228"/>
                  </a:cubicBezTo>
                  <a:lnTo>
                    <a:pt x="1" y="9883"/>
                  </a:lnTo>
                  <a:lnTo>
                    <a:pt x="13922" y="9883"/>
                  </a:lnTo>
                  <a:lnTo>
                    <a:pt x="13922" y="1228"/>
                  </a:lnTo>
                  <a:cubicBezTo>
                    <a:pt x="13922" y="556"/>
                    <a:pt x="13378" y="0"/>
                    <a:pt x="126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0"/>
          <p:cNvGrpSpPr/>
          <p:nvPr/>
        </p:nvGrpSpPr>
        <p:grpSpPr>
          <a:xfrm>
            <a:off x="3271850" y="1614475"/>
            <a:ext cx="349525" cy="349500"/>
            <a:chOff x="3271863" y="1462075"/>
            <a:chExt cx="349525" cy="349500"/>
          </a:xfrm>
        </p:grpSpPr>
        <p:sp>
          <p:nvSpPr>
            <p:cNvPr id="4737" name="Google Shape;4737;p130"/>
            <p:cNvSpPr/>
            <p:nvPr/>
          </p:nvSpPr>
          <p:spPr>
            <a:xfrm>
              <a:off x="3271863" y="1694075"/>
              <a:ext cx="349525" cy="54675"/>
            </a:xfrm>
            <a:custGeom>
              <a:rect b="b" l="l" r="r" t="t"/>
              <a:pathLst>
                <a:path extrusionOk="0" h="2187" w="13981">
                  <a:moveTo>
                    <a:pt x="1" y="1"/>
                  </a:moveTo>
                  <a:lnTo>
                    <a:pt x="1" y="962"/>
                  </a:lnTo>
                  <a:cubicBezTo>
                    <a:pt x="1" y="1631"/>
                    <a:pt x="556" y="2186"/>
                    <a:pt x="1239" y="2186"/>
                  </a:cubicBezTo>
                  <a:lnTo>
                    <a:pt x="12753" y="2186"/>
                  </a:lnTo>
                  <a:cubicBezTo>
                    <a:pt x="13436" y="2186"/>
                    <a:pt x="13980" y="1631"/>
                    <a:pt x="13980" y="962"/>
                  </a:cubicBezTo>
                  <a:lnTo>
                    <a:pt x="139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0"/>
            <p:cNvSpPr/>
            <p:nvPr/>
          </p:nvSpPr>
          <p:spPr>
            <a:xfrm>
              <a:off x="3341013" y="1769275"/>
              <a:ext cx="211500" cy="42300"/>
            </a:xfrm>
            <a:custGeom>
              <a:rect b="b" l="l" r="r" t="t"/>
              <a:pathLst>
                <a:path extrusionOk="0" h="1692" w="8460">
                  <a:moveTo>
                    <a:pt x="1481" y="0"/>
                  </a:moveTo>
                  <a:lnTo>
                    <a:pt x="1203" y="869"/>
                  </a:lnTo>
                  <a:lnTo>
                    <a:pt x="406" y="869"/>
                  </a:lnTo>
                  <a:cubicBezTo>
                    <a:pt x="187" y="869"/>
                    <a:pt x="1" y="1053"/>
                    <a:pt x="1" y="1275"/>
                  </a:cubicBezTo>
                  <a:cubicBezTo>
                    <a:pt x="1" y="1505"/>
                    <a:pt x="187" y="1691"/>
                    <a:pt x="406" y="1691"/>
                  </a:cubicBezTo>
                  <a:lnTo>
                    <a:pt x="8054" y="1691"/>
                  </a:lnTo>
                  <a:cubicBezTo>
                    <a:pt x="8273" y="1691"/>
                    <a:pt x="8459" y="1505"/>
                    <a:pt x="8459" y="1275"/>
                  </a:cubicBezTo>
                  <a:cubicBezTo>
                    <a:pt x="8459" y="1053"/>
                    <a:pt x="8273" y="869"/>
                    <a:pt x="8054" y="869"/>
                  </a:cubicBezTo>
                  <a:lnTo>
                    <a:pt x="7257" y="869"/>
                  </a:lnTo>
                  <a:lnTo>
                    <a:pt x="69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30"/>
            <p:cNvSpPr/>
            <p:nvPr/>
          </p:nvSpPr>
          <p:spPr>
            <a:xfrm>
              <a:off x="3344488" y="1516775"/>
              <a:ext cx="116025" cy="20225"/>
            </a:xfrm>
            <a:custGeom>
              <a:rect b="b" l="l" r="r" t="t"/>
              <a:pathLst>
                <a:path extrusionOk="0" h="809" w="4641">
                  <a:moveTo>
                    <a:pt x="1" y="0"/>
                  </a:moveTo>
                  <a:lnTo>
                    <a:pt x="1" y="808"/>
                  </a:lnTo>
                  <a:lnTo>
                    <a:pt x="4641" y="808"/>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30"/>
            <p:cNvSpPr/>
            <p:nvPr/>
          </p:nvSpPr>
          <p:spPr>
            <a:xfrm>
              <a:off x="3271863" y="1462075"/>
              <a:ext cx="349525" cy="211475"/>
            </a:xfrm>
            <a:custGeom>
              <a:rect b="b" l="l" r="r" t="t"/>
              <a:pathLst>
                <a:path extrusionOk="0" h="8459" w="13981">
                  <a:moveTo>
                    <a:pt x="11503" y="1366"/>
                  </a:moveTo>
                  <a:cubicBezTo>
                    <a:pt x="11723" y="1366"/>
                    <a:pt x="11909" y="1552"/>
                    <a:pt x="11909" y="1772"/>
                  </a:cubicBezTo>
                  <a:cubicBezTo>
                    <a:pt x="11909" y="2002"/>
                    <a:pt x="11723" y="2188"/>
                    <a:pt x="11503" y="2188"/>
                  </a:cubicBezTo>
                  <a:lnTo>
                    <a:pt x="9581" y="2188"/>
                  </a:lnTo>
                  <a:cubicBezTo>
                    <a:pt x="9362" y="2188"/>
                    <a:pt x="9176" y="2002"/>
                    <a:pt x="9176" y="1772"/>
                  </a:cubicBezTo>
                  <a:cubicBezTo>
                    <a:pt x="9176" y="1552"/>
                    <a:pt x="9362" y="1366"/>
                    <a:pt x="9581" y="1366"/>
                  </a:cubicBezTo>
                  <a:close/>
                  <a:moveTo>
                    <a:pt x="7951" y="1366"/>
                  </a:moveTo>
                  <a:cubicBezTo>
                    <a:pt x="8171" y="1366"/>
                    <a:pt x="8357" y="1552"/>
                    <a:pt x="8357" y="1772"/>
                  </a:cubicBezTo>
                  <a:lnTo>
                    <a:pt x="8357" y="3413"/>
                  </a:lnTo>
                  <a:cubicBezTo>
                    <a:pt x="8357" y="3635"/>
                    <a:pt x="8171" y="3818"/>
                    <a:pt x="7951" y="3818"/>
                  </a:cubicBezTo>
                  <a:lnTo>
                    <a:pt x="2489" y="3818"/>
                  </a:lnTo>
                  <a:cubicBezTo>
                    <a:pt x="2270" y="3818"/>
                    <a:pt x="2084" y="3635"/>
                    <a:pt x="2084" y="3413"/>
                  </a:cubicBezTo>
                  <a:lnTo>
                    <a:pt x="2084" y="1772"/>
                  </a:lnTo>
                  <a:cubicBezTo>
                    <a:pt x="2084" y="1552"/>
                    <a:pt x="2270" y="1366"/>
                    <a:pt x="2489" y="1366"/>
                  </a:cubicBezTo>
                  <a:close/>
                  <a:moveTo>
                    <a:pt x="11503" y="2996"/>
                  </a:moveTo>
                  <a:cubicBezTo>
                    <a:pt x="11723" y="2996"/>
                    <a:pt x="11909" y="3183"/>
                    <a:pt x="11909" y="3413"/>
                  </a:cubicBezTo>
                  <a:cubicBezTo>
                    <a:pt x="11909" y="3635"/>
                    <a:pt x="11723" y="3818"/>
                    <a:pt x="11503" y="3818"/>
                  </a:cubicBezTo>
                  <a:lnTo>
                    <a:pt x="9581" y="3818"/>
                  </a:lnTo>
                  <a:cubicBezTo>
                    <a:pt x="9362" y="3818"/>
                    <a:pt x="9176" y="3635"/>
                    <a:pt x="9176" y="3413"/>
                  </a:cubicBezTo>
                  <a:cubicBezTo>
                    <a:pt x="9176" y="3183"/>
                    <a:pt x="9362" y="2996"/>
                    <a:pt x="9581" y="2996"/>
                  </a:cubicBezTo>
                  <a:close/>
                  <a:moveTo>
                    <a:pt x="4400" y="4640"/>
                  </a:moveTo>
                  <a:cubicBezTo>
                    <a:pt x="4630" y="4640"/>
                    <a:pt x="4816" y="4827"/>
                    <a:pt x="4816" y="5046"/>
                  </a:cubicBezTo>
                  <a:cubicBezTo>
                    <a:pt x="4816" y="5276"/>
                    <a:pt x="4630" y="5462"/>
                    <a:pt x="4400" y="5462"/>
                  </a:cubicBezTo>
                  <a:lnTo>
                    <a:pt x="2489" y="5462"/>
                  </a:lnTo>
                  <a:cubicBezTo>
                    <a:pt x="2270" y="5462"/>
                    <a:pt x="2084" y="5276"/>
                    <a:pt x="2084" y="5046"/>
                  </a:cubicBezTo>
                  <a:cubicBezTo>
                    <a:pt x="2084" y="4827"/>
                    <a:pt x="2270" y="4640"/>
                    <a:pt x="2489" y="4640"/>
                  </a:cubicBezTo>
                  <a:close/>
                  <a:moveTo>
                    <a:pt x="7951" y="4640"/>
                  </a:moveTo>
                  <a:cubicBezTo>
                    <a:pt x="8171" y="4640"/>
                    <a:pt x="8357" y="4827"/>
                    <a:pt x="8357" y="5046"/>
                  </a:cubicBezTo>
                  <a:cubicBezTo>
                    <a:pt x="8357" y="5276"/>
                    <a:pt x="8171" y="5462"/>
                    <a:pt x="7951" y="5462"/>
                  </a:cubicBezTo>
                  <a:lnTo>
                    <a:pt x="6041" y="5462"/>
                  </a:lnTo>
                  <a:cubicBezTo>
                    <a:pt x="5810" y="5462"/>
                    <a:pt x="5624" y="5276"/>
                    <a:pt x="5624" y="5046"/>
                  </a:cubicBezTo>
                  <a:cubicBezTo>
                    <a:pt x="5624" y="4827"/>
                    <a:pt x="5810" y="4640"/>
                    <a:pt x="6041" y="4640"/>
                  </a:cubicBezTo>
                  <a:close/>
                  <a:moveTo>
                    <a:pt x="11503" y="4640"/>
                  </a:moveTo>
                  <a:cubicBezTo>
                    <a:pt x="11723" y="4640"/>
                    <a:pt x="11909" y="4827"/>
                    <a:pt x="11909" y="5046"/>
                  </a:cubicBezTo>
                  <a:cubicBezTo>
                    <a:pt x="11909" y="5276"/>
                    <a:pt x="11723" y="5462"/>
                    <a:pt x="11503" y="5462"/>
                  </a:cubicBezTo>
                  <a:lnTo>
                    <a:pt x="9581" y="5462"/>
                  </a:lnTo>
                  <a:cubicBezTo>
                    <a:pt x="9362" y="5462"/>
                    <a:pt x="9176" y="5276"/>
                    <a:pt x="9176" y="5046"/>
                  </a:cubicBezTo>
                  <a:cubicBezTo>
                    <a:pt x="9176" y="4827"/>
                    <a:pt x="9362" y="4640"/>
                    <a:pt x="9581" y="4640"/>
                  </a:cubicBezTo>
                  <a:close/>
                  <a:moveTo>
                    <a:pt x="4400" y="6284"/>
                  </a:moveTo>
                  <a:cubicBezTo>
                    <a:pt x="4630" y="6284"/>
                    <a:pt x="4816" y="6457"/>
                    <a:pt x="4816" y="6690"/>
                  </a:cubicBezTo>
                  <a:cubicBezTo>
                    <a:pt x="4816" y="6909"/>
                    <a:pt x="4630" y="7093"/>
                    <a:pt x="4400" y="7093"/>
                  </a:cubicBezTo>
                  <a:lnTo>
                    <a:pt x="2489" y="7093"/>
                  </a:lnTo>
                  <a:cubicBezTo>
                    <a:pt x="2270" y="7093"/>
                    <a:pt x="2084" y="6909"/>
                    <a:pt x="2084" y="6690"/>
                  </a:cubicBezTo>
                  <a:cubicBezTo>
                    <a:pt x="2084" y="6457"/>
                    <a:pt x="2270" y="6284"/>
                    <a:pt x="2489" y="6284"/>
                  </a:cubicBezTo>
                  <a:close/>
                  <a:moveTo>
                    <a:pt x="7951" y="6284"/>
                  </a:moveTo>
                  <a:cubicBezTo>
                    <a:pt x="8171" y="6284"/>
                    <a:pt x="8357" y="6457"/>
                    <a:pt x="8357" y="6690"/>
                  </a:cubicBezTo>
                  <a:cubicBezTo>
                    <a:pt x="8357" y="6909"/>
                    <a:pt x="8171" y="7093"/>
                    <a:pt x="7951" y="7093"/>
                  </a:cubicBezTo>
                  <a:lnTo>
                    <a:pt x="6041" y="7093"/>
                  </a:lnTo>
                  <a:cubicBezTo>
                    <a:pt x="5810" y="7093"/>
                    <a:pt x="5624" y="6909"/>
                    <a:pt x="5624" y="6690"/>
                  </a:cubicBezTo>
                  <a:cubicBezTo>
                    <a:pt x="5624" y="6457"/>
                    <a:pt x="5810" y="6284"/>
                    <a:pt x="6041" y="6284"/>
                  </a:cubicBezTo>
                  <a:close/>
                  <a:moveTo>
                    <a:pt x="11503" y="6284"/>
                  </a:moveTo>
                  <a:cubicBezTo>
                    <a:pt x="11723" y="6284"/>
                    <a:pt x="11909" y="6457"/>
                    <a:pt x="11909" y="6690"/>
                  </a:cubicBezTo>
                  <a:cubicBezTo>
                    <a:pt x="11909" y="6909"/>
                    <a:pt x="11723" y="7093"/>
                    <a:pt x="11503" y="7093"/>
                  </a:cubicBezTo>
                  <a:lnTo>
                    <a:pt x="9581" y="7093"/>
                  </a:lnTo>
                  <a:cubicBezTo>
                    <a:pt x="9362" y="7093"/>
                    <a:pt x="9176" y="6909"/>
                    <a:pt x="9176" y="6690"/>
                  </a:cubicBezTo>
                  <a:cubicBezTo>
                    <a:pt x="9176" y="6457"/>
                    <a:pt x="9362" y="6284"/>
                    <a:pt x="9581" y="6284"/>
                  </a:cubicBezTo>
                  <a:close/>
                  <a:moveTo>
                    <a:pt x="1239" y="0"/>
                  </a:moveTo>
                  <a:cubicBezTo>
                    <a:pt x="556" y="0"/>
                    <a:pt x="1" y="556"/>
                    <a:pt x="1" y="1228"/>
                  </a:cubicBezTo>
                  <a:lnTo>
                    <a:pt x="1" y="8459"/>
                  </a:lnTo>
                  <a:lnTo>
                    <a:pt x="13980" y="8459"/>
                  </a:lnTo>
                  <a:lnTo>
                    <a:pt x="13980" y="1228"/>
                  </a:lnTo>
                  <a:cubicBezTo>
                    <a:pt x="13980" y="556"/>
                    <a:pt x="13436" y="0"/>
                    <a:pt x="127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130"/>
          <p:cNvGrpSpPr/>
          <p:nvPr/>
        </p:nvGrpSpPr>
        <p:grpSpPr>
          <a:xfrm>
            <a:off x="2514300" y="1614475"/>
            <a:ext cx="350000" cy="349500"/>
            <a:chOff x="2514313" y="1462075"/>
            <a:chExt cx="350000" cy="349500"/>
          </a:xfrm>
        </p:grpSpPr>
        <p:sp>
          <p:nvSpPr>
            <p:cNvPr id="4742" name="Google Shape;4742;p130"/>
            <p:cNvSpPr/>
            <p:nvPr/>
          </p:nvSpPr>
          <p:spPr>
            <a:xfrm>
              <a:off x="2660088" y="1611600"/>
              <a:ext cx="59325" cy="56475"/>
            </a:xfrm>
            <a:custGeom>
              <a:rect b="b" l="l" r="r" t="t"/>
              <a:pathLst>
                <a:path extrusionOk="0" h="2259" w="2373">
                  <a:moveTo>
                    <a:pt x="451" y="1"/>
                  </a:moveTo>
                  <a:lnTo>
                    <a:pt x="1" y="1389"/>
                  </a:lnTo>
                  <a:lnTo>
                    <a:pt x="1192" y="2258"/>
                  </a:lnTo>
                  <a:lnTo>
                    <a:pt x="2373" y="1389"/>
                  </a:lnTo>
                  <a:lnTo>
                    <a:pt x="192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30"/>
            <p:cNvSpPr/>
            <p:nvPr/>
          </p:nvSpPr>
          <p:spPr>
            <a:xfrm>
              <a:off x="2577613" y="1579800"/>
              <a:ext cx="74950" cy="71200"/>
            </a:xfrm>
            <a:custGeom>
              <a:rect b="b" l="l" r="r" t="t"/>
              <a:pathLst>
                <a:path extrusionOk="0" h="2848" w="2998">
                  <a:moveTo>
                    <a:pt x="604" y="1"/>
                  </a:moveTo>
                  <a:cubicBezTo>
                    <a:pt x="279" y="545"/>
                    <a:pt x="70" y="1170"/>
                    <a:pt x="1" y="1842"/>
                  </a:cubicBezTo>
                  <a:lnTo>
                    <a:pt x="1389" y="2847"/>
                  </a:lnTo>
                  <a:lnTo>
                    <a:pt x="2489" y="2500"/>
                  </a:lnTo>
                  <a:lnTo>
                    <a:pt x="2997" y="926"/>
                  </a:lnTo>
                  <a:lnTo>
                    <a:pt x="23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0"/>
            <p:cNvSpPr/>
            <p:nvPr/>
          </p:nvSpPr>
          <p:spPr>
            <a:xfrm>
              <a:off x="2652263" y="1524275"/>
              <a:ext cx="74925" cy="66875"/>
            </a:xfrm>
            <a:custGeom>
              <a:rect b="b" l="l" r="r" t="t"/>
              <a:pathLst>
                <a:path extrusionOk="0" h="2675" w="2997">
                  <a:moveTo>
                    <a:pt x="1505" y="0"/>
                  </a:moveTo>
                  <a:cubicBezTo>
                    <a:pt x="1169" y="0"/>
                    <a:pt x="844" y="36"/>
                    <a:pt x="533" y="106"/>
                  </a:cubicBezTo>
                  <a:lnTo>
                    <a:pt x="0" y="1736"/>
                  </a:lnTo>
                  <a:lnTo>
                    <a:pt x="672" y="2675"/>
                  </a:lnTo>
                  <a:lnTo>
                    <a:pt x="2327" y="2675"/>
                  </a:lnTo>
                  <a:lnTo>
                    <a:pt x="2997" y="1736"/>
                  </a:lnTo>
                  <a:lnTo>
                    <a:pt x="2466" y="106"/>
                  </a:lnTo>
                  <a:cubicBezTo>
                    <a:pt x="2152" y="36"/>
                    <a:pt x="1830" y="0"/>
                    <a:pt x="15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30"/>
            <p:cNvSpPr/>
            <p:nvPr/>
          </p:nvSpPr>
          <p:spPr>
            <a:xfrm>
              <a:off x="2726888" y="1579800"/>
              <a:ext cx="74925" cy="71200"/>
            </a:xfrm>
            <a:custGeom>
              <a:rect b="b" l="l" r="r" t="t"/>
              <a:pathLst>
                <a:path extrusionOk="0" h="2848" w="2997">
                  <a:moveTo>
                    <a:pt x="684" y="1"/>
                  </a:moveTo>
                  <a:lnTo>
                    <a:pt x="0" y="926"/>
                  </a:lnTo>
                  <a:lnTo>
                    <a:pt x="511" y="2500"/>
                  </a:lnTo>
                  <a:lnTo>
                    <a:pt x="1608" y="2847"/>
                  </a:lnTo>
                  <a:lnTo>
                    <a:pt x="2997" y="1842"/>
                  </a:lnTo>
                  <a:cubicBezTo>
                    <a:pt x="2927" y="1170"/>
                    <a:pt x="2719" y="545"/>
                    <a:pt x="23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0"/>
            <p:cNvSpPr/>
            <p:nvPr/>
          </p:nvSpPr>
          <p:spPr>
            <a:xfrm>
              <a:off x="2578238" y="1651525"/>
              <a:ext cx="20525" cy="38825"/>
            </a:xfrm>
            <a:custGeom>
              <a:rect b="b" l="l" r="r" t="t"/>
              <a:pathLst>
                <a:path extrusionOk="0" h="1553" w="821">
                  <a:moveTo>
                    <a:pt x="1" y="1"/>
                  </a:moveTo>
                  <a:cubicBezTo>
                    <a:pt x="70" y="556"/>
                    <a:pt x="242" y="1078"/>
                    <a:pt x="498" y="1553"/>
                  </a:cubicBezTo>
                  <a:lnTo>
                    <a:pt x="820" y="59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0"/>
            <p:cNvSpPr/>
            <p:nvPr/>
          </p:nvSpPr>
          <p:spPr>
            <a:xfrm>
              <a:off x="2738213" y="1535250"/>
              <a:ext cx="33275" cy="24025"/>
            </a:xfrm>
            <a:custGeom>
              <a:rect b="b" l="l" r="r" t="t"/>
              <a:pathLst>
                <a:path extrusionOk="0" h="961" w="1331">
                  <a:moveTo>
                    <a:pt x="0" y="0"/>
                  </a:moveTo>
                  <a:lnTo>
                    <a:pt x="311" y="961"/>
                  </a:lnTo>
                  <a:lnTo>
                    <a:pt x="1330" y="961"/>
                  </a:lnTo>
                  <a:cubicBezTo>
                    <a:pt x="947" y="569"/>
                    <a:pt x="497" y="233"/>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30"/>
            <p:cNvSpPr/>
            <p:nvPr/>
          </p:nvSpPr>
          <p:spPr>
            <a:xfrm>
              <a:off x="2608038" y="1535250"/>
              <a:ext cx="33275" cy="24025"/>
            </a:xfrm>
            <a:custGeom>
              <a:rect b="b" l="l" r="r" t="t"/>
              <a:pathLst>
                <a:path extrusionOk="0" h="961" w="1331">
                  <a:moveTo>
                    <a:pt x="1330" y="0"/>
                  </a:moveTo>
                  <a:lnTo>
                    <a:pt x="1330" y="0"/>
                  </a:lnTo>
                  <a:cubicBezTo>
                    <a:pt x="833" y="233"/>
                    <a:pt x="381" y="569"/>
                    <a:pt x="0" y="961"/>
                  </a:cubicBezTo>
                  <a:lnTo>
                    <a:pt x="1017" y="961"/>
                  </a:lnTo>
                  <a:lnTo>
                    <a:pt x="13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0"/>
            <p:cNvSpPr/>
            <p:nvPr/>
          </p:nvSpPr>
          <p:spPr>
            <a:xfrm>
              <a:off x="2605388" y="1661650"/>
              <a:ext cx="74100" cy="78425"/>
            </a:xfrm>
            <a:custGeom>
              <a:rect b="b" l="l" r="r" t="t"/>
              <a:pathLst>
                <a:path extrusionOk="0" h="3137" w="2964">
                  <a:moveTo>
                    <a:pt x="1634" y="1"/>
                  </a:moveTo>
                  <a:lnTo>
                    <a:pt x="534" y="359"/>
                  </a:lnTo>
                  <a:lnTo>
                    <a:pt x="1" y="1992"/>
                  </a:lnTo>
                  <a:cubicBezTo>
                    <a:pt x="442" y="2478"/>
                    <a:pt x="973" y="2872"/>
                    <a:pt x="1575" y="3136"/>
                  </a:cubicBezTo>
                  <a:lnTo>
                    <a:pt x="2964" y="2120"/>
                  </a:lnTo>
                  <a:lnTo>
                    <a:pt x="2964" y="973"/>
                  </a:lnTo>
                  <a:lnTo>
                    <a:pt x="16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0"/>
            <p:cNvSpPr/>
            <p:nvPr/>
          </p:nvSpPr>
          <p:spPr>
            <a:xfrm>
              <a:off x="2780963" y="1651525"/>
              <a:ext cx="20300" cy="38825"/>
            </a:xfrm>
            <a:custGeom>
              <a:rect b="b" l="l" r="r" t="t"/>
              <a:pathLst>
                <a:path extrusionOk="0" h="1553" w="812">
                  <a:moveTo>
                    <a:pt x="812" y="1"/>
                  </a:moveTo>
                  <a:lnTo>
                    <a:pt x="1" y="592"/>
                  </a:lnTo>
                  <a:lnTo>
                    <a:pt x="315" y="1553"/>
                  </a:lnTo>
                  <a:cubicBezTo>
                    <a:pt x="570" y="1078"/>
                    <a:pt x="742" y="556"/>
                    <a:pt x="8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30"/>
            <p:cNvSpPr/>
            <p:nvPr/>
          </p:nvSpPr>
          <p:spPr>
            <a:xfrm>
              <a:off x="2514313" y="1462075"/>
              <a:ext cx="350000" cy="349500"/>
            </a:xfrm>
            <a:custGeom>
              <a:rect b="b" l="l" r="r" t="t"/>
              <a:pathLst>
                <a:path extrusionOk="0" h="13980" w="14000">
                  <a:moveTo>
                    <a:pt x="7023" y="1666"/>
                  </a:moveTo>
                  <a:cubicBezTo>
                    <a:pt x="9950" y="1666"/>
                    <a:pt x="12347" y="4052"/>
                    <a:pt x="12347" y="6990"/>
                  </a:cubicBezTo>
                  <a:cubicBezTo>
                    <a:pt x="12347" y="9928"/>
                    <a:pt x="9950" y="12313"/>
                    <a:pt x="7023" y="12313"/>
                  </a:cubicBezTo>
                  <a:cubicBezTo>
                    <a:pt x="4085" y="12313"/>
                    <a:pt x="1700" y="9928"/>
                    <a:pt x="1700" y="6990"/>
                  </a:cubicBezTo>
                  <a:cubicBezTo>
                    <a:pt x="1700" y="4052"/>
                    <a:pt x="4085" y="1666"/>
                    <a:pt x="7023" y="1666"/>
                  </a:cubicBezTo>
                  <a:close/>
                  <a:moveTo>
                    <a:pt x="7023" y="0"/>
                  </a:moveTo>
                  <a:cubicBezTo>
                    <a:pt x="5149" y="0"/>
                    <a:pt x="3402" y="730"/>
                    <a:pt x="2083" y="2050"/>
                  </a:cubicBezTo>
                  <a:cubicBezTo>
                    <a:pt x="753" y="3369"/>
                    <a:pt x="34" y="5126"/>
                    <a:pt x="34" y="6990"/>
                  </a:cubicBezTo>
                  <a:cubicBezTo>
                    <a:pt x="34" y="8298"/>
                    <a:pt x="392" y="9570"/>
                    <a:pt x="1086" y="10680"/>
                  </a:cubicBezTo>
                  <a:lnTo>
                    <a:pt x="59" y="13424"/>
                  </a:lnTo>
                  <a:cubicBezTo>
                    <a:pt x="0" y="13574"/>
                    <a:pt x="34" y="13746"/>
                    <a:pt x="150" y="13852"/>
                  </a:cubicBezTo>
                  <a:cubicBezTo>
                    <a:pt x="231" y="13932"/>
                    <a:pt x="336" y="13979"/>
                    <a:pt x="439" y="13979"/>
                  </a:cubicBezTo>
                  <a:cubicBezTo>
                    <a:pt x="486" y="13979"/>
                    <a:pt x="531" y="13966"/>
                    <a:pt x="578" y="13954"/>
                  </a:cubicBezTo>
                  <a:lnTo>
                    <a:pt x="3333" y="12924"/>
                  </a:lnTo>
                  <a:cubicBezTo>
                    <a:pt x="4432" y="13607"/>
                    <a:pt x="5704" y="13979"/>
                    <a:pt x="7023" y="13979"/>
                  </a:cubicBezTo>
                  <a:cubicBezTo>
                    <a:pt x="8887" y="13979"/>
                    <a:pt x="10633" y="13249"/>
                    <a:pt x="11964" y="11930"/>
                  </a:cubicBezTo>
                  <a:cubicBezTo>
                    <a:pt x="13283" y="10611"/>
                    <a:pt x="13999" y="8853"/>
                    <a:pt x="13999" y="6990"/>
                  </a:cubicBezTo>
                  <a:cubicBezTo>
                    <a:pt x="13999" y="5126"/>
                    <a:pt x="13283" y="3369"/>
                    <a:pt x="11964" y="2050"/>
                  </a:cubicBezTo>
                  <a:cubicBezTo>
                    <a:pt x="10633" y="730"/>
                    <a:pt x="8887" y="0"/>
                    <a:pt x="70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0"/>
            <p:cNvSpPr/>
            <p:nvPr/>
          </p:nvSpPr>
          <p:spPr>
            <a:xfrm>
              <a:off x="2669338" y="1732550"/>
              <a:ext cx="40850" cy="16825"/>
            </a:xfrm>
            <a:custGeom>
              <a:rect b="b" l="l" r="r" t="t"/>
              <a:pathLst>
                <a:path extrusionOk="0" h="673" w="1634">
                  <a:moveTo>
                    <a:pt x="822" y="0"/>
                  </a:moveTo>
                  <a:lnTo>
                    <a:pt x="0" y="603"/>
                  </a:lnTo>
                  <a:cubicBezTo>
                    <a:pt x="267" y="647"/>
                    <a:pt x="533" y="672"/>
                    <a:pt x="822" y="672"/>
                  </a:cubicBezTo>
                  <a:cubicBezTo>
                    <a:pt x="1100" y="672"/>
                    <a:pt x="1367" y="647"/>
                    <a:pt x="1633" y="603"/>
                  </a:cubicBezTo>
                  <a:lnTo>
                    <a:pt x="8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30"/>
            <p:cNvSpPr/>
            <p:nvPr/>
          </p:nvSpPr>
          <p:spPr>
            <a:xfrm>
              <a:off x="2700013" y="1661650"/>
              <a:ext cx="74050" cy="78425"/>
            </a:xfrm>
            <a:custGeom>
              <a:rect b="b" l="l" r="r" t="t"/>
              <a:pathLst>
                <a:path extrusionOk="0" h="3137" w="2962">
                  <a:moveTo>
                    <a:pt x="1331" y="1"/>
                  </a:moveTo>
                  <a:lnTo>
                    <a:pt x="1" y="973"/>
                  </a:lnTo>
                  <a:lnTo>
                    <a:pt x="1" y="2120"/>
                  </a:lnTo>
                  <a:lnTo>
                    <a:pt x="1389" y="3136"/>
                  </a:lnTo>
                  <a:cubicBezTo>
                    <a:pt x="1989" y="2872"/>
                    <a:pt x="2522" y="2478"/>
                    <a:pt x="2961" y="1992"/>
                  </a:cubicBezTo>
                  <a:lnTo>
                    <a:pt x="2431" y="359"/>
                  </a:lnTo>
                  <a:lnTo>
                    <a:pt x="13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130"/>
          <p:cNvGrpSpPr/>
          <p:nvPr/>
        </p:nvGrpSpPr>
        <p:grpSpPr>
          <a:xfrm>
            <a:off x="1797200" y="1614475"/>
            <a:ext cx="279750" cy="349500"/>
            <a:chOff x="1797213" y="1462075"/>
            <a:chExt cx="279750" cy="349500"/>
          </a:xfrm>
        </p:grpSpPr>
        <p:sp>
          <p:nvSpPr>
            <p:cNvPr id="4755" name="Google Shape;4755;p130"/>
            <p:cNvSpPr/>
            <p:nvPr/>
          </p:nvSpPr>
          <p:spPr>
            <a:xfrm>
              <a:off x="1834788" y="1567950"/>
              <a:ext cx="20275" cy="40825"/>
            </a:xfrm>
            <a:custGeom>
              <a:rect b="b" l="l" r="r" t="t"/>
              <a:pathLst>
                <a:path extrusionOk="0" h="1633" w="811">
                  <a:moveTo>
                    <a:pt x="811" y="0"/>
                  </a:moveTo>
                  <a:cubicBezTo>
                    <a:pt x="358" y="0"/>
                    <a:pt x="0" y="358"/>
                    <a:pt x="0" y="811"/>
                  </a:cubicBezTo>
                  <a:cubicBezTo>
                    <a:pt x="0" y="1261"/>
                    <a:pt x="358" y="1633"/>
                    <a:pt x="811" y="1633"/>
                  </a:cubicBezTo>
                  <a:lnTo>
                    <a:pt x="81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30"/>
            <p:cNvSpPr/>
            <p:nvPr/>
          </p:nvSpPr>
          <p:spPr>
            <a:xfrm>
              <a:off x="1982938" y="1564475"/>
              <a:ext cx="63325" cy="88525"/>
            </a:xfrm>
            <a:custGeom>
              <a:rect b="b" l="l" r="r" t="t"/>
              <a:pathLst>
                <a:path extrusionOk="0" h="3541" w="2533">
                  <a:moveTo>
                    <a:pt x="1433" y="0"/>
                  </a:moveTo>
                  <a:lnTo>
                    <a:pt x="1433" y="2050"/>
                  </a:lnTo>
                  <a:lnTo>
                    <a:pt x="1711" y="2050"/>
                  </a:lnTo>
                  <a:lnTo>
                    <a:pt x="1711" y="2594"/>
                  </a:lnTo>
                  <a:cubicBezTo>
                    <a:pt x="1711" y="2663"/>
                    <a:pt x="1652" y="2733"/>
                    <a:pt x="1572" y="2733"/>
                  </a:cubicBezTo>
                  <a:lnTo>
                    <a:pt x="486" y="2733"/>
                  </a:lnTo>
                  <a:cubicBezTo>
                    <a:pt x="369" y="3033"/>
                    <a:pt x="208" y="3310"/>
                    <a:pt x="0" y="3541"/>
                  </a:cubicBezTo>
                  <a:lnTo>
                    <a:pt x="1572" y="3541"/>
                  </a:lnTo>
                  <a:cubicBezTo>
                    <a:pt x="2105" y="3541"/>
                    <a:pt x="2533" y="3113"/>
                    <a:pt x="2533" y="2594"/>
                  </a:cubicBezTo>
                  <a:lnTo>
                    <a:pt x="2533" y="950"/>
                  </a:lnTo>
                  <a:cubicBezTo>
                    <a:pt x="2533" y="428"/>
                    <a:pt x="2105" y="0"/>
                    <a:pt x="15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0"/>
            <p:cNvSpPr/>
            <p:nvPr/>
          </p:nvSpPr>
          <p:spPr>
            <a:xfrm>
              <a:off x="1906213" y="1687975"/>
              <a:ext cx="61675" cy="40300"/>
            </a:xfrm>
            <a:custGeom>
              <a:rect b="b" l="l" r="r" t="t"/>
              <a:pathLst>
                <a:path extrusionOk="0" h="1612" w="2467">
                  <a:moveTo>
                    <a:pt x="1" y="0"/>
                  </a:moveTo>
                  <a:lnTo>
                    <a:pt x="1" y="384"/>
                  </a:lnTo>
                  <a:cubicBezTo>
                    <a:pt x="1" y="1056"/>
                    <a:pt x="556" y="1611"/>
                    <a:pt x="1228" y="1611"/>
                  </a:cubicBezTo>
                  <a:cubicBezTo>
                    <a:pt x="1911" y="1611"/>
                    <a:pt x="2467" y="1056"/>
                    <a:pt x="2467" y="384"/>
                  </a:cubicBezTo>
                  <a:lnTo>
                    <a:pt x="2467" y="0"/>
                  </a:lnTo>
                  <a:cubicBezTo>
                    <a:pt x="2083" y="164"/>
                    <a:pt x="1667" y="245"/>
                    <a:pt x="1228" y="245"/>
                  </a:cubicBezTo>
                  <a:cubicBezTo>
                    <a:pt x="800" y="245"/>
                    <a:pt x="384" y="16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30"/>
            <p:cNvSpPr/>
            <p:nvPr/>
          </p:nvSpPr>
          <p:spPr>
            <a:xfrm>
              <a:off x="1875588" y="1537150"/>
              <a:ext cx="122975" cy="136425"/>
            </a:xfrm>
            <a:custGeom>
              <a:rect b="b" l="l" r="r" t="t"/>
              <a:pathLst>
                <a:path extrusionOk="0" h="5457" w="4919">
                  <a:moveTo>
                    <a:pt x="2998" y="1"/>
                  </a:moveTo>
                  <a:cubicBezTo>
                    <a:pt x="2894" y="1"/>
                    <a:pt x="2795" y="46"/>
                    <a:pt x="2720" y="121"/>
                  </a:cubicBezTo>
                  <a:cubicBezTo>
                    <a:pt x="2092" y="739"/>
                    <a:pt x="1258" y="1093"/>
                    <a:pt x="378" y="1093"/>
                  </a:cubicBezTo>
                  <a:cubicBezTo>
                    <a:pt x="253" y="1093"/>
                    <a:pt x="127" y="1085"/>
                    <a:pt x="1" y="1071"/>
                  </a:cubicBezTo>
                  <a:lnTo>
                    <a:pt x="1" y="2968"/>
                  </a:lnTo>
                  <a:cubicBezTo>
                    <a:pt x="1" y="4323"/>
                    <a:pt x="1076" y="5445"/>
                    <a:pt x="2431" y="5456"/>
                  </a:cubicBezTo>
                  <a:cubicBezTo>
                    <a:pt x="2443" y="5456"/>
                    <a:pt x="2455" y="5456"/>
                    <a:pt x="2468" y="5456"/>
                  </a:cubicBezTo>
                  <a:cubicBezTo>
                    <a:pt x="3192" y="5456"/>
                    <a:pt x="3838" y="5136"/>
                    <a:pt x="4294" y="4634"/>
                  </a:cubicBezTo>
                  <a:lnTo>
                    <a:pt x="3008" y="4634"/>
                  </a:lnTo>
                  <a:cubicBezTo>
                    <a:pt x="2767" y="4634"/>
                    <a:pt x="2581" y="4451"/>
                    <a:pt x="2592" y="4206"/>
                  </a:cubicBezTo>
                  <a:cubicBezTo>
                    <a:pt x="2603" y="3987"/>
                    <a:pt x="2800" y="3826"/>
                    <a:pt x="3020" y="3826"/>
                  </a:cubicBezTo>
                  <a:lnTo>
                    <a:pt x="4780" y="3826"/>
                  </a:lnTo>
                  <a:cubicBezTo>
                    <a:pt x="4861" y="3570"/>
                    <a:pt x="4919" y="3293"/>
                    <a:pt x="4919" y="3004"/>
                  </a:cubicBezTo>
                  <a:lnTo>
                    <a:pt x="4919" y="1093"/>
                  </a:lnTo>
                  <a:lnTo>
                    <a:pt x="4502" y="1093"/>
                  </a:lnTo>
                  <a:cubicBezTo>
                    <a:pt x="3991" y="1093"/>
                    <a:pt x="3553" y="757"/>
                    <a:pt x="3392" y="271"/>
                  </a:cubicBezTo>
                  <a:cubicBezTo>
                    <a:pt x="3344" y="132"/>
                    <a:pt x="3217" y="30"/>
                    <a:pt x="3067" y="7"/>
                  </a:cubicBezTo>
                  <a:cubicBezTo>
                    <a:pt x="3044" y="3"/>
                    <a:pt x="3021" y="1"/>
                    <a:pt x="29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30"/>
            <p:cNvSpPr/>
            <p:nvPr/>
          </p:nvSpPr>
          <p:spPr>
            <a:xfrm>
              <a:off x="1797213" y="1680475"/>
              <a:ext cx="98950" cy="131100"/>
            </a:xfrm>
            <a:custGeom>
              <a:rect b="b" l="l" r="r" t="t"/>
              <a:pathLst>
                <a:path extrusionOk="0" h="5244" w="3958">
                  <a:moveTo>
                    <a:pt x="3136" y="1"/>
                  </a:moveTo>
                  <a:cubicBezTo>
                    <a:pt x="1411" y="1"/>
                    <a:pt x="1" y="1411"/>
                    <a:pt x="1" y="3136"/>
                  </a:cubicBezTo>
                  <a:lnTo>
                    <a:pt x="1" y="4827"/>
                  </a:lnTo>
                  <a:cubicBezTo>
                    <a:pt x="1" y="5057"/>
                    <a:pt x="184" y="5243"/>
                    <a:pt x="403" y="5243"/>
                  </a:cubicBezTo>
                  <a:lnTo>
                    <a:pt x="2314" y="5243"/>
                  </a:lnTo>
                  <a:lnTo>
                    <a:pt x="2314" y="2314"/>
                  </a:lnTo>
                  <a:cubicBezTo>
                    <a:pt x="2314" y="2094"/>
                    <a:pt x="2500" y="1911"/>
                    <a:pt x="2730" y="1911"/>
                  </a:cubicBezTo>
                  <a:lnTo>
                    <a:pt x="3958" y="1911"/>
                  </a:lnTo>
                  <a:cubicBezTo>
                    <a:pt x="3702" y="1564"/>
                    <a:pt x="3541" y="1147"/>
                    <a:pt x="3541" y="684"/>
                  </a:cubicBezTo>
                  <a:lnTo>
                    <a:pt x="35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0"/>
            <p:cNvSpPr/>
            <p:nvPr/>
          </p:nvSpPr>
          <p:spPr>
            <a:xfrm>
              <a:off x="1875588" y="1748725"/>
              <a:ext cx="122975" cy="62850"/>
            </a:xfrm>
            <a:custGeom>
              <a:rect b="b" l="l" r="r" t="t"/>
              <a:pathLst>
                <a:path extrusionOk="0" h="2514" w="4919">
                  <a:moveTo>
                    <a:pt x="1" y="0"/>
                  </a:moveTo>
                  <a:lnTo>
                    <a:pt x="1" y="2513"/>
                  </a:lnTo>
                  <a:lnTo>
                    <a:pt x="4919" y="2513"/>
                  </a:lnTo>
                  <a:lnTo>
                    <a:pt x="49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30"/>
            <p:cNvSpPr/>
            <p:nvPr/>
          </p:nvSpPr>
          <p:spPr>
            <a:xfrm>
              <a:off x="1977988" y="1680475"/>
              <a:ext cx="98975" cy="131100"/>
            </a:xfrm>
            <a:custGeom>
              <a:rect b="b" l="l" r="r" t="t"/>
              <a:pathLst>
                <a:path extrusionOk="0" h="5244" w="3959">
                  <a:moveTo>
                    <a:pt x="406" y="1"/>
                  </a:moveTo>
                  <a:lnTo>
                    <a:pt x="406" y="684"/>
                  </a:lnTo>
                  <a:cubicBezTo>
                    <a:pt x="406" y="1147"/>
                    <a:pt x="254" y="1564"/>
                    <a:pt x="1" y="1911"/>
                  </a:cubicBezTo>
                  <a:lnTo>
                    <a:pt x="1226" y="1911"/>
                  </a:lnTo>
                  <a:cubicBezTo>
                    <a:pt x="1459" y="1911"/>
                    <a:pt x="1631" y="2094"/>
                    <a:pt x="1631" y="2314"/>
                  </a:cubicBezTo>
                  <a:lnTo>
                    <a:pt x="1631" y="5243"/>
                  </a:lnTo>
                  <a:lnTo>
                    <a:pt x="3553" y="5243"/>
                  </a:lnTo>
                  <a:cubicBezTo>
                    <a:pt x="3772" y="5243"/>
                    <a:pt x="3958" y="5057"/>
                    <a:pt x="3958" y="4827"/>
                  </a:cubicBezTo>
                  <a:lnTo>
                    <a:pt x="3958" y="3136"/>
                  </a:lnTo>
                  <a:cubicBezTo>
                    <a:pt x="3958" y="1411"/>
                    <a:pt x="2545"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30"/>
            <p:cNvSpPr/>
            <p:nvPr/>
          </p:nvSpPr>
          <p:spPr>
            <a:xfrm>
              <a:off x="1855038" y="1462075"/>
              <a:ext cx="163750" cy="81875"/>
            </a:xfrm>
            <a:custGeom>
              <a:rect b="b" l="l" r="r" t="t"/>
              <a:pathLst>
                <a:path extrusionOk="0" h="3275" w="6550">
                  <a:moveTo>
                    <a:pt x="3275" y="0"/>
                  </a:moveTo>
                  <a:cubicBezTo>
                    <a:pt x="1470" y="0"/>
                    <a:pt x="1" y="1469"/>
                    <a:pt x="1" y="3274"/>
                  </a:cubicBezTo>
                  <a:lnTo>
                    <a:pt x="1192" y="3274"/>
                  </a:lnTo>
                  <a:cubicBezTo>
                    <a:pt x="1853" y="3274"/>
                    <a:pt x="2489" y="3021"/>
                    <a:pt x="2964" y="2547"/>
                  </a:cubicBezTo>
                  <a:cubicBezTo>
                    <a:pt x="3194" y="2316"/>
                    <a:pt x="3494" y="2188"/>
                    <a:pt x="3830" y="2188"/>
                  </a:cubicBezTo>
                  <a:cubicBezTo>
                    <a:pt x="3889" y="2188"/>
                    <a:pt x="3958" y="2188"/>
                    <a:pt x="4028" y="2199"/>
                  </a:cubicBezTo>
                  <a:cubicBezTo>
                    <a:pt x="4466" y="2269"/>
                    <a:pt x="4838" y="2580"/>
                    <a:pt x="4988" y="3010"/>
                  </a:cubicBezTo>
                  <a:cubicBezTo>
                    <a:pt x="5047" y="3171"/>
                    <a:pt x="5172" y="3274"/>
                    <a:pt x="5324" y="3274"/>
                  </a:cubicBezTo>
                  <a:lnTo>
                    <a:pt x="6549" y="3274"/>
                  </a:lnTo>
                  <a:cubicBezTo>
                    <a:pt x="6549" y="1469"/>
                    <a:pt x="5091" y="0"/>
                    <a:pt x="3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13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PREMIUM</a:t>
            </a:r>
            <a:r>
              <a:rPr lang="en">
                <a:solidFill>
                  <a:schemeClr val="hlink"/>
                </a:solidFill>
                <a:uFill>
                  <a:noFill/>
                </a:uFill>
                <a:hlinkClick r:id="rId3"/>
              </a:rPr>
              <a:t> ICON PACK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sp>
        <p:nvSpPr>
          <p:cNvPr id="4768" name="Google Shape;4768;p131"/>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4769" name="Google Shape;4769;p131"/>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4770" name="Google Shape;4770;p131"/>
          <p:cNvGrpSpPr/>
          <p:nvPr/>
        </p:nvGrpSpPr>
        <p:grpSpPr>
          <a:xfrm>
            <a:off x="7731706" y="2323998"/>
            <a:ext cx="525118" cy="621976"/>
            <a:chOff x="5863600" y="2377975"/>
            <a:chExt cx="683925" cy="810075"/>
          </a:xfrm>
        </p:grpSpPr>
        <p:sp>
          <p:nvSpPr>
            <p:cNvPr id="4771" name="Google Shape;4771;p131"/>
            <p:cNvSpPr/>
            <p:nvPr/>
          </p:nvSpPr>
          <p:spPr>
            <a:xfrm>
              <a:off x="5863600" y="2377975"/>
              <a:ext cx="683925" cy="810075"/>
            </a:xfrm>
            <a:custGeom>
              <a:rect b="b" l="l" r="r" t="t"/>
              <a:pathLst>
                <a:path extrusionOk="0" h="32403" w="27357">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1"/>
            <p:cNvSpPr/>
            <p:nvPr/>
          </p:nvSpPr>
          <p:spPr>
            <a:xfrm>
              <a:off x="5974550" y="2814925"/>
              <a:ext cx="461275" cy="245475"/>
            </a:xfrm>
            <a:custGeom>
              <a:rect b="b" l="l" r="r" t="t"/>
              <a:pathLst>
                <a:path extrusionOk="0" h="9819" w="18451">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31"/>
            <p:cNvSpPr/>
            <p:nvPr/>
          </p:nvSpPr>
          <p:spPr>
            <a:xfrm>
              <a:off x="5958575" y="2799725"/>
              <a:ext cx="59300" cy="58525"/>
            </a:xfrm>
            <a:custGeom>
              <a:rect b="b" l="l" r="r" t="t"/>
              <a:pathLst>
                <a:path extrusionOk="0" h="2341" w="2372">
                  <a:moveTo>
                    <a:pt x="1" y="0"/>
                  </a:moveTo>
                  <a:lnTo>
                    <a:pt x="1" y="2341"/>
                  </a:lnTo>
                  <a:lnTo>
                    <a:pt x="2372" y="2341"/>
                  </a:lnTo>
                  <a:lnTo>
                    <a:pt x="237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31"/>
            <p:cNvSpPr/>
            <p:nvPr/>
          </p:nvSpPr>
          <p:spPr>
            <a:xfrm>
              <a:off x="6175150" y="3017050"/>
              <a:ext cx="59300" cy="58550"/>
            </a:xfrm>
            <a:custGeom>
              <a:rect b="b" l="l" r="r" t="t"/>
              <a:pathLst>
                <a:path extrusionOk="0" h="2342" w="2372">
                  <a:moveTo>
                    <a:pt x="1" y="1"/>
                  </a:moveTo>
                  <a:lnTo>
                    <a:pt x="1" y="2341"/>
                  </a:lnTo>
                  <a:lnTo>
                    <a:pt x="2371" y="2341"/>
                  </a:lnTo>
                  <a:lnTo>
                    <a:pt x="2371"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1"/>
            <p:cNvSpPr/>
            <p:nvPr/>
          </p:nvSpPr>
          <p:spPr>
            <a:xfrm>
              <a:off x="6391725" y="2799725"/>
              <a:ext cx="59300" cy="58525"/>
            </a:xfrm>
            <a:custGeom>
              <a:rect b="b" l="l" r="r" t="t"/>
              <a:pathLst>
                <a:path extrusionOk="0" h="2341" w="2372">
                  <a:moveTo>
                    <a:pt x="0" y="0"/>
                  </a:moveTo>
                  <a:lnTo>
                    <a:pt x="0" y="2341"/>
                  </a:lnTo>
                  <a:lnTo>
                    <a:pt x="2371" y="2341"/>
                  </a:lnTo>
                  <a:lnTo>
                    <a:pt x="2371"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31"/>
            <p:cNvSpPr/>
            <p:nvPr/>
          </p:nvSpPr>
          <p:spPr>
            <a:xfrm>
              <a:off x="5948700" y="3031500"/>
              <a:ext cx="512950" cy="28900"/>
            </a:xfrm>
            <a:custGeom>
              <a:rect b="b" l="l" r="r" t="t"/>
              <a:pathLst>
                <a:path extrusionOk="0" h="1156" w="20518">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31"/>
            <p:cNvSpPr/>
            <p:nvPr/>
          </p:nvSpPr>
          <p:spPr>
            <a:xfrm>
              <a:off x="5940350" y="3023900"/>
              <a:ext cx="43325" cy="44125"/>
            </a:xfrm>
            <a:custGeom>
              <a:rect b="b" l="l" r="r" t="t"/>
              <a:pathLst>
                <a:path extrusionOk="0" h="1765" w="1733">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1"/>
            <p:cNvSpPr/>
            <p:nvPr/>
          </p:nvSpPr>
          <p:spPr>
            <a:xfrm>
              <a:off x="6425925" y="3023900"/>
              <a:ext cx="43325" cy="44125"/>
            </a:xfrm>
            <a:custGeom>
              <a:rect b="b" l="l" r="r" t="t"/>
              <a:pathLst>
                <a:path extrusionOk="0" h="1765" w="1733">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31"/>
            <p:cNvSpPr/>
            <p:nvPr/>
          </p:nvSpPr>
          <p:spPr>
            <a:xfrm>
              <a:off x="6099925" y="2491200"/>
              <a:ext cx="212025" cy="459375"/>
            </a:xfrm>
            <a:custGeom>
              <a:rect b="b" l="l" r="r" t="t"/>
              <a:pathLst>
                <a:path extrusionOk="0" h="18375" w="8481">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31"/>
            <p:cNvSpPr/>
            <p:nvPr/>
          </p:nvSpPr>
          <p:spPr>
            <a:xfrm>
              <a:off x="6191100" y="2764775"/>
              <a:ext cx="28150" cy="193025"/>
            </a:xfrm>
            <a:custGeom>
              <a:rect b="b" l="l" r="r" t="t"/>
              <a:pathLst>
                <a:path extrusionOk="0" h="7721" w="1126">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1"/>
            <p:cNvSpPr/>
            <p:nvPr/>
          </p:nvSpPr>
          <p:spPr>
            <a:xfrm>
              <a:off x="6181225" y="2756400"/>
              <a:ext cx="45625" cy="45675"/>
            </a:xfrm>
            <a:custGeom>
              <a:rect b="b" l="l" r="r" t="t"/>
              <a:pathLst>
                <a:path extrusionOk="0" h="1827" w="1825">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1"/>
          <p:cNvGrpSpPr/>
          <p:nvPr/>
        </p:nvGrpSpPr>
        <p:grpSpPr>
          <a:xfrm>
            <a:off x="5428267" y="1424924"/>
            <a:ext cx="1528632" cy="2451643"/>
            <a:chOff x="2863550" y="1207000"/>
            <a:chExt cx="1990925" cy="3193075"/>
          </a:xfrm>
        </p:grpSpPr>
        <p:sp>
          <p:nvSpPr>
            <p:cNvPr id="4783" name="Google Shape;4783;p131"/>
            <p:cNvSpPr/>
            <p:nvPr/>
          </p:nvSpPr>
          <p:spPr>
            <a:xfrm>
              <a:off x="2905325" y="1207000"/>
              <a:ext cx="1907375" cy="3193075"/>
            </a:xfrm>
            <a:custGeom>
              <a:rect b="b" l="l" r="r" t="t"/>
              <a:pathLst>
                <a:path extrusionOk="0" h="127723" w="76295">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1"/>
            <p:cNvSpPr/>
            <p:nvPr/>
          </p:nvSpPr>
          <p:spPr>
            <a:xfrm>
              <a:off x="4771625" y="2159900"/>
              <a:ext cx="82850" cy="452150"/>
            </a:xfrm>
            <a:custGeom>
              <a:rect b="b" l="l" r="r" t="t"/>
              <a:pathLst>
                <a:path extrusionOk="0" h="18086" w="3314">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31"/>
            <p:cNvSpPr/>
            <p:nvPr/>
          </p:nvSpPr>
          <p:spPr>
            <a:xfrm>
              <a:off x="2863550" y="2017800"/>
              <a:ext cx="82850" cy="344250"/>
            </a:xfrm>
            <a:custGeom>
              <a:rect b="b" l="l" r="r" t="t"/>
              <a:pathLst>
                <a:path extrusionOk="0" h="13770" w="3314">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31"/>
            <p:cNvSpPr/>
            <p:nvPr/>
          </p:nvSpPr>
          <p:spPr>
            <a:xfrm>
              <a:off x="2863550" y="2407625"/>
              <a:ext cx="82850" cy="343500"/>
            </a:xfrm>
            <a:custGeom>
              <a:rect b="b" l="l" r="r" t="t"/>
              <a:pathLst>
                <a:path extrusionOk="0" h="13740" w="3314">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7" name="Google Shape;4787;p131"/>
            <p:cNvGrpSpPr/>
            <p:nvPr/>
          </p:nvGrpSpPr>
          <p:grpSpPr>
            <a:xfrm>
              <a:off x="2991200" y="1248025"/>
              <a:ext cx="1736375" cy="3066950"/>
              <a:chOff x="2991200" y="1248025"/>
              <a:chExt cx="1736375" cy="3066950"/>
            </a:xfrm>
          </p:grpSpPr>
          <p:sp>
            <p:nvSpPr>
              <p:cNvPr id="4788" name="Google Shape;4788;p131"/>
              <p:cNvSpPr/>
              <p:nvPr/>
            </p:nvSpPr>
            <p:spPr>
              <a:xfrm>
                <a:off x="2991200" y="1292100"/>
                <a:ext cx="1736375" cy="3022875"/>
              </a:xfrm>
              <a:custGeom>
                <a:rect b="b" l="l" r="r" t="t"/>
                <a:pathLst>
                  <a:path extrusionOk="0" h="120915" w="69455">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31"/>
              <p:cNvSpPr/>
              <p:nvPr/>
            </p:nvSpPr>
            <p:spPr>
              <a:xfrm>
                <a:off x="3529200" y="4192600"/>
                <a:ext cx="659625" cy="57025"/>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1"/>
              <p:cNvSpPr/>
              <p:nvPr/>
            </p:nvSpPr>
            <p:spPr>
              <a:xfrm>
                <a:off x="3333925" y="1248025"/>
                <a:ext cx="1049425" cy="148200"/>
              </a:xfrm>
              <a:custGeom>
                <a:rect b="b" l="l" r="r" t="t"/>
                <a:pathLst>
                  <a:path extrusionOk="0" h="5928" w="41977">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31"/>
              <p:cNvSpPr/>
              <p:nvPr/>
            </p:nvSpPr>
            <p:spPr>
              <a:xfrm>
                <a:off x="3478300" y="1300450"/>
                <a:ext cx="43325" cy="44100"/>
              </a:xfrm>
              <a:custGeom>
                <a:rect b="b" l="l" r="r" t="t"/>
                <a:pathLst>
                  <a:path extrusionOk="0" h="1764" w="1733">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1"/>
              <p:cNvSpPr/>
              <p:nvPr/>
            </p:nvSpPr>
            <p:spPr>
              <a:xfrm>
                <a:off x="3581650" y="1300450"/>
                <a:ext cx="43325" cy="44100"/>
              </a:xfrm>
              <a:custGeom>
                <a:rect b="b" l="l" r="r" t="t"/>
                <a:pathLst>
                  <a:path extrusionOk="0" h="1764" w="1733">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31"/>
              <p:cNvSpPr/>
              <p:nvPr/>
            </p:nvSpPr>
            <p:spPr>
              <a:xfrm>
                <a:off x="4158400" y="1279950"/>
                <a:ext cx="85125" cy="85875"/>
              </a:xfrm>
              <a:custGeom>
                <a:rect b="b" l="l" r="r" t="t"/>
                <a:pathLst>
                  <a:path extrusionOk="0" h="3435" w="3405">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31"/>
              <p:cNvSpPr/>
              <p:nvPr/>
            </p:nvSpPr>
            <p:spPr>
              <a:xfrm>
                <a:off x="3659900" y="1310350"/>
                <a:ext cx="446850" cy="23575"/>
              </a:xfrm>
              <a:custGeom>
                <a:rect b="b" l="l" r="r" t="t"/>
                <a:pathLst>
                  <a:path extrusionOk="0" h="943" w="17874">
                    <a:moveTo>
                      <a:pt x="1" y="0"/>
                    </a:moveTo>
                    <a:lnTo>
                      <a:pt x="1" y="942"/>
                    </a:lnTo>
                    <a:lnTo>
                      <a:pt x="17874" y="942"/>
                    </a:lnTo>
                    <a:lnTo>
                      <a:pt x="17874"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1"/>
              <p:cNvSpPr/>
              <p:nvPr/>
            </p:nvSpPr>
            <p:spPr>
              <a:xfrm>
                <a:off x="3143950" y="2684225"/>
                <a:ext cx="1446100" cy="730275"/>
              </a:xfrm>
              <a:custGeom>
                <a:rect b="b" l="l" r="r" t="t"/>
                <a:pathLst>
                  <a:path extrusionOk="0" h="29211" w="57844">
                    <a:moveTo>
                      <a:pt x="0" y="0"/>
                    </a:moveTo>
                    <a:lnTo>
                      <a:pt x="0" y="29210"/>
                    </a:lnTo>
                    <a:lnTo>
                      <a:pt x="57843" y="29210"/>
                    </a:lnTo>
                    <a:lnTo>
                      <a:pt x="5784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31"/>
              <p:cNvSpPr/>
              <p:nvPr/>
            </p:nvSpPr>
            <p:spPr>
              <a:xfrm>
                <a:off x="3659900" y="2780725"/>
                <a:ext cx="413425" cy="414175"/>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31"/>
              <p:cNvSpPr/>
              <p:nvPr/>
            </p:nvSpPr>
            <p:spPr>
              <a:xfrm>
                <a:off x="3798200" y="2882550"/>
                <a:ext cx="181650" cy="209750"/>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1"/>
              <p:cNvSpPr/>
              <p:nvPr/>
            </p:nvSpPr>
            <p:spPr>
              <a:xfrm>
                <a:off x="3270075" y="3269325"/>
                <a:ext cx="1193825" cy="31950"/>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31"/>
              <p:cNvSpPr/>
              <p:nvPr/>
            </p:nvSpPr>
            <p:spPr>
              <a:xfrm>
                <a:off x="3439550" y="3224500"/>
                <a:ext cx="121600" cy="121600"/>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31"/>
              <p:cNvSpPr/>
              <p:nvPr/>
            </p:nvSpPr>
            <p:spPr>
              <a:xfrm>
                <a:off x="3476025" y="3262500"/>
                <a:ext cx="45600" cy="45625"/>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1"/>
              <p:cNvSpPr/>
              <p:nvPr/>
            </p:nvSpPr>
            <p:spPr>
              <a:xfrm>
                <a:off x="4371925" y="1494800"/>
                <a:ext cx="65375" cy="57800"/>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31"/>
              <p:cNvSpPr/>
              <p:nvPr/>
            </p:nvSpPr>
            <p:spPr>
              <a:xfrm>
                <a:off x="4385600" y="1507475"/>
                <a:ext cx="38025" cy="33250"/>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31"/>
              <p:cNvSpPr/>
              <p:nvPr/>
            </p:nvSpPr>
            <p:spPr>
              <a:xfrm>
                <a:off x="4412200" y="1537775"/>
                <a:ext cx="40300" cy="47100"/>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1"/>
              <p:cNvSpPr/>
              <p:nvPr/>
            </p:nvSpPr>
            <p:spPr>
              <a:xfrm>
                <a:off x="4523150" y="1507150"/>
                <a:ext cx="107175" cy="1295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31"/>
              <p:cNvSpPr/>
              <p:nvPr/>
            </p:nvSpPr>
            <p:spPr>
              <a:xfrm>
                <a:off x="4523150" y="1533000"/>
                <a:ext cx="107175" cy="12925"/>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31"/>
              <p:cNvSpPr/>
              <p:nvPr/>
            </p:nvSpPr>
            <p:spPr>
              <a:xfrm>
                <a:off x="4523150" y="1559575"/>
                <a:ext cx="107175" cy="1295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1"/>
              <p:cNvSpPr/>
              <p:nvPr/>
            </p:nvSpPr>
            <p:spPr>
              <a:xfrm>
                <a:off x="3102900" y="1482075"/>
                <a:ext cx="1226500" cy="114000"/>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31"/>
              <p:cNvSpPr/>
              <p:nvPr/>
            </p:nvSpPr>
            <p:spPr>
              <a:xfrm>
                <a:off x="3233600" y="1777675"/>
                <a:ext cx="437725" cy="436950"/>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31"/>
              <p:cNvSpPr/>
              <p:nvPr/>
            </p:nvSpPr>
            <p:spPr>
              <a:xfrm>
                <a:off x="3395475" y="1873425"/>
                <a:ext cx="114000" cy="114000"/>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1"/>
              <p:cNvSpPr/>
              <p:nvPr/>
            </p:nvSpPr>
            <p:spPr>
              <a:xfrm>
                <a:off x="3326325" y="2002600"/>
                <a:ext cx="250775" cy="11627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31"/>
              <p:cNvSpPr/>
              <p:nvPr/>
            </p:nvSpPr>
            <p:spPr>
              <a:xfrm>
                <a:off x="3143950" y="2335425"/>
                <a:ext cx="683925" cy="224950"/>
              </a:xfrm>
              <a:custGeom>
                <a:rect b="b" l="l" r="r" t="t"/>
                <a:pathLst>
                  <a:path extrusionOk="0" h="8998" w="27357">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31"/>
              <p:cNvSpPr/>
              <p:nvPr/>
            </p:nvSpPr>
            <p:spPr>
              <a:xfrm>
                <a:off x="3194850" y="2412175"/>
                <a:ext cx="581350" cy="25"/>
              </a:xfrm>
              <a:custGeom>
                <a:rect b="b" l="l" r="r" t="t"/>
                <a:pathLst>
                  <a:path extrusionOk="0" h="1" w="23254">
                    <a:moveTo>
                      <a:pt x="1" y="1"/>
                    </a:moveTo>
                    <a:lnTo>
                      <a:pt x="23253"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1"/>
              <p:cNvSpPr/>
              <p:nvPr/>
            </p:nvSpPr>
            <p:spPr>
              <a:xfrm>
                <a:off x="3194850" y="2412175"/>
                <a:ext cx="581350" cy="25"/>
              </a:xfrm>
              <a:custGeom>
                <a:rect b="b" l="l" r="r" t="t"/>
                <a:pathLst>
                  <a:path extrusionOk="0" fill="none" h="1" w="23254">
                    <a:moveTo>
                      <a:pt x="1" y="1"/>
                    </a:moveTo>
                    <a:lnTo>
                      <a:pt x="23253" y="1"/>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31"/>
              <p:cNvSpPr/>
              <p:nvPr/>
            </p:nvSpPr>
            <p:spPr>
              <a:xfrm>
                <a:off x="3194850" y="2484375"/>
                <a:ext cx="463575" cy="25"/>
              </a:xfrm>
              <a:custGeom>
                <a:rect b="b" l="l" r="r" t="t"/>
                <a:pathLst>
                  <a:path extrusionOk="0" h="1" w="18543">
                    <a:moveTo>
                      <a:pt x="1" y="0"/>
                    </a:moveTo>
                    <a:lnTo>
                      <a:pt x="1854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31"/>
              <p:cNvSpPr/>
              <p:nvPr/>
            </p:nvSpPr>
            <p:spPr>
              <a:xfrm>
                <a:off x="3194850" y="2484375"/>
                <a:ext cx="463575" cy="25"/>
              </a:xfrm>
              <a:custGeom>
                <a:rect b="b" l="l" r="r" t="t"/>
                <a:pathLst>
                  <a:path extrusionOk="0" fill="none" h="1" w="18543">
                    <a:moveTo>
                      <a:pt x="1" y="0"/>
                    </a:moveTo>
                    <a:lnTo>
                      <a:pt x="18542"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1"/>
              <p:cNvSpPr/>
              <p:nvPr/>
            </p:nvSpPr>
            <p:spPr>
              <a:xfrm>
                <a:off x="3905350" y="1808825"/>
                <a:ext cx="683925" cy="751550"/>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31"/>
              <p:cNvSpPr/>
              <p:nvPr/>
            </p:nvSpPr>
            <p:spPr>
              <a:xfrm>
                <a:off x="3991225" y="22495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31"/>
              <p:cNvSpPr/>
              <p:nvPr/>
            </p:nvSpPr>
            <p:spPr>
              <a:xfrm>
                <a:off x="3991225" y="224957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1"/>
              <p:cNvSpPr/>
              <p:nvPr/>
            </p:nvSpPr>
            <p:spPr>
              <a:xfrm>
                <a:off x="3991225" y="21652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31"/>
              <p:cNvSpPr/>
              <p:nvPr/>
            </p:nvSpPr>
            <p:spPr>
              <a:xfrm>
                <a:off x="3991225" y="216522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31"/>
              <p:cNvSpPr/>
              <p:nvPr/>
            </p:nvSpPr>
            <p:spPr>
              <a:xfrm>
                <a:off x="3991225" y="20808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1"/>
              <p:cNvSpPr/>
              <p:nvPr/>
            </p:nvSpPr>
            <p:spPr>
              <a:xfrm>
                <a:off x="3991225" y="208087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31"/>
              <p:cNvSpPr/>
              <p:nvPr/>
            </p:nvSpPr>
            <p:spPr>
              <a:xfrm>
                <a:off x="3991225" y="19965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31"/>
              <p:cNvSpPr/>
              <p:nvPr/>
            </p:nvSpPr>
            <p:spPr>
              <a:xfrm>
                <a:off x="3991225" y="199652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1"/>
              <p:cNvSpPr/>
              <p:nvPr/>
            </p:nvSpPr>
            <p:spPr>
              <a:xfrm>
                <a:off x="3991225" y="1900025"/>
                <a:ext cx="303225" cy="25"/>
              </a:xfrm>
              <a:custGeom>
                <a:rect b="b" l="l" r="r" t="t"/>
                <a:pathLst>
                  <a:path extrusionOk="0" h="1" w="12129">
                    <a:moveTo>
                      <a:pt x="0" y="0"/>
                    </a:moveTo>
                    <a:lnTo>
                      <a:pt x="1212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31"/>
              <p:cNvSpPr/>
              <p:nvPr/>
            </p:nvSpPr>
            <p:spPr>
              <a:xfrm>
                <a:off x="3991225" y="1900025"/>
                <a:ext cx="303225" cy="25"/>
              </a:xfrm>
              <a:custGeom>
                <a:rect b="b" l="l" r="r" t="t"/>
                <a:pathLst>
                  <a:path extrusionOk="0" fill="none" h="1" w="12129">
                    <a:moveTo>
                      <a:pt x="0" y="0"/>
                    </a:moveTo>
                    <a:lnTo>
                      <a:pt x="12128"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31"/>
              <p:cNvSpPr/>
              <p:nvPr/>
            </p:nvSpPr>
            <p:spPr>
              <a:xfrm>
                <a:off x="3991225" y="2333900"/>
                <a:ext cx="424050" cy="25"/>
              </a:xfrm>
              <a:custGeom>
                <a:rect b="b" l="l" r="r" t="t"/>
                <a:pathLst>
                  <a:path extrusionOk="0" h="1" w="16962">
                    <a:moveTo>
                      <a:pt x="0" y="1"/>
                    </a:moveTo>
                    <a:lnTo>
                      <a:pt x="1696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1"/>
              <p:cNvSpPr/>
              <p:nvPr/>
            </p:nvSpPr>
            <p:spPr>
              <a:xfrm>
                <a:off x="3991225" y="2333900"/>
                <a:ext cx="424050" cy="25"/>
              </a:xfrm>
              <a:custGeom>
                <a:rect b="b" l="l" r="r" t="t"/>
                <a:pathLst>
                  <a:path extrusionOk="0" fill="none" h="1" w="16962">
                    <a:moveTo>
                      <a:pt x="0" y="1"/>
                    </a:moveTo>
                    <a:lnTo>
                      <a:pt x="16961" y="1"/>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31"/>
              <p:cNvSpPr/>
              <p:nvPr/>
            </p:nvSpPr>
            <p:spPr>
              <a:xfrm>
                <a:off x="3972225" y="2419025"/>
                <a:ext cx="262950" cy="58525"/>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31"/>
              <p:cNvSpPr/>
              <p:nvPr/>
            </p:nvSpPr>
            <p:spPr>
              <a:xfrm>
                <a:off x="4268575" y="2419025"/>
                <a:ext cx="262950" cy="58525"/>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1"/>
              <p:cNvSpPr/>
              <p:nvPr/>
            </p:nvSpPr>
            <p:spPr>
              <a:xfrm>
                <a:off x="3141650"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31"/>
              <p:cNvSpPr/>
              <p:nvPr/>
            </p:nvSpPr>
            <p:spPr>
              <a:xfrm>
                <a:off x="3180425" y="3590000"/>
                <a:ext cx="89675" cy="88950"/>
              </a:xfrm>
              <a:custGeom>
                <a:rect b="b" l="l" r="r" t="t"/>
                <a:pathLst>
                  <a:path extrusionOk="0" h="3558" w="3587">
                    <a:moveTo>
                      <a:pt x="0" y="1"/>
                    </a:moveTo>
                    <a:lnTo>
                      <a:pt x="0"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31"/>
              <p:cNvSpPr/>
              <p:nvPr/>
            </p:nvSpPr>
            <p:spPr>
              <a:xfrm>
                <a:off x="3174325" y="387192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1"/>
              <p:cNvSpPr/>
              <p:nvPr/>
            </p:nvSpPr>
            <p:spPr>
              <a:xfrm>
                <a:off x="3174325" y="3871925"/>
                <a:ext cx="327550" cy="25"/>
              </a:xfrm>
              <a:custGeom>
                <a:rect b="b" l="l" r="r" t="t"/>
                <a:pathLst>
                  <a:path extrusionOk="0" fill="none" h="1" w="13102">
                    <a:moveTo>
                      <a:pt x="1" y="1"/>
                    </a:moveTo>
                    <a:lnTo>
                      <a:pt x="13102"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31"/>
              <p:cNvSpPr/>
              <p:nvPr/>
            </p:nvSpPr>
            <p:spPr>
              <a:xfrm>
                <a:off x="3174325" y="380657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31"/>
              <p:cNvSpPr/>
              <p:nvPr/>
            </p:nvSpPr>
            <p:spPr>
              <a:xfrm>
                <a:off x="3174325" y="3806575"/>
                <a:ext cx="327550" cy="25"/>
              </a:xfrm>
              <a:custGeom>
                <a:rect b="b" l="l" r="r" t="t"/>
                <a:pathLst>
                  <a:path extrusionOk="0" fill="none" h="1" w="13102">
                    <a:moveTo>
                      <a:pt x="1" y="1"/>
                    </a:moveTo>
                    <a:lnTo>
                      <a:pt x="13102"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1"/>
              <p:cNvSpPr/>
              <p:nvPr/>
            </p:nvSpPr>
            <p:spPr>
              <a:xfrm>
                <a:off x="3174325" y="3740475"/>
                <a:ext cx="327550" cy="25"/>
              </a:xfrm>
              <a:custGeom>
                <a:rect b="b" l="l" r="r" t="t"/>
                <a:pathLst>
                  <a:path extrusionOk="0" h="1" w="13102">
                    <a:moveTo>
                      <a:pt x="1" y="0"/>
                    </a:moveTo>
                    <a:lnTo>
                      <a:pt x="1310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31"/>
              <p:cNvSpPr/>
              <p:nvPr/>
            </p:nvSpPr>
            <p:spPr>
              <a:xfrm>
                <a:off x="3174325" y="3740475"/>
                <a:ext cx="327550" cy="25"/>
              </a:xfrm>
              <a:custGeom>
                <a:rect b="b" l="l" r="r" t="t"/>
                <a:pathLst>
                  <a:path extrusionOk="0" fill="none" h="1" w="13102">
                    <a:moveTo>
                      <a:pt x="1" y="0"/>
                    </a:moveTo>
                    <a:lnTo>
                      <a:pt x="13102"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31"/>
              <p:cNvSpPr/>
              <p:nvPr/>
            </p:nvSpPr>
            <p:spPr>
              <a:xfrm>
                <a:off x="3315675"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1"/>
              <p:cNvSpPr/>
              <p:nvPr/>
            </p:nvSpPr>
            <p:spPr>
              <a:xfrm>
                <a:off x="3315675" y="3665250"/>
                <a:ext cx="186200" cy="0"/>
              </a:xfrm>
              <a:custGeom>
                <a:rect b="b" l="l" r="r" t="t"/>
                <a:pathLst>
                  <a:path extrusionOk="0" fill="none" h="0" w="7448">
                    <a:moveTo>
                      <a:pt x="1" y="0"/>
                    </a:moveTo>
                    <a:lnTo>
                      <a:pt x="7448"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31"/>
              <p:cNvSpPr/>
              <p:nvPr/>
            </p:nvSpPr>
            <p:spPr>
              <a:xfrm>
                <a:off x="3669025"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31"/>
              <p:cNvSpPr/>
              <p:nvPr/>
            </p:nvSpPr>
            <p:spPr>
              <a:xfrm>
                <a:off x="3707775"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1"/>
              <p:cNvSpPr/>
              <p:nvPr/>
            </p:nvSpPr>
            <p:spPr>
              <a:xfrm>
                <a:off x="3702475" y="387192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31"/>
              <p:cNvSpPr/>
              <p:nvPr/>
            </p:nvSpPr>
            <p:spPr>
              <a:xfrm>
                <a:off x="3702475" y="3871925"/>
                <a:ext cx="326775" cy="25"/>
              </a:xfrm>
              <a:custGeom>
                <a:rect b="b" l="l" r="r" t="t"/>
                <a:pathLst>
                  <a:path extrusionOk="0" fill="none" h="1" w="13071">
                    <a:moveTo>
                      <a:pt x="0" y="1"/>
                    </a:moveTo>
                    <a:lnTo>
                      <a:pt x="13070"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31"/>
              <p:cNvSpPr/>
              <p:nvPr/>
            </p:nvSpPr>
            <p:spPr>
              <a:xfrm>
                <a:off x="3702475" y="380657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1"/>
              <p:cNvSpPr/>
              <p:nvPr/>
            </p:nvSpPr>
            <p:spPr>
              <a:xfrm>
                <a:off x="3702475" y="3806575"/>
                <a:ext cx="326775" cy="25"/>
              </a:xfrm>
              <a:custGeom>
                <a:rect b="b" l="l" r="r" t="t"/>
                <a:pathLst>
                  <a:path extrusionOk="0" fill="none" h="1" w="13071">
                    <a:moveTo>
                      <a:pt x="0" y="1"/>
                    </a:moveTo>
                    <a:lnTo>
                      <a:pt x="13070"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31"/>
              <p:cNvSpPr/>
              <p:nvPr/>
            </p:nvSpPr>
            <p:spPr>
              <a:xfrm>
                <a:off x="3702475" y="3740475"/>
                <a:ext cx="326775" cy="25"/>
              </a:xfrm>
              <a:custGeom>
                <a:rect b="b" l="l" r="r" t="t"/>
                <a:pathLst>
                  <a:path extrusionOk="0" h="1" w="13071">
                    <a:moveTo>
                      <a:pt x="0" y="0"/>
                    </a:moveTo>
                    <a:lnTo>
                      <a:pt x="1307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31"/>
              <p:cNvSpPr/>
              <p:nvPr/>
            </p:nvSpPr>
            <p:spPr>
              <a:xfrm>
                <a:off x="3702475" y="3740475"/>
                <a:ext cx="326775" cy="25"/>
              </a:xfrm>
              <a:custGeom>
                <a:rect b="b" l="l" r="r" t="t"/>
                <a:pathLst>
                  <a:path extrusionOk="0" fill="none" h="1" w="13071">
                    <a:moveTo>
                      <a:pt x="0" y="0"/>
                    </a:moveTo>
                    <a:lnTo>
                      <a:pt x="13070"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1"/>
              <p:cNvSpPr/>
              <p:nvPr/>
            </p:nvSpPr>
            <p:spPr>
              <a:xfrm>
                <a:off x="3843050" y="3665250"/>
                <a:ext cx="186200" cy="0"/>
              </a:xfrm>
              <a:custGeom>
                <a:rect b="b" l="l" r="r" t="t"/>
                <a:pathLst>
                  <a:path extrusionOk="0" h="0" w="7448">
                    <a:moveTo>
                      <a:pt x="0" y="0"/>
                    </a:moveTo>
                    <a:lnTo>
                      <a:pt x="744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31"/>
              <p:cNvSpPr/>
              <p:nvPr/>
            </p:nvSpPr>
            <p:spPr>
              <a:xfrm>
                <a:off x="3843050" y="3665250"/>
                <a:ext cx="186200" cy="0"/>
              </a:xfrm>
              <a:custGeom>
                <a:rect b="b" l="l" r="r" t="t"/>
                <a:pathLst>
                  <a:path extrusionOk="0" fill="none" h="0" w="7448">
                    <a:moveTo>
                      <a:pt x="0" y="0"/>
                    </a:moveTo>
                    <a:lnTo>
                      <a:pt x="7447"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31"/>
              <p:cNvSpPr/>
              <p:nvPr/>
            </p:nvSpPr>
            <p:spPr>
              <a:xfrm>
                <a:off x="4196400" y="3543650"/>
                <a:ext cx="392875" cy="392900"/>
              </a:xfrm>
              <a:custGeom>
                <a:rect b="b" l="l" r="r" t="t"/>
                <a:pathLst>
                  <a:path extrusionOk="0" h="15716" w="15715">
                    <a:moveTo>
                      <a:pt x="0" y="1"/>
                    </a:moveTo>
                    <a:lnTo>
                      <a:pt x="0" y="15715"/>
                    </a:lnTo>
                    <a:lnTo>
                      <a:pt x="15715" y="15715"/>
                    </a:lnTo>
                    <a:lnTo>
                      <a:pt x="15715"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1"/>
              <p:cNvSpPr/>
              <p:nvPr/>
            </p:nvSpPr>
            <p:spPr>
              <a:xfrm>
                <a:off x="4235900"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31"/>
              <p:cNvSpPr/>
              <p:nvPr/>
            </p:nvSpPr>
            <p:spPr>
              <a:xfrm>
                <a:off x="4229825" y="387192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31"/>
              <p:cNvSpPr/>
              <p:nvPr/>
            </p:nvSpPr>
            <p:spPr>
              <a:xfrm>
                <a:off x="4229825" y="3871925"/>
                <a:ext cx="326775" cy="25"/>
              </a:xfrm>
              <a:custGeom>
                <a:rect b="b" l="l" r="r" t="t"/>
                <a:pathLst>
                  <a:path extrusionOk="0" fill="none" h="1" w="13071">
                    <a:moveTo>
                      <a:pt x="1" y="1"/>
                    </a:moveTo>
                    <a:lnTo>
                      <a:pt x="13071"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1"/>
              <p:cNvSpPr/>
              <p:nvPr/>
            </p:nvSpPr>
            <p:spPr>
              <a:xfrm>
                <a:off x="4229825" y="380657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31"/>
              <p:cNvSpPr/>
              <p:nvPr/>
            </p:nvSpPr>
            <p:spPr>
              <a:xfrm>
                <a:off x="4229825" y="3806575"/>
                <a:ext cx="326775" cy="25"/>
              </a:xfrm>
              <a:custGeom>
                <a:rect b="b" l="l" r="r" t="t"/>
                <a:pathLst>
                  <a:path extrusionOk="0" fill="none" h="1" w="13071">
                    <a:moveTo>
                      <a:pt x="1" y="1"/>
                    </a:moveTo>
                    <a:lnTo>
                      <a:pt x="13071"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31"/>
              <p:cNvSpPr/>
              <p:nvPr/>
            </p:nvSpPr>
            <p:spPr>
              <a:xfrm>
                <a:off x="4229825" y="3740475"/>
                <a:ext cx="326775" cy="25"/>
              </a:xfrm>
              <a:custGeom>
                <a:rect b="b" l="l" r="r" t="t"/>
                <a:pathLst>
                  <a:path extrusionOk="0" h="1" w="13071">
                    <a:moveTo>
                      <a:pt x="1" y="0"/>
                    </a:moveTo>
                    <a:lnTo>
                      <a:pt x="1307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1"/>
              <p:cNvSpPr/>
              <p:nvPr/>
            </p:nvSpPr>
            <p:spPr>
              <a:xfrm>
                <a:off x="4229825" y="3740475"/>
                <a:ext cx="326775" cy="25"/>
              </a:xfrm>
              <a:custGeom>
                <a:rect b="b" l="l" r="r" t="t"/>
                <a:pathLst>
                  <a:path extrusionOk="0" fill="none" h="1" w="13071">
                    <a:moveTo>
                      <a:pt x="1" y="0"/>
                    </a:moveTo>
                    <a:lnTo>
                      <a:pt x="13071"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31"/>
              <p:cNvSpPr/>
              <p:nvPr/>
            </p:nvSpPr>
            <p:spPr>
              <a:xfrm>
                <a:off x="4370400"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31"/>
              <p:cNvSpPr/>
              <p:nvPr/>
            </p:nvSpPr>
            <p:spPr>
              <a:xfrm>
                <a:off x="4370400" y="3665250"/>
                <a:ext cx="186200" cy="0"/>
              </a:xfrm>
              <a:custGeom>
                <a:rect b="b" l="l" r="r" t="t"/>
                <a:pathLst>
                  <a:path extrusionOk="0" fill="none" h="0" w="7448">
                    <a:moveTo>
                      <a:pt x="1" y="0"/>
                    </a:moveTo>
                    <a:lnTo>
                      <a:pt x="7448"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1" name="Google Shape;4861;p131"/>
          <p:cNvGrpSpPr/>
          <p:nvPr/>
        </p:nvGrpSpPr>
        <p:grpSpPr>
          <a:xfrm>
            <a:off x="7266707" y="1513605"/>
            <a:ext cx="609134" cy="521624"/>
            <a:chOff x="5257975" y="1322500"/>
            <a:chExt cx="793350" cy="679375"/>
          </a:xfrm>
        </p:grpSpPr>
        <p:sp>
          <p:nvSpPr>
            <p:cNvPr id="4862" name="Google Shape;4862;p131"/>
            <p:cNvSpPr/>
            <p:nvPr/>
          </p:nvSpPr>
          <p:spPr>
            <a:xfrm>
              <a:off x="5257975" y="1322500"/>
              <a:ext cx="793350"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31"/>
            <p:cNvSpPr/>
            <p:nvPr/>
          </p:nvSpPr>
          <p:spPr>
            <a:xfrm>
              <a:off x="5288350" y="1580100"/>
              <a:ext cx="512950" cy="259150"/>
            </a:xfrm>
            <a:custGeom>
              <a:rect b="b" l="l" r="r" t="t"/>
              <a:pathLst>
                <a:path extrusionOk="0" h="10366" w="20518">
                  <a:moveTo>
                    <a:pt x="10275" y="1"/>
                  </a:moveTo>
                  <a:lnTo>
                    <a:pt x="1" y="10365"/>
                  </a:lnTo>
                  <a:lnTo>
                    <a:pt x="20518" y="10365"/>
                  </a:lnTo>
                  <a:lnTo>
                    <a:pt x="10275"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1"/>
            <p:cNvSpPr/>
            <p:nvPr/>
          </p:nvSpPr>
          <p:spPr>
            <a:xfrm>
              <a:off x="5705550" y="1679650"/>
              <a:ext cx="315375" cy="159600"/>
            </a:xfrm>
            <a:custGeom>
              <a:rect b="b" l="l" r="r" t="t"/>
              <a:pathLst>
                <a:path extrusionOk="0" h="6384" w="12615">
                  <a:moveTo>
                    <a:pt x="6322" y="0"/>
                  </a:moveTo>
                  <a:lnTo>
                    <a:pt x="0" y="6383"/>
                  </a:lnTo>
                  <a:lnTo>
                    <a:pt x="12614" y="6383"/>
                  </a:lnTo>
                  <a:lnTo>
                    <a:pt x="632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31"/>
            <p:cNvSpPr/>
            <p:nvPr/>
          </p:nvSpPr>
          <p:spPr>
            <a:xfrm>
              <a:off x="5646275" y="1415050"/>
              <a:ext cx="194550" cy="176625"/>
            </a:xfrm>
            <a:custGeom>
              <a:rect b="b" l="l" r="r" t="t"/>
              <a:pathLst>
                <a:path extrusionOk="0" h="7065" w="7782">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131"/>
          <p:cNvGrpSpPr/>
          <p:nvPr/>
        </p:nvGrpSpPr>
        <p:grpSpPr>
          <a:xfrm>
            <a:off x="7403222" y="3001390"/>
            <a:ext cx="968541" cy="727567"/>
            <a:chOff x="5435775" y="3260225"/>
            <a:chExt cx="1261450" cy="947600"/>
          </a:xfrm>
        </p:grpSpPr>
        <p:sp>
          <p:nvSpPr>
            <p:cNvPr id="4867" name="Google Shape;4867;p131"/>
            <p:cNvSpPr/>
            <p:nvPr/>
          </p:nvSpPr>
          <p:spPr>
            <a:xfrm>
              <a:off x="5435775" y="3260225"/>
              <a:ext cx="1261450" cy="947600"/>
            </a:xfrm>
            <a:custGeom>
              <a:rect b="b" l="l" r="r" t="t"/>
              <a:pathLst>
                <a:path extrusionOk="0" h="37904" w="50458">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31"/>
            <p:cNvSpPr/>
            <p:nvPr/>
          </p:nvSpPr>
          <p:spPr>
            <a:xfrm>
              <a:off x="5599925" y="3922850"/>
              <a:ext cx="932400" cy="199100"/>
            </a:xfrm>
            <a:custGeom>
              <a:rect b="b" l="l" r="r" t="t"/>
              <a:pathLst>
                <a:path extrusionOk="0" h="7964" w="37296">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1"/>
            <p:cNvSpPr/>
            <p:nvPr/>
          </p:nvSpPr>
          <p:spPr>
            <a:xfrm>
              <a:off x="6342325" y="3938800"/>
              <a:ext cx="167200" cy="167200"/>
            </a:xfrm>
            <a:custGeom>
              <a:rect b="b" l="l" r="r" t="t"/>
              <a:pathLst>
                <a:path extrusionOk="0" h="6688" w="6688">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31"/>
            <p:cNvSpPr/>
            <p:nvPr/>
          </p:nvSpPr>
          <p:spPr>
            <a:xfrm>
              <a:off x="6386400" y="3959325"/>
              <a:ext cx="79050" cy="125400"/>
            </a:xfrm>
            <a:custGeom>
              <a:rect b="b" l="l" r="r" t="t"/>
              <a:pathLst>
                <a:path extrusionOk="0" h="5016" w="3162">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31"/>
            <p:cNvSpPr/>
            <p:nvPr/>
          </p:nvSpPr>
          <p:spPr>
            <a:xfrm>
              <a:off x="5599925" y="372147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1"/>
            <p:cNvSpPr/>
            <p:nvPr/>
          </p:nvSpPr>
          <p:spPr>
            <a:xfrm>
              <a:off x="5599925" y="3721475"/>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31"/>
            <p:cNvSpPr/>
            <p:nvPr/>
          </p:nvSpPr>
          <p:spPr>
            <a:xfrm>
              <a:off x="5599925" y="36082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31"/>
            <p:cNvSpPr/>
            <p:nvPr/>
          </p:nvSpPr>
          <p:spPr>
            <a:xfrm>
              <a:off x="5599925" y="3608250"/>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1"/>
            <p:cNvSpPr/>
            <p:nvPr/>
          </p:nvSpPr>
          <p:spPr>
            <a:xfrm>
              <a:off x="5599925" y="349502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31"/>
            <p:cNvSpPr/>
            <p:nvPr/>
          </p:nvSpPr>
          <p:spPr>
            <a:xfrm>
              <a:off x="5599925" y="3495025"/>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31"/>
            <p:cNvSpPr/>
            <p:nvPr/>
          </p:nvSpPr>
          <p:spPr>
            <a:xfrm>
              <a:off x="5599925" y="33810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31"/>
            <p:cNvSpPr/>
            <p:nvPr/>
          </p:nvSpPr>
          <p:spPr>
            <a:xfrm>
              <a:off x="5599925" y="3381050"/>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1"/>
            <p:cNvSpPr/>
            <p:nvPr/>
          </p:nvSpPr>
          <p:spPr>
            <a:xfrm>
              <a:off x="5599925" y="3835450"/>
              <a:ext cx="778900" cy="25"/>
            </a:xfrm>
            <a:custGeom>
              <a:rect b="b" l="l" r="r" t="t"/>
              <a:pathLst>
                <a:path extrusionOk="0" h="1" w="31156">
                  <a:moveTo>
                    <a:pt x="0" y="1"/>
                  </a:moveTo>
                  <a:lnTo>
                    <a:pt x="31156"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1"/>
            <p:cNvSpPr/>
            <p:nvPr/>
          </p:nvSpPr>
          <p:spPr>
            <a:xfrm>
              <a:off x="5599925" y="3835450"/>
              <a:ext cx="778900" cy="25"/>
            </a:xfrm>
            <a:custGeom>
              <a:rect b="b" l="l" r="r" t="t"/>
              <a:pathLst>
                <a:path extrusionOk="0" fill="none" h="1" w="31156">
                  <a:moveTo>
                    <a:pt x="0" y="1"/>
                  </a:moveTo>
                  <a:lnTo>
                    <a:pt x="31156" y="1"/>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131"/>
          <p:cNvGrpSpPr/>
          <p:nvPr/>
        </p:nvGrpSpPr>
        <p:grpSpPr>
          <a:xfrm>
            <a:off x="4524887" y="1643755"/>
            <a:ext cx="772134" cy="1114007"/>
            <a:chOff x="1302725" y="1466875"/>
            <a:chExt cx="1261450" cy="1819975"/>
          </a:xfrm>
        </p:grpSpPr>
        <p:sp>
          <p:nvSpPr>
            <p:cNvPr id="4882" name="Google Shape;4882;p131"/>
            <p:cNvSpPr/>
            <p:nvPr/>
          </p:nvSpPr>
          <p:spPr>
            <a:xfrm>
              <a:off x="1302725" y="1466875"/>
              <a:ext cx="1261450" cy="1819975"/>
            </a:xfrm>
            <a:custGeom>
              <a:rect b="b" l="l" r="r" t="t"/>
              <a:pathLst>
                <a:path extrusionOk="0" h="72799" w="50458">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1"/>
            <p:cNvSpPr/>
            <p:nvPr/>
          </p:nvSpPr>
          <p:spPr>
            <a:xfrm>
              <a:off x="1410625" y="2677375"/>
              <a:ext cx="1045650" cy="31950"/>
            </a:xfrm>
            <a:custGeom>
              <a:rect b="b" l="l" r="r" t="t"/>
              <a:pathLst>
                <a:path extrusionOk="0" h="1278" w="41826">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1"/>
            <p:cNvSpPr/>
            <p:nvPr/>
          </p:nvSpPr>
          <p:spPr>
            <a:xfrm>
              <a:off x="2219900" y="2676625"/>
              <a:ext cx="236375" cy="31925"/>
            </a:xfrm>
            <a:custGeom>
              <a:rect b="b" l="l" r="r" t="t"/>
              <a:pathLst>
                <a:path extrusionOk="0" h="1277" w="9455">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1"/>
            <p:cNvSpPr/>
            <p:nvPr/>
          </p:nvSpPr>
          <p:spPr>
            <a:xfrm>
              <a:off x="2159125" y="2631800"/>
              <a:ext cx="121600" cy="121600"/>
            </a:xfrm>
            <a:custGeom>
              <a:rect b="b" l="l" r="r" t="t"/>
              <a:pathLst>
                <a:path extrusionOk="0" h="4864" w="4864">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1"/>
            <p:cNvSpPr/>
            <p:nvPr/>
          </p:nvSpPr>
          <p:spPr>
            <a:xfrm>
              <a:off x="2197875" y="2669775"/>
              <a:ext cx="45625" cy="45625"/>
            </a:xfrm>
            <a:custGeom>
              <a:rect b="b" l="l" r="r" t="t"/>
              <a:pathLst>
                <a:path extrusionOk="0" h="1825" w="1825">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1"/>
            <p:cNvSpPr/>
            <p:nvPr/>
          </p:nvSpPr>
          <p:spPr>
            <a:xfrm>
              <a:off x="1410625" y="2453975"/>
              <a:ext cx="1045650" cy="32700"/>
            </a:xfrm>
            <a:custGeom>
              <a:rect b="b" l="l" r="r" t="t"/>
              <a:pathLst>
                <a:path extrusionOk="0" h="1308" w="41826">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1"/>
            <p:cNvSpPr/>
            <p:nvPr/>
          </p:nvSpPr>
          <p:spPr>
            <a:xfrm>
              <a:off x="1785250" y="2453225"/>
              <a:ext cx="671775" cy="31925"/>
            </a:xfrm>
            <a:custGeom>
              <a:rect b="b" l="l" r="r" t="t"/>
              <a:pathLst>
                <a:path extrusionOk="0" h="1277" w="26871">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1"/>
            <p:cNvSpPr/>
            <p:nvPr/>
          </p:nvSpPr>
          <p:spPr>
            <a:xfrm>
              <a:off x="1723700" y="2408375"/>
              <a:ext cx="121600" cy="121625"/>
            </a:xfrm>
            <a:custGeom>
              <a:rect b="b" l="l" r="r" t="t"/>
              <a:pathLst>
                <a:path extrusionOk="0" h="4865" w="4864">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1"/>
            <p:cNvSpPr/>
            <p:nvPr/>
          </p:nvSpPr>
          <p:spPr>
            <a:xfrm>
              <a:off x="1762450" y="2446375"/>
              <a:ext cx="45625" cy="45625"/>
            </a:xfrm>
            <a:custGeom>
              <a:rect b="b" l="l" r="r" t="t"/>
              <a:pathLst>
                <a:path extrusionOk="0" h="1825" w="1825">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1"/>
            <p:cNvSpPr/>
            <p:nvPr/>
          </p:nvSpPr>
          <p:spPr>
            <a:xfrm>
              <a:off x="1410625" y="2229800"/>
              <a:ext cx="1045650" cy="31950"/>
            </a:xfrm>
            <a:custGeom>
              <a:rect b="b" l="l" r="r" t="t"/>
              <a:pathLst>
                <a:path extrusionOk="0" h="1278" w="41826">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1"/>
            <p:cNvSpPr/>
            <p:nvPr/>
          </p:nvSpPr>
          <p:spPr>
            <a:xfrm>
              <a:off x="2083125" y="2229800"/>
              <a:ext cx="373150" cy="32700"/>
            </a:xfrm>
            <a:custGeom>
              <a:rect b="b" l="l" r="r" t="t"/>
              <a:pathLst>
                <a:path extrusionOk="0" h="1308" w="14926">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1"/>
            <p:cNvSpPr/>
            <p:nvPr/>
          </p:nvSpPr>
          <p:spPr>
            <a:xfrm>
              <a:off x="2022350" y="2184975"/>
              <a:ext cx="121600" cy="121675"/>
            </a:xfrm>
            <a:custGeom>
              <a:rect b="b" l="l" r="r" t="t"/>
              <a:pathLst>
                <a:path extrusionOk="0" h="4867" w="4864">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1"/>
            <p:cNvSpPr/>
            <p:nvPr/>
          </p:nvSpPr>
          <p:spPr>
            <a:xfrm>
              <a:off x="2060325" y="2222975"/>
              <a:ext cx="45625" cy="45600"/>
            </a:xfrm>
            <a:custGeom>
              <a:rect b="b" l="l" r="r" t="t"/>
              <a:pathLst>
                <a:path extrusionOk="0" h="1824" w="1825">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1"/>
            <p:cNvSpPr/>
            <p:nvPr/>
          </p:nvSpPr>
          <p:spPr>
            <a:xfrm>
              <a:off x="1555000" y="2925100"/>
              <a:ext cx="756125" cy="199125"/>
            </a:xfrm>
            <a:custGeom>
              <a:rect b="b" l="l" r="r" t="t"/>
              <a:pathLst>
                <a:path extrusionOk="0" h="7965" w="30245">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1"/>
            <p:cNvSpPr/>
            <p:nvPr/>
          </p:nvSpPr>
          <p:spPr>
            <a:xfrm>
              <a:off x="1876450" y="1741950"/>
              <a:ext cx="579825" cy="25"/>
            </a:xfrm>
            <a:custGeom>
              <a:rect b="b" l="l" r="r" t="t"/>
              <a:pathLst>
                <a:path extrusionOk="0" h="1" w="23193">
                  <a:moveTo>
                    <a:pt x="0" y="1"/>
                  </a:moveTo>
                  <a:lnTo>
                    <a:pt x="2319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1"/>
            <p:cNvSpPr/>
            <p:nvPr/>
          </p:nvSpPr>
          <p:spPr>
            <a:xfrm>
              <a:off x="1876450" y="1741950"/>
              <a:ext cx="579825" cy="25"/>
            </a:xfrm>
            <a:custGeom>
              <a:rect b="b" l="l" r="r" t="t"/>
              <a:pathLst>
                <a:path extrusionOk="0" fill="none" h="1" w="23193">
                  <a:moveTo>
                    <a:pt x="0" y="1"/>
                  </a:moveTo>
                  <a:lnTo>
                    <a:pt x="23192" y="1"/>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1"/>
            <p:cNvSpPr/>
            <p:nvPr/>
          </p:nvSpPr>
          <p:spPr>
            <a:xfrm>
              <a:off x="1876450" y="1855950"/>
              <a:ext cx="579825" cy="25"/>
            </a:xfrm>
            <a:custGeom>
              <a:rect b="b" l="l" r="r" t="t"/>
              <a:pathLst>
                <a:path extrusionOk="0" h="1" w="23193">
                  <a:moveTo>
                    <a:pt x="0" y="0"/>
                  </a:moveTo>
                  <a:lnTo>
                    <a:pt x="2319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1"/>
            <p:cNvSpPr/>
            <p:nvPr/>
          </p:nvSpPr>
          <p:spPr>
            <a:xfrm>
              <a:off x="1876450" y="1855950"/>
              <a:ext cx="579825" cy="25"/>
            </a:xfrm>
            <a:custGeom>
              <a:rect b="b" l="l" r="r" t="t"/>
              <a:pathLst>
                <a:path extrusionOk="0" fill="none" h="1" w="23193">
                  <a:moveTo>
                    <a:pt x="0" y="0"/>
                  </a:moveTo>
                  <a:lnTo>
                    <a:pt x="23192"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1"/>
            <p:cNvSpPr/>
            <p:nvPr/>
          </p:nvSpPr>
          <p:spPr>
            <a:xfrm>
              <a:off x="1876450" y="1969925"/>
              <a:ext cx="290300" cy="25"/>
            </a:xfrm>
            <a:custGeom>
              <a:rect b="b" l="l" r="r" t="t"/>
              <a:pathLst>
                <a:path extrusionOk="0" h="1" w="11612">
                  <a:moveTo>
                    <a:pt x="0" y="0"/>
                  </a:moveTo>
                  <a:lnTo>
                    <a:pt x="1161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1"/>
            <p:cNvSpPr/>
            <p:nvPr/>
          </p:nvSpPr>
          <p:spPr>
            <a:xfrm>
              <a:off x="1876450" y="1969925"/>
              <a:ext cx="290300" cy="25"/>
            </a:xfrm>
            <a:custGeom>
              <a:rect b="b" l="l" r="r" t="t"/>
              <a:pathLst>
                <a:path extrusionOk="0" fill="none" h="1" w="11612">
                  <a:moveTo>
                    <a:pt x="0" y="0"/>
                  </a:moveTo>
                  <a:lnTo>
                    <a:pt x="11611"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1"/>
            <p:cNvSpPr/>
            <p:nvPr/>
          </p:nvSpPr>
          <p:spPr>
            <a:xfrm>
              <a:off x="1445575" y="1697875"/>
              <a:ext cx="315375" cy="315400"/>
            </a:xfrm>
            <a:custGeom>
              <a:rect b="b" l="l" r="r" t="t"/>
              <a:pathLst>
                <a:path extrusionOk="0" h="12616" w="12615">
                  <a:moveTo>
                    <a:pt x="1" y="1"/>
                  </a:moveTo>
                  <a:lnTo>
                    <a:pt x="1" y="12615"/>
                  </a:lnTo>
                  <a:lnTo>
                    <a:pt x="12615" y="12615"/>
                  </a:lnTo>
                  <a:lnTo>
                    <a:pt x="12615"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131"/>
          <p:cNvGrpSpPr/>
          <p:nvPr/>
        </p:nvGrpSpPr>
        <p:grpSpPr>
          <a:xfrm>
            <a:off x="7088155" y="2476292"/>
            <a:ext cx="479030" cy="637685"/>
            <a:chOff x="5025425" y="2576325"/>
            <a:chExt cx="623900" cy="830536"/>
          </a:xfrm>
        </p:grpSpPr>
        <p:sp>
          <p:nvSpPr>
            <p:cNvPr id="4904" name="Google Shape;4904;p131"/>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1"/>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1"/>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1"/>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1"/>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1"/>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1"/>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1"/>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1"/>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1"/>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1"/>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1"/>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1"/>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1"/>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1"/>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1"/>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1"/>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131"/>
          <p:cNvGrpSpPr/>
          <p:nvPr/>
        </p:nvGrpSpPr>
        <p:grpSpPr>
          <a:xfrm>
            <a:off x="6580307" y="3812292"/>
            <a:ext cx="740403" cy="521624"/>
            <a:chOff x="4589800" y="4667625"/>
            <a:chExt cx="964317" cy="679375"/>
          </a:xfrm>
        </p:grpSpPr>
        <p:sp>
          <p:nvSpPr>
            <p:cNvPr id="4922" name="Google Shape;4922;p131"/>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1"/>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1"/>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1"/>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1"/>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1"/>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131"/>
          <p:cNvGrpSpPr/>
          <p:nvPr/>
        </p:nvGrpSpPr>
        <p:grpSpPr>
          <a:xfrm>
            <a:off x="720000" y="2324000"/>
            <a:ext cx="3626425" cy="2016000"/>
            <a:chOff x="720000" y="2324000"/>
            <a:chExt cx="3626425" cy="2016000"/>
          </a:xfrm>
        </p:grpSpPr>
        <p:sp>
          <p:nvSpPr>
            <p:cNvPr id="4929" name="Google Shape;4929;p131"/>
            <p:cNvSpPr/>
            <p:nvPr/>
          </p:nvSpPr>
          <p:spPr>
            <a:xfrm>
              <a:off x="1111550" y="2324000"/>
              <a:ext cx="2905850" cy="1871625"/>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1"/>
            <p:cNvSpPr/>
            <p:nvPr/>
          </p:nvSpPr>
          <p:spPr>
            <a:xfrm>
              <a:off x="1113075" y="2680375"/>
              <a:ext cx="2905100" cy="1516000"/>
            </a:xfrm>
            <a:custGeom>
              <a:rect b="b" l="l" r="r" t="t"/>
              <a:pathLst>
                <a:path extrusionOk="0" h="60640" w="116204">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1"/>
            <p:cNvSpPr/>
            <p:nvPr/>
          </p:nvSpPr>
          <p:spPr>
            <a:xfrm>
              <a:off x="3105500" y="2859725"/>
              <a:ext cx="772075" cy="1101850"/>
            </a:xfrm>
            <a:custGeom>
              <a:rect b="b" l="l" r="r" t="t"/>
              <a:pathLst>
                <a:path extrusionOk="0" h="44074" w="30883">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1"/>
            <p:cNvSpPr/>
            <p:nvPr/>
          </p:nvSpPr>
          <p:spPr>
            <a:xfrm>
              <a:off x="3109300" y="2865025"/>
              <a:ext cx="762975" cy="1092000"/>
            </a:xfrm>
            <a:custGeom>
              <a:rect b="b" l="l" r="r" t="t"/>
              <a:pathLst>
                <a:path extrusionOk="0" h="43680" w="30519">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1"/>
            <p:cNvSpPr/>
            <p:nvPr/>
          </p:nvSpPr>
          <p:spPr>
            <a:xfrm>
              <a:off x="3210375" y="3517775"/>
              <a:ext cx="560825" cy="40300"/>
            </a:xfrm>
            <a:custGeom>
              <a:rect b="b" l="l" r="r" t="t"/>
              <a:pathLst>
                <a:path extrusionOk="0" h="1612" w="22433">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31"/>
            <p:cNvSpPr/>
            <p:nvPr/>
          </p:nvSpPr>
          <p:spPr>
            <a:xfrm>
              <a:off x="3211125" y="3817925"/>
              <a:ext cx="266750" cy="40300"/>
            </a:xfrm>
            <a:custGeom>
              <a:rect b="b" l="l" r="r" t="t"/>
              <a:pathLst>
                <a:path extrusionOk="0" h="1612" w="1067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31"/>
            <p:cNvSpPr/>
            <p:nvPr/>
          </p:nvSpPr>
          <p:spPr>
            <a:xfrm>
              <a:off x="3210375" y="3618075"/>
              <a:ext cx="560825" cy="39550"/>
            </a:xfrm>
            <a:custGeom>
              <a:rect b="b" l="l" r="r" t="t"/>
              <a:pathLst>
                <a:path extrusionOk="0" h="1582" w="22433">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1"/>
            <p:cNvSpPr/>
            <p:nvPr/>
          </p:nvSpPr>
          <p:spPr>
            <a:xfrm>
              <a:off x="3210375" y="3717625"/>
              <a:ext cx="560825" cy="40300"/>
            </a:xfrm>
            <a:custGeom>
              <a:rect b="b" l="l" r="r" t="t"/>
              <a:pathLst>
                <a:path extrusionOk="0" h="1612" w="22433">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31"/>
            <p:cNvSpPr/>
            <p:nvPr/>
          </p:nvSpPr>
          <p:spPr>
            <a:xfrm>
              <a:off x="314425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31"/>
            <p:cNvSpPr/>
            <p:nvPr/>
          </p:nvSpPr>
          <p:spPr>
            <a:xfrm>
              <a:off x="321720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1"/>
            <p:cNvSpPr/>
            <p:nvPr/>
          </p:nvSpPr>
          <p:spPr>
            <a:xfrm>
              <a:off x="3292450" y="2892400"/>
              <a:ext cx="36500" cy="35725"/>
            </a:xfrm>
            <a:custGeom>
              <a:rect b="b" l="l" r="r" t="t"/>
              <a:pathLst>
                <a:path extrusionOk="0" h="1429" w="146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31"/>
            <p:cNvSpPr/>
            <p:nvPr/>
          </p:nvSpPr>
          <p:spPr>
            <a:xfrm>
              <a:off x="3144250" y="2958500"/>
              <a:ext cx="693825" cy="478750"/>
            </a:xfrm>
            <a:custGeom>
              <a:rect b="b" l="l" r="r" t="t"/>
              <a:pathLst>
                <a:path extrusionOk="0" h="19150" w="27753">
                  <a:moveTo>
                    <a:pt x="1" y="1"/>
                  </a:moveTo>
                  <a:lnTo>
                    <a:pt x="1" y="19150"/>
                  </a:lnTo>
                  <a:lnTo>
                    <a:pt x="27752" y="19150"/>
                  </a:lnTo>
                  <a:lnTo>
                    <a:pt x="27752" y="1"/>
                  </a:lnTo>
                  <a:close/>
                </a:path>
              </a:pathLst>
            </a:custGeom>
            <a:solidFill>
              <a:srgbClr val="FFFFFF"/>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31"/>
            <p:cNvSpPr/>
            <p:nvPr/>
          </p:nvSpPr>
          <p:spPr>
            <a:xfrm>
              <a:off x="3144250" y="3017025"/>
              <a:ext cx="694575" cy="421750"/>
            </a:xfrm>
            <a:custGeom>
              <a:rect b="b" l="l" r="r" t="t"/>
              <a:pathLst>
                <a:path extrusionOk="0" h="16870" w="27783">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1"/>
            <p:cNvSpPr/>
            <p:nvPr/>
          </p:nvSpPr>
          <p:spPr>
            <a:xfrm>
              <a:off x="3525725" y="3051975"/>
              <a:ext cx="145925" cy="145925"/>
            </a:xfrm>
            <a:custGeom>
              <a:rect b="b" l="l" r="r" t="t"/>
              <a:pathLst>
                <a:path extrusionOk="0" h="5837" w="5837">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31"/>
            <p:cNvSpPr/>
            <p:nvPr/>
          </p:nvSpPr>
          <p:spPr>
            <a:xfrm>
              <a:off x="1239200" y="2500300"/>
              <a:ext cx="2652050" cy="102625"/>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31"/>
            <p:cNvSpPr/>
            <p:nvPr/>
          </p:nvSpPr>
          <p:spPr>
            <a:xfrm>
              <a:off x="1233125" y="2391625"/>
              <a:ext cx="47900" cy="47900"/>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1"/>
            <p:cNvSpPr/>
            <p:nvPr/>
          </p:nvSpPr>
          <p:spPr>
            <a:xfrm>
              <a:off x="1326600" y="2391625"/>
              <a:ext cx="47125" cy="47900"/>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31"/>
            <p:cNvSpPr/>
            <p:nvPr/>
          </p:nvSpPr>
          <p:spPr>
            <a:xfrm>
              <a:off x="1420825" y="2391625"/>
              <a:ext cx="47150" cy="47900"/>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31"/>
            <p:cNvSpPr/>
            <p:nvPr/>
          </p:nvSpPr>
          <p:spPr>
            <a:xfrm>
              <a:off x="1296200" y="2538275"/>
              <a:ext cx="1129225" cy="28150"/>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1"/>
            <p:cNvSpPr/>
            <p:nvPr/>
          </p:nvSpPr>
          <p:spPr>
            <a:xfrm>
              <a:off x="2499875" y="2538275"/>
              <a:ext cx="473425" cy="28150"/>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31"/>
            <p:cNvSpPr/>
            <p:nvPr/>
          </p:nvSpPr>
          <p:spPr>
            <a:xfrm>
              <a:off x="967925" y="2859725"/>
              <a:ext cx="1102625" cy="1101850"/>
            </a:xfrm>
            <a:custGeom>
              <a:rect b="b" l="l" r="r" t="t"/>
              <a:pathLst>
                <a:path extrusionOk="0" h="44074" w="44105">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rotWithShape="0" algn="bl" dir="5400000" dist="476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31"/>
            <p:cNvSpPr/>
            <p:nvPr/>
          </p:nvSpPr>
          <p:spPr>
            <a:xfrm>
              <a:off x="987675" y="3438750"/>
              <a:ext cx="1062375" cy="503825"/>
            </a:xfrm>
            <a:custGeom>
              <a:rect b="b" l="l" r="r" t="t"/>
              <a:pathLst>
                <a:path extrusionOk="0" h="20153" w="42495">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1"/>
            <p:cNvSpPr/>
            <p:nvPr/>
          </p:nvSpPr>
          <p:spPr>
            <a:xfrm>
              <a:off x="987675" y="2880225"/>
              <a:ext cx="1062375" cy="558550"/>
            </a:xfrm>
            <a:custGeom>
              <a:rect b="b" l="l" r="r" t="t"/>
              <a:pathLst>
                <a:path extrusionOk="0" h="22342" w="42495">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31"/>
            <p:cNvSpPr/>
            <p:nvPr/>
          </p:nvSpPr>
          <p:spPr>
            <a:xfrm>
              <a:off x="1460350" y="300790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31"/>
            <p:cNvSpPr/>
            <p:nvPr/>
          </p:nvSpPr>
          <p:spPr>
            <a:xfrm>
              <a:off x="1365350" y="313782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1"/>
            <p:cNvSpPr/>
            <p:nvPr/>
          </p:nvSpPr>
          <p:spPr>
            <a:xfrm>
              <a:off x="1208050" y="3532225"/>
              <a:ext cx="66150" cy="66900"/>
            </a:xfrm>
            <a:custGeom>
              <a:rect b="b" l="l" r="r" t="t"/>
              <a:pathLst>
                <a:path extrusionOk="0" h="2676" w="2646">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31"/>
            <p:cNvSpPr/>
            <p:nvPr/>
          </p:nvSpPr>
          <p:spPr>
            <a:xfrm>
              <a:off x="1319750" y="3547425"/>
              <a:ext cx="509925" cy="36500"/>
            </a:xfrm>
            <a:custGeom>
              <a:rect b="b" l="l" r="r" t="t"/>
              <a:pathLst>
                <a:path extrusionOk="0" h="1460" w="20397">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31"/>
            <p:cNvSpPr/>
            <p:nvPr/>
          </p:nvSpPr>
          <p:spPr>
            <a:xfrm>
              <a:off x="1208050" y="3656850"/>
              <a:ext cx="66150" cy="66875"/>
            </a:xfrm>
            <a:custGeom>
              <a:rect b="b" l="l" r="r" t="t"/>
              <a:pathLst>
                <a:path extrusionOk="0" h="2675" w="2646">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1"/>
            <p:cNvSpPr/>
            <p:nvPr/>
          </p:nvSpPr>
          <p:spPr>
            <a:xfrm>
              <a:off x="1319750" y="3672050"/>
              <a:ext cx="509925" cy="36475"/>
            </a:xfrm>
            <a:custGeom>
              <a:rect b="b" l="l" r="r" t="t"/>
              <a:pathLst>
                <a:path extrusionOk="0" h="1459" w="20397">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31"/>
            <p:cNvSpPr/>
            <p:nvPr/>
          </p:nvSpPr>
          <p:spPr>
            <a:xfrm>
              <a:off x="1208050" y="3782200"/>
              <a:ext cx="66150" cy="66925"/>
            </a:xfrm>
            <a:custGeom>
              <a:rect b="b" l="l" r="r" t="t"/>
              <a:pathLst>
                <a:path extrusionOk="0" h="2677" w="2646">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31"/>
            <p:cNvSpPr/>
            <p:nvPr/>
          </p:nvSpPr>
          <p:spPr>
            <a:xfrm>
              <a:off x="1319750" y="3797425"/>
              <a:ext cx="509925" cy="36500"/>
            </a:xfrm>
            <a:custGeom>
              <a:rect b="b" l="l" r="r" t="t"/>
              <a:pathLst>
                <a:path extrusionOk="0" h="1460" w="20397">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1"/>
            <p:cNvSpPr/>
            <p:nvPr/>
          </p:nvSpPr>
          <p:spPr>
            <a:xfrm>
              <a:off x="2201225" y="2859725"/>
              <a:ext cx="772075" cy="1101850"/>
            </a:xfrm>
            <a:custGeom>
              <a:rect b="b" l="l" r="r" t="t"/>
              <a:pathLst>
                <a:path extrusionOk="0" h="44074" w="30883">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rotWithShape="0" algn="bl" dir="5400000" dist="762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31"/>
            <p:cNvSpPr/>
            <p:nvPr/>
          </p:nvSpPr>
          <p:spPr>
            <a:xfrm>
              <a:off x="2240000" y="2958500"/>
              <a:ext cx="693800" cy="478750"/>
            </a:xfrm>
            <a:custGeom>
              <a:rect b="b" l="l" r="r" t="t"/>
              <a:pathLst>
                <a:path extrusionOk="0" h="19150" w="27752">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31"/>
            <p:cNvSpPr/>
            <p:nvPr/>
          </p:nvSpPr>
          <p:spPr>
            <a:xfrm>
              <a:off x="2432250" y="3033725"/>
              <a:ext cx="315375" cy="315375"/>
            </a:xfrm>
            <a:custGeom>
              <a:rect b="b" l="l" r="r" t="t"/>
              <a:pathLst>
                <a:path extrusionOk="0" h="12615" w="12615">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1"/>
            <p:cNvSpPr/>
            <p:nvPr/>
          </p:nvSpPr>
          <p:spPr>
            <a:xfrm>
              <a:off x="2426925" y="3029175"/>
              <a:ext cx="325250" cy="324500"/>
            </a:xfrm>
            <a:custGeom>
              <a:rect b="b" l="l" r="r" t="t"/>
              <a:pathLst>
                <a:path extrusionOk="0" h="12980" w="1301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31"/>
            <p:cNvSpPr/>
            <p:nvPr/>
          </p:nvSpPr>
          <p:spPr>
            <a:xfrm>
              <a:off x="2306100" y="3517775"/>
              <a:ext cx="560825" cy="40300"/>
            </a:xfrm>
            <a:custGeom>
              <a:rect b="b" l="l" r="r" t="t"/>
              <a:pathLst>
                <a:path extrusionOk="0" h="1612" w="22433">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31"/>
            <p:cNvSpPr/>
            <p:nvPr/>
          </p:nvSpPr>
          <p:spPr>
            <a:xfrm>
              <a:off x="2306850" y="3817925"/>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1"/>
            <p:cNvSpPr/>
            <p:nvPr/>
          </p:nvSpPr>
          <p:spPr>
            <a:xfrm>
              <a:off x="2306100" y="3618075"/>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31"/>
            <p:cNvSpPr/>
            <p:nvPr/>
          </p:nvSpPr>
          <p:spPr>
            <a:xfrm>
              <a:off x="2306100" y="3717625"/>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1"/>
            <p:cNvSpPr/>
            <p:nvPr/>
          </p:nvSpPr>
          <p:spPr>
            <a:xfrm>
              <a:off x="2240000" y="2892400"/>
              <a:ext cx="36500" cy="35725"/>
            </a:xfrm>
            <a:custGeom>
              <a:rect b="b" l="l" r="r" t="t"/>
              <a:pathLst>
                <a:path extrusionOk="0" h="1429" w="146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31"/>
            <p:cNvSpPr/>
            <p:nvPr/>
          </p:nvSpPr>
          <p:spPr>
            <a:xfrm>
              <a:off x="2314450" y="2892400"/>
              <a:ext cx="35750" cy="35725"/>
            </a:xfrm>
            <a:custGeom>
              <a:rect b="b" l="l" r="r" t="t"/>
              <a:pathLst>
                <a:path extrusionOk="0" h="1429" w="143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31"/>
            <p:cNvSpPr/>
            <p:nvPr/>
          </p:nvSpPr>
          <p:spPr>
            <a:xfrm>
              <a:off x="2387400" y="2892400"/>
              <a:ext cx="35750" cy="35725"/>
            </a:xfrm>
            <a:custGeom>
              <a:rect b="b" l="l" r="r" t="t"/>
              <a:pathLst>
                <a:path extrusionOk="0" h="1429" w="143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131"/>
            <p:cNvGrpSpPr/>
            <p:nvPr/>
          </p:nvGrpSpPr>
          <p:grpSpPr>
            <a:xfrm>
              <a:off x="3723300" y="2558800"/>
              <a:ext cx="623125" cy="744725"/>
              <a:chOff x="7948975" y="1691400"/>
              <a:chExt cx="623125" cy="744725"/>
            </a:xfrm>
          </p:grpSpPr>
          <p:sp>
            <p:nvSpPr>
              <p:cNvPr id="4972" name="Google Shape;4972;p131"/>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31"/>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1"/>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31"/>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31"/>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1"/>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31"/>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31"/>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1"/>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31"/>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31"/>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1"/>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31"/>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31"/>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1"/>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31"/>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31"/>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131"/>
            <p:cNvGrpSpPr/>
            <p:nvPr/>
          </p:nvGrpSpPr>
          <p:grpSpPr>
            <a:xfrm>
              <a:off x="720000" y="3765500"/>
              <a:ext cx="622375" cy="263700"/>
              <a:chOff x="5021875" y="2898100"/>
              <a:chExt cx="622375" cy="263700"/>
            </a:xfrm>
          </p:grpSpPr>
          <p:sp>
            <p:nvSpPr>
              <p:cNvPr id="4990" name="Google Shape;4990;p131"/>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31"/>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1"/>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31"/>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31"/>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1"/>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31"/>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31"/>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1"/>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1"/>
            <p:cNvGrpSpPr/>
            <p:nvPr/>
          </p:nvGrpSpPr>
          <p:grpSpPr>
            <a:xfrm>
              <a:off x="2019700" y="4118075"/>
              <a:ext cx="1566175" cy="221925"/>
              <a:chOff x="6520375" y="3217250"/>
              <a:chExt cx="1566175" cy="221925"/>
            </a:xfrm>
          </p:grpSpPr>
          <p:sp>
            <p:nvSpPr>
              <p:cNvPr id="5000" name="Google Shape;5000;p131"/>
              <p:cNvSpPr/>
              <p:nvPr/>
            </p:nvSpPr>
            <p:spPr>
              <a:xfrm>
                <a:off x="6520375" y="3217250"/>
                <a:ext cx="1566175" cy="221925"/>
              </a:xfrm>
              <a:custGeom>
                <a:rect b="b" l="l" r="r" t="t"/>
                <a:pathLst>
                  <a:path extrusionOk="0" h="8877" w="62647">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rotWithShape="0" algn="bl" dir="5400000" dist="85725">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1"/>
              <p:cNvSpPr/>
              <p:nvPr/>
            </p:nvSpPr>
            <p:spPr>
              <a:xfrm>
                <a:off x="6978600"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31"/>
              <p:cNvSpPr/>
              <p:nvPr/>
            </p:nvSpPr>
            <p:spPr>
              <a:xfrm>
                <a:off x="6833450" y="3298575"/>
                <a:ext cx="67650" cy="66875"/>
              </a:xfrm>
              <a:custGeom>
                <a:rect b="b" l="l" r="r" t="t"/>
                <a:pathLst>
                  <a:path extrusionOk="0" h="2675" w="2706">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31"/>
              <p:cNvSpPr/>
              <p:nvPr/>
            </p:nvSpPr>
            <p:spPr>
              <a:xfrm>
                <a:off x="6689075"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7" name="Shape 5007"/>
        <p:cNvGrpSpPr/>
        <p:nvPr/>
      </p:nvGrpSpPr>
      <p:grpSpPr>
        <a:xfrm>
          <a:off x="0" y="0"/>
          <a:ext cx="0" cy="0"/>
          <a:chOff x="0" y="0"/>
          <a:chExt cx="0" cy="0"/>
        </a:xfrm>
      </p:grpSpPr>
      <p:grpSp>
        <p:nvGrpSpPr>
          <p:cNvPr id="5008" name="Google Shape;5008;p132"/>
          <p:cNvGrpSpPr/>
          <p:nvPr/>
        </p:nvGrpSpPr>
        <p:grpSpPr>
          <a:xfrm>
            <a:off x="3520842" y="1979445"/>
            <a:ext cx="1684855" cy="2435386"/>
            <a:chOff x="4990052" y="1579100"/>
            <a:chExt cx="1678310" cy="2425925"/>
          </a:xfrm>
        </p:grpSpPr>
        <p:sp>
          <p:nvSpPr>
            <p:cNvPr id="5009" name="Google Shape;5009;p132"/>
            <p:cNvSpPr/>
            <p:nvPr/>
          </p:nvSpPr>
          <p:spPr>
            <a:xfrm>
              <a:off x="5348601" y="1846962"/>
              <a:ext cx="1197042" cy="2158063"/>
            </a:xfrm>
            <a:custGeom>
              <a:rect b="b" l="l" r="r" t="t"/>
              <a:pathLst>
                <a:path extrusionOk="0" h="33008" w="18309">
                  <a:moveTo>
                    <a:pt x="1589" y="1"/>
                  </a:moveTo>
                  <a:cubicBezTo>
                    <a:pt x="712" y="1"/>
                    <a:pt x="1" y="771"/>
                    <a:pt x="1" y="1714"/>
                  </a:cubicBezTo>
                  <a:lnTo>
                    <a:pt x="1" y="31293"/>
                  </a:lnTo>
                  <a:cubicBezTo>
                    <a:pt x="1" y="32237"/>
                    <a:pt x="712" y="33007"/>
                    <a:pt x="1589" y="33007"/>
                  </a:cubicBezTo>
                  <a:lnTo>
                    <a:pt x="16489" y="33007"/>
                  </a:lnTo>
                  <a:cubicBezTo>
                    <a:pt x="17374" y="33007"/>
                    <a:pt x="18074" y="32237"/>
                    <a:pt x="18074" y="31293"/>
                  </a:cubicBezTo>
                  <a:lnTo>
                    <a:pt x="18074" y="9415"/>
                  </a:lnTo>
                  <a:lnTo>
                    <a:pt x="18309" y="9415"/>
                  </a:lnTo>
                  <a:lnTo>
                    <a:pt x="18309" y="6559"/>
                  </a:lnTo>
                  <a:lnTo>
                    <a:pt x="18074" y="6559"/>
                  </a:lnTo>
                  <a:lnTo>
                    <a:pt x="18074" y="1714"/>
                  </a:lnTo>
                  <a:cubicBezTo>
                    <a:pt x="18074" y="771"/>
                    <a:pt x="17374" y="1"/>
                    <a:pt x="16489"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2"/>
            <p:cNvSpPr/>
            <p:nvPr/>
          </p:nvSpPr>
          <p:spPr>
            <a:xfrm>
              <a:off x="5387633" y="1907177"/>
              <a:ext cx="1103811" cy="2026257"/>
            </a:xfrm>
            <a:custGeom>
              <a:rect b="b" l="l" r="r" t="t"/>
              <a:pathLst>
                <a:path extrusionOk="0" h="30992" w="16883">
                  <a:moveTo>
                    <a:pt x="196" y="1"/>
                  </a:moveTo>
                  <a:cubicBezTo>
                    <a:pt x="93" y="1"/>
                    <a:pt x="0" y="93"/>
                    <a:pt x="0" y="200"/>
                  </a:cubicBezTo>
                  <a:lnTo>
                    <a:pt x="0" y="30792"/>
                  </a:lnTo>
                  <a:cubicBezTo>
                    <a:pt x="0" y="30910"/>
                    <a:pt x="93" y="30991"/>
                    <a:pt x="196" y="30991"/>
                  </a:cubicBezTo>
                  <a:lnTo>
                    <a:pt x="16684" y="30991"/>
                  </a:lnTo>
                  <a:cubicBezTo>
                    <a:pt x="16802" y="30991"/>
                    <a:pt x="16883" y="30910"/>
                    <a:pt x="16883" y="30792"/>
                  </a:cubicBezTo>
                  <a:lnTo>
                    <a:pt x="16883" y="200"/>
                  </a:lnTo>
                  <a:cubicBezTo>
                    <a:pt x="16883" y="93"/>
                    <a:pt x="16802" y="1"/>
                    <a:pt x="16684" y="1"/>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32"/>
            <p:cNvSpPr/>
            <p:nvPr/>
          </p:nvSpPr>
          <p:spPr>
            <a:xfrm>
              <a:off x="5176194" y="2271147"/>
              <a:ext cx="859028" cy="566714"/>
            </a:xfrm>
            <a:custGeom>
              <a:rect b="b" l="l" r="r" t="t"/>
              <a:pathLst>
                <a:path extrusionOk="0" h="8668" w="13139">
                  <a:moveTo>
                    <a:pt x="59" y="1"/>
                  </a:moveTo>
                  <a:cubicBezTo>
                    <a:pt x="25" y="1"/>
                    <a:pt x="0" y="34"/>
                    <a:pt x="0" y="71"/>
                  </a:cubicBezTo>
                  <a:lnTo>
                    <a:pt x="0" y="8612"/>
                  </a:lnTo>
                  <a:cubicBezTo>
                    <a:pt x="0" y="8645"/>
                    <a:pt x="25" y="8668"/>
                    <a:pt x="59" y="8668"/>
                  </a:cubicBezTo>
                  <a:lnTo>
                    <a:pt x="13080" y="8668"/>
                  </a:lnTo>
                  <a:cubicBezTo>
                    <a:pt x="13116" y="8668"/>
                    <a:pt x="13139" y="8645"/>
                    <a:pt x="13139" y="8612"/>
                  </a:cubicBezTo>
                  <a:lnTo>
                    <a:pt x="13139" y="71"/>
                  </a:lnTo>
                  <a:cubicBezTo>
                    <a:pt x="13139" y="34"/>
                    <a:pt x="13116" y="1"/>
                    <a:pt x="13080"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32"/>
            <p:cNvSpPr/>
            <p:nvPr/>
          </p:nvSpPr>
          <p:spPr>
            <a:xfrm>
              <a:off x="5176194" y="2270435"/>
              <a:ext cx="859028" cy="566714"/>
            </a:xfrm>
            <a:custGeom>
              <a:rect b="b" l="l" r="r" t="t"/>
              <a:pathLst>
                <a:path extrusionOk="0" h="8668" w="13139">
                  <a:moveTo>
                    <a:pt x="59" y="1"/>
                  </a:moveTo>
                  <a:cubicBezTo>
                    <a:pt x="25" y="1"/>
                    <a:pt x="0" y="34"/>
                    <a:pt x="0" y="71"/>
                  </a:cubicBezTo>
                  <a:lnTo>
                    <a:pt x="0" y="8612"/>
                  </a:lnTo>
                  <a:cubicBezTo>
                    <a:pt x="0" y="8645"/>
                    <a:pt x="25" y="8668"/>
                    <a:pt x="59" y="8668"/>
                  </a:cubicBezTo>
                  <a:lnTo>
                    <a:pt x="13080" y="8668"/>
                  </a:lnTo>
                  <a:cubicBezTo>
                    <a:pt x="13116" y="8668"/>
                    <a:pt x="13139" y="8645"/>
                    <a:pt x="13139" y="8612"/>
                  </a:cubicBezTo>
                  <a:lnTo>
                    <a:pt x="13139" y="71"/>
                  </a:lnTo>
                  <a:cubicBezTo>
                    <a:pt x="13139" y="34"/>
                    <a:pt x="13116" y="1"/>
                    <a:pt x="13080"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2"/>
            <p:cNvSpPr/>
            <p:nvPr/>
          </p:nvSpPr>
          <p:spPr>
            <a:xfrm>
              <a:off x="5387633" y="1907177"/>
              <a:ext cx="1103811" cy="96239"/>
            </a:xfrm>
            <a:custGeom>
              <a:rect b="b" l="l" r="r" t="t"/>
              <a:pathLst>
                <a:path extrusionOk="0" h="1472" w="16883">
                  <a:moveTo>
                    <a:pt x="546" y="1"/>
                  </a:moveTo>
                  <a:cubicBezTo>
                    <a:pt x="244" y="1"/>
                    <a:pt x="0" y="247"/>
                    <a:pt x="0" y="550"/>
                  </a:cubicBezTo>
                  <a:lnTo>
                    <a:pt x="0" y="1471"/>
                  </a:lnTo>
                  <a:lnTo>
                    <a:pt x="16883" y="1471"/>
                  </a:lnTo>
                  <a:lnTo>
                    <a:pt x="16883" y="550"/>
                  </a:lnTo>
                  <a:cubicBezTo>
                    <a:pt x="16883" y="247"/>
                    <a:pt x="16637" y="1"/>
                    <a:pt x="16334" y="1"/>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32"/>
            <p:cNvSpPr/>
            <p:nvPr/>
          </p:nvSpPr>
          <p:spPr>
            <a:xfrm>
              <a:off x="5909430" y="1926987"/>
              <a:ext cx="61000" cy="61196"/>
            </a:xfrm>
            <a:custGeom>
              <a:rect b="b" l="l" r="r" t="t"/>
              <a:pathLst>
                <a:path extrusionOk="0" h="936" w="933">
                  <a:moveTo>
                    <a:pt x="465" y="0"/>
                  </a:moveTo>
                  <a:cubicBezTo>
                    <a:pt x="210" y="0"/>
                    <a:pt x="0" y="210"/>
                    <a:pt x="0" y="468"/>
                  </a:cubicBezTo>
                  <a:cubicBezTo>
                    <a:pt x="0" y="726"/>
                    <a:pt x="210" y="936"/>
                    <a:pt x="465" y="936"/>
                  </a:cubicBezTo>
                  <a:cubicBezTo>
                    <a:pt x="723" y="936"/>
                    <a:pt x="933" y="726"/>
                    <a:pt x="933" y="468"/>
                  </a:cubicBezTo>
                  <a:cubicBezTo>
                    <a:pt x="933" y="210"/>
                    <a:pt x="723" y="0"/>
                    <a:pt x="465"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32"/>
            <p:cNvSpPr/>
            <p:nvPr/>
          </p:nvSpPr>
          <p:spPr>
            <a:xfrm>
              <a:off x="5509566" y="3696824"/>
              <a:ext cx="859812" cy="169400"/>
            </a:xfrm>
            <a:custGeom>
              <a:rect b="b" l="l" r="r" t="t"/>
              <a:pathLst>
                <a:path extrusionOk="0" h="2591" w="13151">
                  <a:moveTo>
                    <a:pt x="96" y="0"/>
                  </a:moveTo>
                  <a:cubicBezTo>
                    <a:pt x="48" y="0"/>
                    <a:pt x="0" y="37"/>
                    <a:pt x="0" y="81"/>
                  </a:cubicBezTo>
                  <a:lnTo>
                    <a:pt x="0" y="2498"/>
                  </a:lnTo>
                  <a:cubicBezTo>
                    <a:pt x="0" y="2543"/>
                    <a:pt x="48" y="2590"/>
                    <a:pt x="96" y="2590"/>
                  </a:cubicBezTo>
                  <a:lnTo>
                    <a:pt x="13069" y="2590"/>
                  </a:lnTo>
                  <a:cubicBezTo>
                    <a:pt x="13117" y="2590"/>
                    <a:pt x="13150" y="2543"/>
                    <a:pt x="13150" y="2498"/>
                  </a:cubicBezTo>
                  <a:lnTo>
                    <a:pt x="13150" y="81"/>
                  </a:lnTo>
                  <a:cubicBezTo>
                    <a:pt x="13150" y="37"/>
                    <a:pt x="13117" y="0"/>
                    <a:pt x="13069" y="0"/>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2"/>
            <p:cNvSpPr/>
            <p:nvPr/>
          </p:nvSpPr>
          <p:spPr>
            <a:xfrm>
              <a:off x="5509566" y="2047613"/>
              <a:ext cx="859812" cy="169400"/>
            </a:xfrm>
            <a:custGeom>
              <a:rect b="b" l="l" r="r" t="t"/>
              <a:pathLst>
                <a:path extrusionOk="0" h="2591" w="13151">
                  <a:moveTo>
                    <a:pt x="96" y="1"/>
                  </a:moveTo>
                  <a:cubicBezTo>
                    <a:pt x="48" y="1"/>
                    <a:pt x="0" y="46"/>
                    <a:pt x="0" y="93"/>
                  </a:cubicBezTo>
                  <a:lnTo>
                    <a:pt x="0" y="2510"/>
                  </a:lnTo>
                  <a:cubicBezTo>
                    <a:pt x="0" y="2555"/>
                    <a:pt x="48" y="2591"/>
                    <a:pt x="96" y="2591"/>
                  </a:cubicBezTo>
                  <a:lnTo>
                    <a:pt x="13069" y="2591"/>
                  </a:lnTo>
                  <a:cubicBezTo>
                    <a:pt x="13117" y="2591"/>
                    <a:pt x="13150" y="2555"/>
                    <a:pt x="13150" y="2510"/>
                  </a:cubicBezTo>
                  <a:lnTo>
                    <a:pt x="13150" y="93"/>
                  </a:lnTo>
                  <a:cubicBezTo>
                    <a:pt x="13150" y="46"/>
                    <a:pt x="13117" y="1"/>
                    <a:pt x="13069" y="1"/>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32"/>
            <p:cNvSpPr/>
            <p:nvPr/>
          </p:nvSpPr>
          <p:spPr>
            <a:xfrm>
              <a:off x="5568343" y="2094164"/>
              <a:ext cx="742259" cy="10657"/>
            </a:xfrm>
            <a:custGeom>
              <a:rect b="b" l="l" r="r" t="t"/>
              <a:pathLst>
                <a:path extrusionOk="0" h="163" w="11353">
                  <a:moveTo>
                    <a:pt x="0" y="0"/>
                  </a:moveTo>
                  <a:lnTo>
                    <a:pt x="0" y="162"/>
                  </a:lnTo>
                  <a:lnTo>
                    <a:pt x="11352" y="162"/>
                  </a:lnTo>
                  <a:lnTo>
                    <a:pt x="1135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32"/>
            <p:cNvSpPr/>
            <p:nvPr/>
          </p:nvSpPr>
          <p:spPr>
            <a:xfrm>
              <a:off x="5568343" y="2127638"/>
              <a:ext cx="742259" cy="9938"/>
            </a:xfrm>
            <a:custGeom>
              <a:rect b="b" l="l" r="r" t="t"/>
              <a:pathLst>
                <a:path extrusionOk="0" h="152" w="11353">
                  <a:moveTo>
                    <a:pt x="0" y="0"/>
                  </a:moveTo>
                  <a:lnTo>
                    <a:pt x="0" y="152"/>
                  </a:lnTo>
                  <a:lnTo>
                    <a:pt x="11352" y="152"/>
                  </a:lnTo>
                  <a:lnTo>
                    <a:pt x="1135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2"/>
            <p:cNvSpPr/>
            <p:nvPr/>
          </p:nvSpPr>
          <p:spPr>
            <a:xfrm>
              <a:off x="5568343" y="2160394"/>
              <a:ext cx="742259" cy="10853"/>
            </a:xfrm>
            <a:custGeom>
              <a:rect b="b" l="l" r="r" t="t"/>
              <a:pathLst>
                <a:path extrusionOk="0" h="166" w="11353">
                  <a:moveTo>
                    <a:pt x="0" y="1"/>
                  </a:moveTo>
                  <a:lnTo>
                    <a:pt x="0" y="166"/>
                  </a:lnTo>
                  <a:lnTo>
                    <a:pt x="11352" y="166"/>
                  </a:lnTo>
                  <a:lnTo>
                    <a:pt x="1135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32"/>
            <p:cNvSpPr/>
            <p:nvPr/>
          </p:nvSpPr>
          <p:spPr>
            <a:xfrm>
              <a:off x="5578215" y="2890557"/>
              <a:ext cx="230530" cy="231053"/>
            </a:xfrm>
            <a:custGeom>
              <a:rect b="b" l="l" r="r" t="t"/>
              <a:pathLst>
                <a:path extrusionOk="0" h="3534" w="3526">
                  <a:moveTo>
                    <a:pt x="1762" y="0"/>
                  </a:moveTo>
                  <a:cubicBezTo>
                    <a:pt x="796" y="0"/>
                    <a:pt x="0" y="792"/>
                    <a:pt x="0" y="1761"/>
                  </a:cubicBezTo>
                  <a:cubicBezTo>
                    <a:pt x="0" y="2741"/>
                    <a:pt x="796" y="3534"/>
                    <a:pt x="1762" y="3534"/>
                  </a:cubicBezTo>
                  <a:cubicBezTo>
                    <a:pt x="2742" y="3534"/>
                    <a:pt x="3526" y="2741"/>
                    <a:pt x="3526" y="1761"/>
                  </a:cubicBezTo>
                  <a:cubicBezTo>
                    <a:pt x="3526" y="792"/>
                    <a:pt x="2742" y="0"/>
                    <a:pt x="17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32"/>
            <p:cNvSpPr/>
            <p:nvPr/>
          </p:nvSpPr>
          <p:spPr>
            <a:xfrm>
              <a:off x="5607309" y="2920175"/>
              <a:ext cx="172342" cy="171819"/>
            </a:xfrm>
            <a:custGeom>
              <a:rect b="b" l="l" r="r" t="t"/>
              <a:pathLst>
                <a:path extrusionOk="0" h="2628" w="2636">
                  <a:moveTo>
                    <a:pt x="1317" y="1"/>
                  </a:moveTo>
                  <a:cubicBezTo>
                    <a:pt x="594" y="1"/>
                    <a:pt x="1" y="586"/>
                    <a:pt x="1" y="1308"/>
                  </a:cubicBezTo>
                  <a:cubicBezTo>
                    <a:pt x="1" y="2045"/>
                    <a:pt x="594" y="2627"/>
                    <a:pt x="1317" y="2627"/>
                  </a:cubicBezTo>
                  <a:cubicBezTo>
                    <a:pt x="2042" y="2627"/>
                    <a:pt x="2636" y="2045"/>
                    <a:pt x="2636" y="1308"/>
                  </a:cubicBezTo>
                  <a:cubicBezTo>
                    <a:pt x="2636" y="586"/>
                    <a:pt x="2042" y="1"/>
                    <a:pt x="1317"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2"/>
            <p:cNvSpPr/>
            <p:nvPr/>
          </p:nvSpPr>
          <p:spPr>
            <a:xfrm>
              <a:off x="5693349" y="2920175"/>
              <a:ext cx="86302" cy="85582"/>
            </a:xfrm>
            <a:custGeom>
              <a:rect b="b" l="l" r="r" t="t"/>
              <a:pathLst>
                <a:path extrusionOk="0" h="1309" w="1320">
                  <a:moveTo>
                    <a:pt x="1" y="1"/>
                  </a:moveTo>
                  <a:lnTo>
                    <a:pt x="1" y="1308"/>
                  </a:lnTo>
                  <a:lnTo>
                    <a:pt x="1320" y="1308"/>
                  </a:lnTo>
                  <a:cubicBezTo>
                    <a:pt x="1320" y="586"/>
                    <a:pt x="726" y="1"/>
                    <a:pt x="1" y="1"/>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32"/>
            <p:cNvSpPr/>
            <p:nvPr/>
          </p:nvSpPr>
          <p:spPr>
            <a:xfrm>
              <a:off x="5578215" y="3287283"/>
              <a:ext cx="230530" cy="231118"/>
            </a:xfrm>
            <a:custGeom>
              <a:rect b="b" l="l" r="r" t="t"/>
              <a:pathLst>
                <a:path extrusionOk="0" h="3535" w="3526">
                  <a:moveTo>
                    <a:pt x="1762" y="0"/>
                  </a:moveTo>
                  <a:cubicBezTo>
                    <a:pt x="796" y="0"/>
                    <a:pt x="0" y="793"/>
                    <a:pt x="0" y="1761"/>
                  </a:cubicBezTo>
                  <a:cubicBezTo>
                    <a:pt x="0" y="2742"/>
                    <a:pt x="796" y="3534"/>
                    <a:pt x="1762" y="3534"/>
                  </a:cubicBezTo>
                  <a:cubicBezTo>
                    <a:pt x="2742" y="3534"/>
                    <a:pt x="3526" y="2742"/>
                    <a:pt x="3526" y="1761"/>
                  </a:cubicBezTo>
                  <a:cubicBezTo>
                    <a:pt x="3526" y="793"/>
                    <a:pt x="2742" y="0"/>
                    <a:pt x="17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32"/>
            <p:cNvSpPr/>
            <p:nvPr/>
          </p:nvSpPr>
          <p:spPr>
            <a:xfrm>
              <a:off x="5607309" y="3316900"/>
              <a:ext cx="172342" cy="171819"/>
            </a:xfrm>
            <a:custGeom>
              <a:rect b="b" l="l" r="r" t="t"/>
              <a:pathLst>
                <a:path extrusionOk="0" h="2628" w="2636">
                  <a:moveTo>
                    <a:pt x="1317" y="1"/>
                  </a:moveTo>
                  <a:cubicBezTo>
                    <a:pt x="594" y="1"/>
                    <a:pt x="1" y="583"/>
                    <a:pt x="1" y="1308"/>
                  </a:cubicBezTo>
                  <a:cubicBezTo>
                    <a:pt x="1" y="2042"/>
                    <a:pt x="594" y="2627"/>
                    <a:pt x="1317" y="2627"/>
                  </a:cubicBezTo>
                  <a:cubicBezTo>
                    <a:pt x="2042" y="2627"/>
                    <a:pt x="2636" y="2042"/>
                    <a:pt x="2636" y="1308"/>
                  </a:cubicBezTo>
                  <a:cubicBezTo>
                    <a:pt x="2636" y="583"/>
                    <a:pt x="2042" y="1"/>
                    <a:pt x="1317" y="1"/>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2"/>
            <p:cNvSpPr/>
            <p:nvPr/>
          </p:nvSpPr>
          <p:spPr>
            <a:xfrm>
              <a:off x="5607309" y="3316900"/>
              <a:ext cx="86105" cy="85582"/>
            </a:xfrm>
            <a:custGeom>
              <a:rect b="b" l="l" r="r" t="t"/>
              <a:pathLst>
                <a:path extrusionOk="0" h="1309" w="1317">
                  <a:moveTo>
                    <a:pt x="1317" y="1"/>
                  </a:moveTo>
                  <a:cubicBezTo>
                    <a:pt x="594" y="1"/>
                    <a:pt x="1" y="583"/>
                    <a:pt x="1" y="1308"/>
                  </a:cubicBezTo>
                  <a:lnTo>
                    <a:pt x="1317" y="1308"/>
                  </a:lnTo>
                  <a:lnTo>
                    <a:pt x="1317"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32"/>
            <p:cNvSpPr/>
            <p:nvPr/>
          </p:nvSpPr>
          <p:spPr>
            <a:xfrm>
              <a:off x="6070331" y="2890557"/>
              <a:ext cx="231118" cy="231053"/>
            </a:xfrm>
            <a:custGeom>
              <a:rect b="b" l="l" r="r" t="t"/>
              <a:pathLst>
                <a:path extrusionOk="0" h="3534" w="3535">
                  <a:moveTo>
                    <a:pt x="1762" y="0"/>
                  </a:moveTo>
                  <a:cubicBezTo>
                    <a:pt x="793" y="0"/>
                    <a:pt x="0" y="792"/>
                    <a:pt x="0" y="1761"/>
                  </a:cubicBezTo>
                  <a:cubicBezTo>
                    <a:pt x="0" y="2741"/>
                    <a:pt x="793" y="3534"/>
                    <a:pt x="1762" y="3534"/>
                  </a:cubicBezTo>
                  <a:cubicBezTo>
                    <a:pt x="2742" y="3534"/>
                    <a:pt x="3534" y="2741"/>
                    <a:pt x="3534" y="1761"/>
                  </a:cubicBezTo>
                  <a:cubicBezTo>
                    <a:pt x="3534" y="792"/>
                    <a:pt x="2742" y="0"/>
                    <a:pt x="17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32"/>
            <p:cNvSpPr/>
            <p:nvPr/>
          </p:nvSpPr>
          <p:spPr>
            <a:xfrm>
              <a:off x="6100013" y="2920175"/>
              <a:ext cx="171753" cy="171819"/>
            </a:xfrm>
            <a:custGeom>
              <a:rect b="b" l="l" r="r" t="t"/>
              <a:pathLst>
                <a:path extrusionOk="0" h="2628" w="2627">
                  <a:moveTo>
                    <a:pt x="1308" y="1"/>
                  </a:moveTo>
                  <a:cubicBezTo>
                    <a:pt x="585" y="1"/>
                    <a:pt x="0" y="586"/>
                    <a:pt x="0" y="1308"/>
                  </a:cubicBezTo>
                  <a:cubicBezTo>
                    <a:pt x="0" y="2045"/>
                    <a:pt x="585" y="2627"/>
                    <a:pt x="1308" y="2627"/>
                  </a:cubicBezTo>
                  <a:cubicBezTo>
                    <a:pt x="2041" y="2627"/>
                    <a:pt x="2627" y="2045"/>
                    <a:pt x="2627" y="1308"/>
                  </a:cubicBezTo>
                  <a:cubicBezTo>
                    <a:pt x="2627" y="586"/>
                    <a:pt x="2041" y="1"/>
                    <a:pt x="1308" y="1"/>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2"/>
            <p:cNvSpPr/>
            <p:nvPr/>
          </p:nvSpPr>
          <p:spPr>
            <a:xfrm>
              <a:off x="6125250" y="2920175"/>
              <a:ext cx="60280" cy="85582"/>
            </a:xfrm>
            <a:custGeom>
              <a:rect b="b" l="l" r="r" t="t"/>
              <a:pathLst>
                <a:path extrusionOk="0" h="1309" w="922">
                  <a:moveTo>
                    <a:pt x="922" y="1"/>
                  </a:moveTo>
                  <a:cubicBezTo>
                    <a:pt x="561" y="1"/>
                    <a:pt x="233" y="141"/>
                    <a:pt x="1" y="387"/>
                  </a:cubicBezTo>
                  <a:lnTo>
                    <a:pt x="922" y="1308"/>
                  </a:lnTo>
                  <a:lnTo>
                    <a:pt x="922"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32"/>
            <p:cNvSpPr/>
            <p:nvPr/>
          </p:nvSpPr>
          <p:spPr>
            <a:xfrm>
              <a:off x="6070331" y="3287283"/>
              <a:ext cx="231118" cy="231118"/>
            </a:xfrm>
            <a:custGeom>
              <a:rect b="b" l="l" r="r" t="t"/>
              <a:pathLst>
                <a:path extrusionOk="0" h="3535" w="3535">
                  <a:moveTo>
                    <a:pt x="1762" y="0"/>
                  </a:moveTo>
                  <a:cubicBezTo>
                    <a:pt x="793" y="0"/>
                    <a:pt x="0" y="793"/>
                    <a:pt x="0" y="1761"/>
                  </a:cubicBezTo>
                  <a:cubicBezTo>
                    <a:pt x="0" y="2742"/>
                    <a:pt x="793" y="3534"/>
                    <a:pt x="1762" y="3534"/>
                  </a:cubicBezTo>
                  <a:cubicBezTo>
                    <a:pt x="2742" y="3534"/>
                    <a:pt x="3534" y="2742"/>
                    <a:pt x="3534" y="1761"/>
                  </a:cubicBezTo>
                  <a:cubicBezTo>
                    <a:pt x="3534" y="793"/>
                    <a:pt x="2742" y="0"/>
                    <a:pt x="17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32"/>
            <p:cNvSpPr/>
            <p:nvPr/>
          </p:nvSpPr>
          <p:spPr>
            <a:xfrm>
              <a:off x="6100013" y="3316900"/>
              <a:ext cx="171753" cy="171819"/>
            </a:xfrm>
            <a:custGeom>
              <a:rect b="b" l="l" r="r" t="t"/>
              <a:pathLst>
                <a:path extrusionOk="0" h="2628" w="2627">
                  <a:moveTo>
                    <a:pt x="1308" y="1"/>
                  </a:moveTo>
                  <a:cubicBezTo>
                    <a:pt x="585" y="1"/>
                    <a:pt x="0" y="583"/>
                    <a:pt x="0" y="1308"/>
                  </a:cubicBezTo>
                  <a:cubicBezTo>
                    <a:pt x="0" y="2042"/>
                    <a:pt x="585" y="2627"/>
                    <a:pt x="1308" y="2627"/>
                  </a:cubicBezTo>
                  <a:cubicBezTo>
                    <a:pt x="2041" y="2627"/>
                    <a:pt x="2627" y="2042"/>
                    <a:pt x="2627" y="1308"/>
                  </a:cubicBezTo>
                  <a:cubicBezTo>
                    <a:pt x="2627" y="583"/>
                    <a:pt x="2041" y="1"/>
                    <a:pt x="1308"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2"/>
            <p:cNvSpPr/>
            <p:nvPr/>
          </p:nvSpPr>
          <p:spPr>
            <a:xfrm>
              <a:off x="6100013" y="3316900"/>
              <a:ext cx="85517" cy="171819"/>
            </a:xfrm>
            <a:custGeom>
              <a:rect b="b" l="l" r="r" t="t"/>
              <a:pathLst>
                <a:path extrusionOk="0" h="2628" w="1308">
                  <a:moveTo>
                    <a:pt x="1308" y="1"/>
                  </a:moveTo>
                  <a:cubicBezTo>
                    <a:pt x="585" y="1"/>
                    <a:pt x="0" y="583"/>
                    <a:pt x="0" y="1308"/>
                  </a:cubicBezTo>
                  <a:cubicBezTo>
                    <a:pt x="0" y="2042"/>
                    <a:pt x="585" y="2627"/>
                    <a:pt x="1308" y="2627"/>
                  </a:cubicBezTo>
                  <a:lnTo>
                    <a:pt x="1308"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32"/>
            <p:cNvSpPr/>
            <p:nvPr/>
          </p:nvSpPr>
          <p:spPr>
            <a:xfrm>
              <a:off x="6002401" y="3163650"/>
              <a:ext cx="366978" cy="10722"/>
            </a:xfrm>
            <a:custGeom>
              <a:rect b="b" l="l" r="r" t="t"/>
              <a:pathLst>
                <a:path extrusionOk="0" h="164" w="5613">
                  <a:moveTo>
                    <a:pt x="1" y="1"/>
                  </a:moveTo>
                  <a:lnTo>
                    <a:pt x="1" y="163"/>
                  </a:lnTo>
                  <a:lnTo>
                    <a:pt x="5612" y="163"/>
                  </a:lnTo>
                  <a:lnTo>
                    <a:pt x="561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32"/>
            <p:cNvSpPr/>
            <p:nvPr/>
          </p:nvSpPr>
          <p:spPr>
            <a:xfrm>
              <a:off x="6002401" y="3197190"/>
              <a:ext cx="366978" cy="9938"/>
            </a:xfrm>
            <a:custGeom>
              <a:rect b="b" l="l" r="r" t="t"/>
              <a:pathLst>
                <a:path extrusionOk="0" h="152" w="5613">
                  <a:moveTo>
                    <a:pt x="1" y="0"/>
                  </a:moveTo>
                  <a:lnTo>
                    <a:pt x="1" y="152"/>
                  </a:lnTo>
                  <a:lnTo>
                    <a:pt x="5612" y="152"/>
                  </a:lnTo>
                  <a:lnTo>
                    <a:pt x="561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2"/>
            <p:cNvSpPr/>
            <p:nvPr/>
          </p:nvSpPr>
          <p:spPr>
            <a:xfrm>
              <a:off x="6002401" y="3229945"/>
              <a:ext cx="366978" cy="10722"/>
            </a:xfrm>
            <a:custGeom>
              <a:rect b="b" l="l" r="r" t="t"/>
              <a:pathLst>
                <a:path extrusionOk="0" h="164" w="5613">
                  <a:moveTo>
                    <a:pt x="1" y="1"/>
                  </a:moveTo>
                  <a:lnTo>
                    <a:pt x="1" y="163"/>
                  </a:lnTo>
                  <a:lnTo>
                    <a:pt x="5612" y="163"/>
                  </a:lnTo>
                  <a:lnTo>
                    <a:pt x="561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32"/>
            <p:cNvSpPr/>
            <p:nvPr/>
          </p:nvSpPr>
          <p:spPr>
            <a:xfrm>
              <a:off x="5509566" y="3163650"/>
              <a:ext cx="367893" cy="10722"/>
            </a:xfrm>
            <a:custGeom>
              <a:rect b="b" l="l" r="r" t="t"/>
              <a:pathLst>
                <a:path extrusionOk="0" h="164" w="5627">
                  <a:moveTo>
                    <a:pt x="0" y="1"/>
                  </a:moveTo>
                  <a:lnTo>
                    <a:pt x="0" y="163"/>
                  </a:lnTo>
                  <a:lnTo>
                    <a:pt x="5626" y="163"/>
                  </a:lnTo>
                  <a:lnTo>
                    <a:pt x="5626"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32"/>
            <p:cNvSpPr/>
            <p:nvPr/>
          </p:nvSpPr>
          <p:spPr>
            <a:xfrm>
              <a:off x="5509566" y="3197190"/>
              <a:ext cx="367893" cy="9938"/>
            </a:xfrm>
            <a:custGeom>
              <a:rect b="b" l="l" r="r" t="t"/>
              <a:pathLst>
                <a:path extrusionOk="0" h="152" w="5627">
                  <a:moveTo>
                    <a:pt x="0" y="0"/>
                  </a:moveTo>
                  <a:lnTo>
                    <a:pt x="0" y="152"/>
                  </a:lnTo>
                  <a:lnTo>
                    <a:pt x="5626" y="152"/>
                  </a:lnTo>
                  <a:lnTo>
                    <a:pt x="5626"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2"/>
            <p:cNvSpPr/>
            <p:nvPr/>
          </p:nvSpPr>
          <p:spPr>
            <a:xfrm>
              <a:off x="5509566" y="3229945"/>
              <a:ext cx="367893" cy="10722"/>
            </a:xfrm>
            <a:custGeom>
              <a:rect b="b" l="l" r="r" t="t"/>
              <a:pathLst>
                <a:path extrusionOk="0" h="164" w="5627">
                  <a:moveTo>
                    <a:pt x="0" y="1"/>
                  </a:moveTo>
                  <a:lnTo>
                    <a:pt x="0" y="163"/>
                  </a:lnTo>
                  <a:lnTo>
                    <a:pt x="5626" y="163"/>
                  </a:lnTo>
                  <a:lnTo>
                    <a:pt x="5626"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32"/>
            <p:cNvSpPr/>
            <p:nvPr/>
          </p:nvSpPr>
          <p:spPr>
            <a:xfrm>
              <a:off x="6002401" y="3553445"/>
              <a:ext cx="366978" cy="9938"/>
            </a:xfrm>
            <a:custGeom>
              <a:rect b="b" l="l" r="r" t="t"/>
              <a:pathLst>
                <a:path extrusionOk="0" h="152" w="5613">
                  <a:moveTo>
                    <a:pt x="1" y="1"/>
                  </a:moveTo>
                  <a:lnTo>
                    <a:pt x="1" y="152"/>
                  </a:lnTo>
                  <a:lnTo>
                    <a:pt x="5612" y="152"/>
                  </a:lnTo>
                  <a:lnTo>
                    <a:pt x="561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32"/>
            <p:cNvSpPr/>
            <p:nvPr/>
          </p:nvSpPr>
          <p:spPr>
            <a:xfrm>
              <a:off x="6002401" y="3586201"/>
              <a:ext cx="366978" cy="10722"/>
            </a:xfrm>
            <a:custGeom>
              <a:rect b="b" l="l" r="r" t="t"/>
              <a:pathLst>
                <a:path extrusionOk="0" h="164" w="5613">
                  <a:moveTo>
                    <a:pt x="1" y="1"/>
                  </a:moveTo>
                  <a:lnTo>
                    <a:pt x="1" y="163"/>
                  </a:lnTo>
                  <a:lnTo>
                    <a:pt x="5612" y="163"/>
                  </a:lnTo>
                  <a:lnTo>
                    <a:pt x="561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2"/>
            <p:cNvSpPr/>
            <p:nvPr/>
          </p:nvSpPr>
          <p:spPr>
            <a:xfrm>
              <a:off x="6002401" y="3619741"/>
              <a:ext cx="366978" cy="9938"/>
            </a:xfrm>
            <a:custGeom>
              <a:rect b="b" l="l" r="r" t="t"/>
              <a:pathLst>
                <a:path extrusionOk="0" h="152" w="5613">
                  <a:moveTo>
                    <a:pt x="1" y="0"/>
                  </a:moveTo>
                  <a:lnTo>
                    <a:pt x="1" y="152"/>
                  </a:lnTo>
                  <a:lnTo>
                    <a:pt x="5612" y="152"/>
                  </a:lnTo>
                  <a:lnTo>
                    <a:pt x="561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32"/>
            <p:cNvSpPr/>
            <p:nvPr/>
          </p:nvSpPr>
          <p:spPr>
            <a:xfrm>
              <a:off x="5509566" y="3553445"/>
              <a:ext cx="367893" cy="9938"/>
            </a:xfrm>
            <a:custGeom>
              <a:rect b="b" l="l" r="r" t="t"/>
              <a:pathLst>
                <a:path extrusionOk="0" h="152" w="5627">
                  <a:moveTo>
                    <a:pt x="0" y="1"/>
                  </a:moveTo>
                  <a:lnTo>
                    <a:pt x="0" y="152"/>
                  </a:lnTo>
                  <a:lnTo>
                    <a:pt x="5626" y="152"/>
                  </a:lnTo>
                  <a:lnTo>
                    <a:pt x="5626"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32"/>
            <p:cNvSpPr/>
            <p:nvPr/>
          </p:nvSpPr>
          <p:spPr>
            <a:xfrm>
              <a:off x="5509566" y="3586201"/>
              <a:ext cx="367893" cy="10722"/>
            </a:xfrm>
            <a:custGeom>
              <a:rect b="b" l="l" r="r" t="t"/>
              <a:pathLst>
                <a:path extrusionOk="0" h="164" w="5627">
                  <a:moveTo>
                    <a:pt x="0" y="1"/>
                  </a:moveTo>
                  <a:lnTo>
                    <a:pt x="0" y="163"/>
                  </a:lnTo>
                  <a:lnTo>
                    <a:pt x="5626" y="163"/>
                  </a:lnTo>
                  <a:lnTo>
                    <a:pt x="5626"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2"/>
            <p:cNvSpPr/>
            <p:nvPr/>
          </p:nvSpPr>
          <p:spPr>
            <a:xfrm>
              <a:off x="5509566" y="3619741"/>
              <a:ext cx="367893" cy="9938"/>
            </a:xfrm>
            <a:custGeom>
              <a:rect b="b" l="l" r="r" t="t"/>
              <a:pathLst>
                <a:path extrusionOk="0" h="152" w="5627">
                  <a:moveTo>
                    <a:pt x="0" y="0"/>
                  </a:moveTo>
                  <a:lnTo>
                    <a:pt x="0" y="152"/>
                  </a:lnTo>
                  <a:lnTo>
                    <a:pt x="5626" y="152"/>
                  </a:lnTo>
                  <a:lnTo>
                    <a:pt x="5626"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32"/>
            <p:cNvSpPr/>
            <p:nvPr/>
          </p:nvSpPr>
          <p:spPr>
            <a:xfrm>
              <a:off x="6315113" y="2527502"/>
              <a:ext cx="353248" cy="245567"/>
            </a:xfrm>
            <a:custGeom>
              <a:rect b="b" l="l" r="r" t="t"/>
              <a:pathLst>
                <a:path extrusionOk="0" h="3756" w="5403">
                  <a:moveTo>
                    <a:pt x="457" y="0"/>
                  </a:moveTo>
                  <a:cubicBezTo>
                    <a:pt x="210" y="0"/>
                    <a:pt x="0" y="196"/>
                    <a:pt x="0" y="454"/>
                  </a:cubicBezTo>
                  <a:lnTo>
                    <a:pt x="0" y="3265"/>
                  </a:lnTo>
                  <a:cubicBezTo>
                    <a:pt x="0" y="3534"/>
                    <a:pt x="222" y="3755"/>
                    <a:pt x="490" y="3755"/>
                  </a:cubicBezTo>
                  <a:lnTo>
                    <a:pt x="4982" y="3755"/>
                  </a:lnTo>
                  <a:cubicBezTo>
                    <a:pt x="5217" y="3755"/>
                    <a:pt x="5402" y="3570"/>
                    <a:pt x="5402" y="3346"/>
                  </a:cubicBezTo>
                  <a:lnTo>
                    <a:pt x="5402" y="373"/>
                  </a:lnTo>
                  <a:cubicBezTo>
                    <a:pt x="5402" y="163"/>
                    <a:pt x="5228" y="0"/>
                    <a:pt x="5018" y="0"/>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32"/>
            <p:cNvSpPr/>
            <p:nvPr/>
          </p:nvSpPr>
          <p:spPr>
            <a:xfrm>
              <a:off x="6434824" y="2585167"/>
              <a:ext cx="130629" cy="133964"/>
            </a:xfrm>
            <a:custGeom>
              <a:rect b="b" l="l" r="r" t="t"/>
              <a:pathLst>
                <a:path extrusionOk="0" h="2049" w="1998">
                  <a:moveTo>
                    <a:pt x="140" y="0"/>
                  </a:moveTo>
                  <a:cubicBezTo>
                    <a:pt x="67" y="0"/>
                    <a:pt x="1" y="59"/>
                    <a:pt x="1" y="132"/>
                  </a:cubicBezTo>
                  <a:lnTo>
                    <a:pt x="1" y="1918"/>
                  </a:lnTo>
                  <a:cubicBezTo>
                    <a:pt x="1" y="1990"/>
                    <a:pt x="65" y="2049"/>
                    <a:pt x="137" y="2049"/>
                  </a:cubicBezTo>
                  <a:cubicBezTo>
                    <a:pt x="158" y="2049"/>
                    <a:pt x="179" y="2044"/>
                    <a:pt x="200" y="2033"/>
                  </a:cubicBezTo>
                  <a:lnTo>
                    <a:pt x="1905" y="1148"/>
                  </a:lnTo>
                  <a:cubicBezTo>
                    <a:pt x="1997" y="1090"/>
                    <a:pt x="1997" y="961"/>
                    <a:pt x="1905" y="902"/>
                  </a:cubicBezTo>
                  <a:lnTo>
                    <a:pt x="200" y="14"/>
                  </a:lnTo>
                  <a:cubicBezTo>
                    <a:pt x="180" y="5"/>
                    <a:pt x="159" y="0"/>
                    <a:pt x="140"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2"/>
            <p:cNvSpPr/>
            <p:nvPr/>
          </p:nvSpPr>
          <p:spPr>
            <a:xfrm>
              <a:off x="6165720" y="1579100"/>
              <a:ext cx="299767" cy="209151"/>
            </a:xfrm>
            <a:custGeom>
              <a:rect b="b" l="l" r="r" t="t"/>
              <a:pathLst>
                <a:path extrusionOk="0" h="3199" w="4585">
                  <a:moveTo>
                    <a:pt x="384" y="1"/>
                  </a:moveTo>
                  <a:cubicBezTo>
                    <a:pt x="174" y="1"/>
                    <a:pt x="0" y="177"/>
                    <a:pt x="0" y="387"/>
                  </a:cubicBezTo>
                  <a:lnTo>
                    <a:pt x="0" y="2790"/>
                  </a:lnTo>
                  <a:cubicBezTo>
                    <a:pt x="0" y="3011"/>
                    <a:pt x="185" y="3199"/>
                    <a:pt x="406" y="3199"/>
                  </a:cubicBezTo>
                  <a:lnTo>
                    <a:pt x="4223" y="3199"/>
                  </a:lnTo>
                  <a:cubicBezTo>
                    <a:pt x="4422" y="3199"/>
                    <a:pt x="4584" y="3048"/>
                    <a:pt x="4584" y="2849"/>
                  </a:cubicBezTo>
                  <a:lnTo>
                    <a:pt x="4584" y="329"/>
                  </a:lnTo>
                  <a:cubicBezTo>
                    <a:pt x="4584" y="155"/>
                    <a:pt x="4433" y="1"/>
                    <a:pt x="4257" y="1"/>
                  </a:cubicBezTo>
                  <a:close/>
                </a:path>
              </a:pathLst>
            </a:custGeom>
            <a:solidFill>
              <a:schemeClr val="accent4"/>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32"/>
            <p:cNvSpPr/>
            <p:nvPr/>
          </p:nvSpPr>
          <p:spPr>
            <a:xfrm>
              <a:off x="6235807" y="1619570"/>
              <a:ext cx="159527" cy="128995"/>
            </a:xfrm>
            <a:custGeom>
              <a:rect b="b" l="l" r="r" t="t"/>
              <a:pathLst>
                <a:path extrusionOk="0" h="1973" w="2440">
                  <a:moveTo>
                    <a:pt x="1213" y="1"/>
                  </a:moveTo>
                  <a:cubicBezTo>
                    <a:pt x="749" y="1"/>
                    <a:pt x="315" y="188"/>
                    <a:pt x="1" y="491"/>
                  </a:cubicBezTo>
                  <a:lnTo>
                    <a:pt x="174" y="678"/>
                  </a:lnTo>
                  <a:cubicBezTo>
                    <a:pt x="443" y="421"/>
                    <a:pt x="805" y="258"/>
                    <a:pt x="1213" y="258"/>
                  </a:cubicBezTo>
                  <a:cubicBezTo>
                    <a:pt x="1622" y="258"/>
                    <a:pt x="1983" y="421"/>
                    <a:pt x="2263" y="678"/>
                  </a:cubicBezTo>
                  <a:lnTo>
                    <a:pt x="2440" y="491"/>
                  </a:lnTo>
                  <a:cubicBezTo>
                    <a:pt x="2123" y="188"/>
                    <a:pt x="1692" y="1"/>
                    <a:pt x="1213" y="1"/>
                  </a:cubicBezTo>
                  <a:close/>
                  <a:moveTo>
                    <a:pt x="1213" y="550"/>
                  </a:moveTo>
                  <a:cubicBezTo>
                    <a:pt x="889" y="550"/>
                    <a:pt x="595" y="678"/>
                    <a:pt x="373" y="888"/>
                  </a:cubicBezTo>
                  <a:lnTo>
                    <a:pt x="550" y="1076"/>
                  </a:lnTo>
                  <a:cubicBezTo>
                    <a:pt x="723" y="911"/>
                    <a:pt x="959" y="807"/>
                    <a:pt x="1213" y="807"/>
                  </a:cubicBezTo>
                  <a:cubicBezTo>
                    <a:pt x="1471" y="807"/>
                    <a:pt x="1703" y="911"/>
                    <a:pt x="1880" y="1076"/>
                  </a:cubicBezTo>
                  <a:lnTo>
                    <a:pt x="2053" y="888"/>
                  </a:lnTo>
                  <a:cubicBezTo>
                    <a:pt x="1843" y="678"/>
                    <a:pt x="1541" y="550"/>
                    <a:pt x="1213" y="550"/>
                  </a:cubicBezTo>
                  <a:close/>
                  <a:moveTo>
                    <a:pt x="1213" y="1087"/>
                  </a:moveTo>
                  <a:cubicBezTo>
                    <a:pt x="1040" y="1087"/>
                    <a:pt x="863" y="1157"/>
                    <a:pt x="749" y="1272"/>
                  </a:cubicBezTo>
                  <a:lnTo>
                    <a:pt x="922" y="1460"/>
                  </a:lnTo>
                  <a:cubicBezTo>
                    <a:pt x="1003" y="1390"/>
                    <a:pt x="1099" y="1342"/>
                    <a:pt x="1213" y="1342"/>
                  </a:cubicBezTo>
                  <a:cubicBezTo>
                    <a:pt x="1331" y="1342"/>
                    <a:pt x="1435" y="1390"/>
                    <a:pt x="1505" y="1460"/>
                  </a:cubicBezTo>
                  <a:lnTo>
                    <a:pt x="1692" y="1272"/>
                  </a:lnTo>
                  <a:cubicBezTo>
                    <a:pt x="1563" y="1157"/>
                    <a:pt x="1401" y="1087"/>
                    <a:pt x="1213" y="1087"/>
                  </a:cubicBezTo>
                  <a:close/>
                  <a:moveTo>
                    <a:pt x="1213" y="1566"/>
                  </a:moveTo>
                  <a:cubicBezTo>
                    <a:pt x="1110" y="1566"/>
                    <a:pt x="1015" y="1659"/>
                    <a:pt x="1015" y="1762"/>
                  </a:cubicBezTo>
                  <a:cubicBezTo>
                    <a:pt x="1015" y="1880"/>
                    <a:pt x="1110" y="1972"/>
                    <a:pt x="1213" y="1972"/>
                  </a:cubicBezTo>
                  <a:cubicBezTo>
                    <a:pt x="1331" y="1972"/>
                    <a:pt x="1423" y="1880"/>
                    <a:pt x="1423" y="1762"/>
                  </a:cubicBezTo>
                  <a:cubicBezTo>
                    <a:pt x="1423" y="1659"/>
                    <a:pt x="1331" y="1566"/>
                    <a:pt x="1213" y="1566"/>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32"/>
            <p:cNvSpPr/>
            <p:nvPr/>
          </p:nvSpPr>
          <p:spPr>
            <a:xfrm>
              <a:off x="5877394" y="3742590"/>
              <a:ext cx="453868" cy="10657"/>
            </a:xfrm>
            <a:custGeom>
              <a:rect b="b" l="l" r="r" t="t"/>
              <a:pathLst>
                <a:path extrusionOk="0" h="163" w="6942">
                  <a:moveTo>
                    <a:pt x="0" y="0"/>
                  </a:moveTo>
                  <a:lnTo>
                    <a:pt x="0" y="163"/>
                  </a:lnTo>
                  <a:lnTo>
                    <a:pt x="6942" y="163"/>
                  </a:lnTo>
                  <a:lnTo>
                    <a:pt x="694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2"/>
            <p:cNvSpPr/>
            <p:nvPr/>
          </p:nvSpPr>
          <p:spPr>
            <a:xfrm>
              <a:off x="5877394" y="3776064"/>
              <a:ext cx="453868" cy="10134"/>
            </a:xfrm>
            <a:custGeom>
              <a:rect b="b" l="l" r="r" t="t"/>
              <a:pathLst>
                <a:path extrusionOk="0" h="155" w="6942">
                  <a:moveTo>
                    <a:pt x="0" y="1"/>
                  </a:moveTo>
                  <a:lnTo>
                    <a:pt x="0" y="155"/>
                  </a:lnTo>
                  <a:lnTo>
                    <a:pt x="6942" y="155"/>
                  </a:lnTo>
                  <a:lnTo>
                    <a:pt x="694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32"/>
            <p:cNvSpPr/>
            <p:nvPr/>
          </p:nvSpPr>
          <p:spPr>
            <a:xfrm>
              <a:off x="5877394" y="3809016"/>
              <a:ext cx="453868" cy="10722"/>
            </a:xfrm>
            <a:custGeom>
              <a:rect b="b" l="l" r="r" t="t"/>
              <a:pathLst>
                <a:path extrusionOk="0" h="164" w="6942">
                  <a:moveTo>
                    <a:pt x="0" y="1"/>
                  </a:moveTo>
                  <a:lnTo>
                    <a:pt x="0" y="163"/>
                  </a:lnTo>
                  <a:lnTo>
                    <a:pt x="6942" y="163"/>
                  </a:lnTo>
                  <a:lnTo>
                    <a:pt x="694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32"/>
            <p:cNvSpPr/>
            <p:nvPr/>
          </p:nvSpPr>
          <p:spPr>
            <a:xfrm>
              <a:off x="5553894" y="3741870"/>
              <a:ext cx="285253" cy="78587"/>
            </a:xfrm>
            <a:custGeom>
              <a:rect b="b" l="l" r="r" t="t"/>
              <a:pathLst>
                <a:path extrusionOk="0" h="1202" w="4363">
                  <a:moveTo>
                    <a:pt x="0" y="0"/>
                  </a:moveTo>
                  <a:lnTo>
                    <a:pt x="0" y="1201"/>
                  </a:lnTo>
                  <a:lnTo>
                    <a:pt x="4363" y="1201"/>
                  </a:lnTo>
                  <a:lnTo>
                    <a:pt x="4363" y="0"/>
                  </a:lnTo>
                  <a:close/>
                </a:path>
              </a:pathLst>
            </a:custGeom>
            <a:solidFill>
              <a:schemeClr val="accent4"/>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2"/>
            <p:cNvSpPr/>
            <p:nvPr/>
          </p:nvSpPr>
          <p:spPr>
            <a:xfrm>
              <a:off x="5207445" y="2291677"/>
              <a:ext cx="28310" cy="28244"/>
            </a:xfrm>
            <a:custGeom>
              <a:rect b="b" l="l" r="r" t="t"/>
              <a:pathLst>
                <a:path extrusionOk="0" h="432" w="433">
                  <a:moveTo>
                    <a:pt x="211" y="0"/>
                  </a:moveTo>
                  <a:cubicBezTo>
                    <a:pt x="96" y="0"/>
                    <a:pt x="1" y="93"/>
                    <a:pt x="1" y="222"/>
                  </a:cubicBezTo>
                  <a:cubicBezTo>
                    <a:pt x="1" y="339"/>
                    <a:pt x="96" y="432"/>
                    <a:pt x="211" y="432"/>
                  </a:cubicBezTo>
                  <a:cubicBezTo>
                    <a:pt x="340" y="432"/>
                    <a:pt x="432" y="339"/>
                    <a:pt x="432" y="222"/>
                  </a:cubicBezTo>
                  <a:cubicBezTo>
                    <a:pt x="432" y="93"/>
                    <a:pt x="340" y="0"/>
                    <a:pt x="211" y="0"/>
                  </a:cubicBez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32"/>
            <p:cNvSpPr/>
            <p:nvPr/>
          </p:nvSpPr>
          <p:spPr>
            <a:xfrm>
              <a:off x="5269360" y="2291677"/>
              <a:ext cx="28244" cy="28244"/>
            </a:xfrm>
            <a:custGeom>
              <a:rect b="b" l="l" r="r" t="t"/>
              <a:pathLst>
                <a:path extrusionOk="0" h="432" w="432">
                  <a:moveTo>
                    <a:pt x="222" y="0"/>
                  </a:moveTo>
                  <a:cubicBezTo>
                    <a:pt x="93" y="0"/>
                    <a:pt x="0" y="93"/>
                    <a:pt x="0" y="222"/>
                  </a:cubicBezTo>
                  <a:cubicBezTo>
                    <a:pt x="0" y="339"/>
                    <a:pt x="93" y="432"/>
                    <a:pt x="222" y="432"/>
                  </a:cubicBezTo>
                  <a:cubicBezTo>
                    <a:pt x="339" y="432"/>
                    <a:pt x="432" y="339"/>
                    <a:pt x="432" y="222"/>
                  </a:cubicBezTo>
                  <a:cubicBezTo>
                    <a:pt x="432" y="93"/>
                    <a:pt x="339" y="0"/>
                    <a:pt x="222" y="0"/>
                  </a:cubicBezTo>
                  <a:close/>
                </a:path>
              </a:pathLst>
            </a:custGeom>
            <a:solidFill>
              <a:schemeClr val="dk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32"/>
            <p:cNvSpPr/>
            <p:nvPr/>
          </p:nvSpPr>
          <p:spPr>
            <a:xfrm>
              <a:off x="5331079" y="2291677"/>
              <a:ext cx="29159" cy="28244"/>
            </a:xfrm>
            <a:custGeom>
              <a:rect b="b" l="l" r="r" t="t"/>
              <a:pathLst>
                <a:path extrusionOk="0" h="432" w="446">
                  <a:moveTo>
                    <a:pt x="221" y="0"/>
                  </a:moveTo>
                  <a:cubicBezTo>
                    <a:pt x="107" y="0"/>
                    <a:pt x="0" y="93"/>
                    <a:pt x="0" y="222"/>
                  </a:cubicBezTo>
                  <a:cubicBezTo>
                    <a:pt x="0" y="339"/>
                    <a:pt x="107" y="432"/>
                    <a:pt x="221" y="432"/>
                  </a:cubicBezTo>
                  <a:cubicBezTo>
                    <a:pt x="339" y="432"/>
                    <a:pt x="445" y="339"/>
                    <a:pt x="445" y="222"/>
                  </a:cubicBezTo>
                  <a:cubicBezTo>
                    <a:pt x="445" y="93"/>
                    <a:pt x="339" y="0"/>
                    <a:pt x="221" y="0"/>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2"/>
            <p:cNvSpPr/>
            <p:nvPr/>
          </p:nvSpPr>
          <p:spPr>
            <a:xfrm>
              <a:off x="5522577" y="2370917"/>
              <a:ext cx="463021" cy="418236"/>
            </a:xfrm>
            <a:custGeom>
              <a:rect b="b" l="l" r="r" t="t"/>
              <a:pathLst>
                <a:path extrusionOk="0" h="6397" w="7082">
                  <a:moveTo>
                    <a:pt x="0" y="1"/>
                  </a:moveTo>
                  <a:lnTo>
                    <a:pt x="0" y="6397"/>
                  </a:lnTo>
                  <a:lnTo>
                    <a:pt x="7082" y="6397"/>
                  </a:lnTo>
                  <a:lnTo>
                    <a:pt x="7082" y="1"/>
                  </a:ln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32"/>
            <p:cNvSpPr/>
            <p:nvPr/>
          </p:nvSpPr>
          <p:spPr>
            <a:xfrm>
              <a:off x="5242620" y="2370917"/>
              <a:ext cx="163385" cy="10918"/>
            </a:xfrm>
            <a:custGeom>
              <a:rect b="b" l="l" r="r" t="t"/>
              <a:pathLst>
                <a:path extrusionOk="0" h="167" w="2499">
                  <a:moveTo>
                    <a:pt x="1" y="1"/>
                  </a:moveTo>
                  <a:lnTo>
                    <a:pt x="1" y="166"/>
                  </a:lnTo>
                  <a:lnTo>
                    <a:pt x="2498" y="166"/>
                  </a:lnTo>
                  <a:lnTo>
                    <a:pt x="2498"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32"/>
            <p:cNvSpPr/>
            <p:nvPr/>
          </p:nvSpPr>
          <p:spPr>
            <a:xfrm>
              <a:off x="5242620" y="2424398"/>
              <a:ext cx="244848" cy="10722"/>
            </a:xfrm>
            <a:custGeom>
              <a:rect b="b" l="l" r="r" t="t"/>
              <a:pathLst>
                <a:path extrusionOk="0" h="164" w="3745">
                  <a:moveTo>
                    <a:pt x="1" y="1"/>
                  </a:moveTo>
                  <a:lnTo>
                    <a:pt x="1" y="163"/>
                  </a:lnTo>
                  <a:lnTo>
                    <a:pt x="3745" y="163"/>
                  </a:lnTo>
                  <a:lnTo>
                    <a:pt x="3745"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2"/>
            <p:cNvSpPr/>
            <p:nvPr/>
          </p:nvSpPr>
          <p:spPr>
            <a:xfrm>
              <a:off x="5242620" y="2459572"/>
              <a:ext cx="244848" cy="10657"/>
            </a:xfrm>
            <a:custGeom>
              <a:rect b="b" l="l" r="r" t="t"/>
              <a:pathLst>
                <a:path extrusionOk="0" h="163" w="3745">
                  <a:moveTo>
                    <a:pt x="1" y="0"/>
                  </a:moveTo>
                  <a:lnTo>
                    <a:pt x="1" y="163"/>
                  </a:lnTo>
                  <a:lnTo>
                    <a:pt x="3745" y="163"/>
                  </a:lnTo>
                  <a:lnTo>
                    <a:pt x="3745" y="0"/>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32"/>
            <p:cNvSpPr/>
            <p:nvPr/>
          </p:nvSpPr>
          <p:spPr>
            <a:xfrm>
              <a:off x="5242620" y="2493766"/>
              <a:ext cx="244848" cy="10918"/>
            </a:xfrm>
            <a:custGeom>
              <a:rect b="b" l="l" r="r" t="t"/>
              <a:pathLst>
                <a:path extrusionOk="0" h="167" w="3745">
                  <a:moveTo>
                    <a:pt x="1" y="1"/>
                  </a:moveTo>
                  <a:lnTo>
                    <a:pt x="1" y="166"/>
                  </a:lnTo>
                  <a:lnTo>
                    <a:pt x="3745" y="166"/>
                  </a:lnTo>
                  <a:lnTo>
                    <a:pt x="3745"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32"/>
            <p:cNvSpPr/>
            <p:nvPr/>
          </p:nvSpPr>
          <p:spPr>
            <a:xfrm>
              <a:off x="5242620" y="2528941"/>
              <a:ext cx="244848" cy="10657"/>
            </a:xfrm>
            <a:custGeom>
              <a:rect b="b" l="l" r="r" t="t"/>
              <a:pathLst>
                <a:path extrusionOk="0" h="163" w="3745">
                  <a:moveTo>
                    <a:pt x="1" y="1"/>
                  </a:moveTo>
                  <a:lnTo>
                    <a:pt x="1" y="163"/>
                  </a:lnTo>
                  <a:lnTo>
                    <a:pt x="3745" y="163"/>
                  </a:lnTo>
                  <a:lnTo>
                    <a:pt x="3745"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2"/>
            <p:cNvSpPr/>
            <p:nvPr/>
          </p:nvSpPr>
          <p:spPr>
            <a:xfrm>
              <a:off x="5242620" y="2563200"/>
              <a:ext cx="244848" cy="10853"/>
            </a:xfrm>
            <a:custGeom>
              <a:rect b="b" l="l" r="r" t="t"/>
              <a:pathLst>
                <a:path extrusionOk="0" h="166" w="3745">
                  <a:moveTo>
                    <a:pt x="1" y="0"/>
                  </a:moveTo>
                  <a:lnTo>
                    <a:pt x="1" y="165"/>
                  </a:lnTo>
                  <a:lnTo>
                    <a:pt x="3745" y="165"/>
                  </a:lnTo>
                  <a:lnTo>
                    <a:pt x="3745" y="0"/>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32"/>
            <p:cNvSpPr/>
            <p:nvPr/>
          </p:nvSpPr>
          <p:spPr>
            <a:xfrm>
              <a:off x="5242620" y="2598309"/>
              <a:ext cx="244848" cy="10722"/>
            </a:xfrm>
            <a:custGeom>
              <a:rect b="b" l="l" r="r" t="t"/>
              <a:pathLst>
                <a:path extrusionOk="0" h="164" w="3745">
                  <a:moveTo>
                    <a:pt x="1" y="1"/>
                  </a:moveTo>
                  <a:lnTo>
                    <a:pt x="1" y="163"/>
                  </a:lnTo>
                  <a:lnTo>
                    <a:pt x="3745" y="163"/>
                  </a:lnTo>
                  <a:lnTo>
                    <a:pt x="3745"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32"/>
            <p:cNvSpPr/>
            <p:nvPr/>
          </p:nvSpPr>
          <p:spPr>
            <a:xfrm>
              <a:off x="5242620" y="2632764"/>
              <a:ext cx="244848" cy="10657"/>
            </a:xfrm>
            <a:custGeom>
              <a:rect b="b" l="l" r="r" t="t"/>
              <a:pathLst>
                <a:path extrusionOk="0" h="163" w="3745">
                  <a:moveTo>
                    <a:pt x="1" y="0"/>
                  </a:moveTo>
                  <a:lnTo>
                    <a:pt x="1" y="163"/>
                  </a:lnTo>
                  <a:lnTo>
                    <a:pt x="3745" y="163"/>
                  </a:lnTo>
                  <a:lnTo>
                    <a:pt x="3745" y="0"/>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2"/>
            <p:cNvSpPr/>
            <p:nvPr/>
          </p:nvSpPr>
          <p:spPr>
            <a:xfrm>
              <a:off x="5242620" y="2666958"/>
              <a:ext cx="161031" cy="10722"/>
            </a:xfrm>
            <a:custGeom>
              <a:rect b="b" l="l" r="r" t="t"/>
              <a:pathLst>
                <a:path extrusionOk="0" h="164" w="2463">
                  <a:moveTo>
                    <a:pt x="1" y="1"/>
                  </a:moveTo>
                  <a:lnTo>
                    <a:pt x="1" y="163"/>
                  </a:lnTo>
                  <a:lnTo>
                    <a:pt x="2462" y="163"/>
                  </a:lnTo>
                  <a:lnTo>
                    <a:pt x="2462" y="1"/>
                  </a:ln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32"/>
            <p:cNvSpPr/>
            <p:nvPr/>
          </p:nvSpPr>
          <p:spPr>
            <a:xfrm>
              <a:off x="5563047" y="2422960"/>
              <a:ext cx="57142" cy="315132"/>
            </a:xfrm>
            <a:custGeom>
              <a:rect b="b" l="l" r="r" t="t"/>
              <a:pathLst>
                <a:path extrusionOk="0" h="4820" w="874">
                  <a:moveTo>
                    <a:pt x="0" y="0"/>
                  </a:moveTo>
                  <a:lnTo>
                    <a:pt x="0" y="4819"/>
                  </a:lnTo>
                  <a:lnTo>
                    <a:pt x="874" y="4819"/>
                  </a:lnTo>
                  <a:lnTo>
                    <a:pt x="874" y="0"/>
                  </a:ln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32"/>
            <p:cNvSpPr/>
            <p:nvPr/>
          </p:nvSpPr>
          <p:spPr>
            <a:xfrm>
              <a:off x="5671382" y="2422960"/>
              <a:ext cx="57207" cy="315132"/>
            </a:xfrm>
            <a:custGeom>
              <a:rect b="b" l="l" r="r" t="t"/>
              <a:pathLst>
                <a:path extrusionOk="0" h="4820" w="875">
                  <a:moveTo>
                    <a:pt x="1" y="0"/>
                  </a:moveTo>
                  <a:lnTo>
                    <a:pt x="1" y="4819"/>
                  </a:lnTo>
                  <a:lnTo>
                    <a:pt x="874" y="4819"/>
                  </a:lnTo>
                  <a:lnTo>
                    <a:pt x="874" y="0"/>
                  </a:ln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2"/>
            <p:cNvSpPr/>
            <p:nvPr/>
          </p:nvSpPr>
          <p:spPr>
            <a:xfrm>
              <a:off x="5778866" y="2422960"/>
              <a:ext cx="58123" cy="315132"/>
            </a:xfrm>
            <a:custGeom>
              <a:rect b="b" l="l" r="r" t="t"/>
              <a:pathLst>
                <a:path extrusionOk="0" h="4820" w="889">
                  <a:moveTo>
                    <a:pt x="1" y="0"/>
                  </a:moveTo>
                  <a:lnTo>
                    <a:pt x="1" y="4819"/>
                  </a:lnTo>
                  <a:lnTo>
                    <a:pt x="888" y="4819"/>
                  </a:lnTo>
                  <a:lnTo>
                    <a:pt x="888" y="0"/>
                  </a:ln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32"/>
            <p:cNvSpPr/>
            <p:nvPr/>
          </p:nvSpPr>
          <p:spPr>
            <a:xfrm>
              <a:off x="5887267" y="2422960"/>
              <a:ext cx="57927" cy="315132"/>
            </a:xfrm>
            <a:custGeom>
              <a:rect b="b" l="l" r="r" t="t"/>
              <a:pathLst>
                <a:path extrusionOk="0" h="4820" w="886">
                  <a:moveTo>
                    <a:pt x="0" y="0"/>
                  </a:moveTo>
                  <a:lnTo>
                    <a:pt x="0" y="4819"/>
                  </a:lnTo>
                  <a:lnTo>
                    <a:pt x="885" y="4819"/>
                  </a:lnTo>
                  <a:lnTo>
                    <a:pt x="885" y="0"/>
                  </a:ln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32"/>
            <p:cNvSpPr/>
            <p:nvPr/>
          </p:nvSpPr>
          <p:spPr>
            <a:xfrm>
              <a:off x="5563047" y="2652509"/>
              <a:ext cx="57142" cy="85582"/>
            </a:xfrm>
            <a:custGeom>
              <a:rect b="b" l="l" r="r" t="t"/>
              <a:pathLst>
                <a:path extrusionOk="0" h="1309" w="874">
                  <a:moveTo>
                    <a:pt x="0" y="1"/>
                  </a:moveTo>
                  <a:lnTo>
                    <a:pt x="0" y="1308"/>
                  </a:lnTo>
                  <a:lnTo>
                    <a:pt x="874" y="1308"/>
                  </a:lnTo>
                  <a:lnTo>
                    <a:pt x="874" y="1"/>
                  </a:ln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2"/>
            <p:cNvSpPr/>
            <p:nvPr/>
          </p:nvSpPr>
          <p:spPr>
            <a:xfrm>
              <a:off x="5671382" y="2608966"/>
              <a:ext cx="57207" cy="129126"/>
            </a:xfrm>
            <a:custGeom>
              <a:rect b="b" l="l" r="r" t="t"/>
              <a:pathLst>
                <a:path extrusionOk="0" h="1975" w="875">
                  <a:moveTo>
                    <a:pt x="1" y="0"/>
                  </a:moveTo>
                  <a:lnTo>
                    <a:pt x="1" y="1974"/>
                  </a:lnTo>
                  <a:lnTo>
                    <a:pt x="874" y="1974"/>
                  </a:lnTo>
                  <a:lnTo>
                    <a:pt x="874"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32"/>
            <p:cNvSpPr/>
            <p:nvPr/>
          </p:nvSpPr>
          <p:spPr>
            <a:xfrm>
              <a:off x="5778866" y="2504619"/>
              <a:ext cx="58123" cy="233472"/>
            </a:xfrm>
            <a:custGeom>
              <a:rect b="b" l="l" r="r" t="t"/>
              <a:pathLst>
                <a:path extrusionOk="0" h="3571" w="889">
                  <a:moveTo>
                    <a:pt x="1" y="0"/>
                  </a:moveTo>
                  <a:lnTo>
                    <a:pt x="1" y="3570"/>
                  </a:lnTo>
                  <a:lnTo>
                    <a:pt x="888" y="3570"/>
                  </a:lnTo>
                  <a:lnTo>
                    <a:pt x="888" y="0"/>
                  </a:ln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32"/>
            <p:cNvSpPr/>
            <p:nvPr/>
          </p:nvSpPr>
          <p:spPr>
            <a:xfrm>
              <a:off x="5887267" y="2552543"/>
              <a:ext cx="57927" cy="185548"/>
            </a:xfrm>
            <a:custGeom>
              <a:rect b="b" l="l" r="r" t="t"/>
              <a:pathLst>
                <a:path extrusionOk="0" h="2838" w="886">
                  <a:moveTo>
                    <a:pt x="0" y="1"/>
                  </a:moveTo>
                  <a:lnTo>
                    <a:pt x="0" y="2837"/>
                  </a:lnTo>
                  <a:lnTo>
                    <a:pt x="885" y="2837"/>
                  </a:lnTo>
                  <a:lnTo>
                    <a:pt x="885" y="1"/>
                  </a:ln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32"/>
            <p:cNvSpPr/>
            <p:nvPr/>
          </p:nvSpPr>
          <p:spPr>
            <a:xfrm>
              <a:off x="4990052" y="3024691"/>
              <a:ext cx="463087" cy="322846"/>
            </a:xfrm>
            <a:custGeom>
              <a:rect b="b" l="l" r="r" t="t"/>
              <a:pathLst>
                <a:path extrusionOk="0" h="4938" w="7083">
                  <a:moveTo>
                    <a:pt x="608" y="1"/>
                  </a:moveTo>
                  <a:cubicBezTo>
                    <a:pt x="269" y="1"/>
                    <a:pt x="0" y="269"/>
                    <a:pt x="0" y="597"/>
                  </a:cubicBezTo>
                  <a:lnTo>
                    <a:pt x="0" y="4307"/>
                  </a:lnTo>
                  <a:cubicBezTo>
                    <a:pt x="0" y="4657"/>
                    <a:pt x="291" y="4937"/>
                    <a:pt x="642" y="4937"/>
                  </a:cubicBezTo>
                  <a:lnTo>
                    <a:pt x="6544" y="4937"/>
                  </a:lnTo>
                  <a:cubicBezTo>
                    <a:pt x="6838" y="4937"/>
                    <a:pt x="7082" y="4702"/>
                    <a:pt x="7082" y="4400"/>
                  </a:cubicBezTo>
                  <a:lnTo>
                    <a:pt x="7082" y="502"/>
                  </a:lnTo>
                  <a:cubicBezTo>
                    <a:pt x="7082" y="222"/>
                    <a:pt x="6861" y="1"/>
                    <a:pt x="6581"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32"/>
            <p:cNvSpPr/>
            <p:nvPr/>
          </p:nvSpPr>
          <p:spPr>
            <a:xfrm>
              <a:off x="5112901" y="3077452"/>
              <a:ext cx="218108" cy="218108"/>
            </a:xfrm>
            <a:custGeom>
              <a:rect b="b" l="l" r="r" t="t"/>
              <a:pathLst>
                <a:path extrusionOk="0" h="3336" w="3336">
                  <a:moveTo>
                    <a:pt x="1084" y="104"/>
                  </a:moveTo>
                  <a:lnTo>
                    <a:pt x="1084" y="104"/>
                  </a:lnTo>
                  <a:cubicBezTo>
                    <a:pt x="711" y="244"/>
                    <a:pt x="395" y="513"/>
                    <a:pt x="210" y="863"/>
                  </a:cubicBezTo>
                  <a:lnTo>
                    <a:pt x="815" y="863"/>
                  </a:lnTo>
                  <a:cubicBezTo>
                    <a:pt x="885" y="513"/>
                    <a:pt x="991" y="269"/>
                    <a:pt x="1084" y="104"/>
                  </a:cubicBezTo>
                  <a:close/>
                  <a:moveTo>
                    <a:pt x="1610" y="0"/>
                  </a:moveTo>
                  <a:cubicBezTo>
                    <a:pt x="1482" y="0"/>
                    <a:pt x="1353" y="22"/>
                    <a:pt x="1235" y="59"/>
                  </a:cubicBezTo>
                  <a:cubicBezTo>
                    <a:pt x="1143" y="210"/>
                    <a:pt x="1014" y="465"/>
                    <a:pt x="944" y="863"/>
                  </a:cubicBezTo>
                  <a:lnTo>
                    <a:pt x="1610" y="863"/>
                  </a:lnTo>
                  <a:lnTo>
                    <a:pt x="1610" y="0"/>
                  </a:lnTo>
                  <a:close/>
                  <a:moveTo>
                    <a:pt x="1739" y="0"/>
                  </a:moveTo>
                  <a:lnTo>
                    <a:pt x="1739" y="863"/>
                  </a:lnTo>
                  <a:lnTo>
                    <a:pt x="2403" y="863"/>
                  </a:lnTo>
                  <a:cubicBezTo>
                    <a:pt x="2333" y="479"/>
                    <a:pt x="2204" y="210"/>
                    <a:pt x="2123" y="59"/>
                  </a:cubicBezTo>
                  <a:cubicBezTo>
                    <a:pt x="1994" y="22"/>
                    <a:pt x="1865" y="0"/>
                    <a:pt x="1739" y="0"/>
                  </a:cubicBezTo>
                  <a:close/>
                  <a:moveTo>
                    <a:pt x="2274" y="104"/>
                  </a:moveTo>
                  <a:cubicBezTo>
                    <a:pt x="2355" y="269"/>
                    <a:pt x="2462" y="513"/>
                    <a:pt x="2532" y="863"/>
                  </a:cubicBezTo>
                  <a:lnTo>
                    <a:pt x="3125" y="863"/>
                  </a:lnTo>
                  <a:cubicBezTo>
                    <a:pt x="2940" y="524"/>
                    <a:pt x="2635" y="255"/>
                    <a:pt x="2274" y="104"/>
                  </a:cubicBezTo>
                  <a:close/>
                  <a:moveTo>
                    <a:pt x="140" y="980"/>
                  </a:moveTo>
                  <a:cubicBezTo>
                    <a:pt x="59" y="1179"/>
                    <a:pt x="11" y="1389"/>
                    <a:pt x="0" y="1599"/>
                  </a:cubicBezTo>
                  <a:lnTo>
                    <a:pt x="745" y="1599"/>
                  </a:lnTo>
                  <a:cubicBezTo>
                    <a:pt x="745" y="1364"/>
                    <a:pt x="770" y="1165"/>
                    <a:pt x="793" y="980"/>
                  </a:cubicBezTo>
                  <a:close/>
                  <a:moveTo>
                    <a:pt x="921" y="980"/>
                  </a:moveTo>
                  <a:cubicBezTo>
                    <a:pt x="899" y="1165"/>
                    <a:pt x="874" y="1364"/>
                    <a:pt x="874" y="1599"/>
                  </a:cubicBezTo>
                  <a:lnTo>
                    <a:pt x="1610" y="1599"/>
                  </a:lnTo>
                  <a:lnTo>
                    <a:pt x="1610" y="980"/>
                  </a:lnTo>
                  <a:close/>
                  <a:moveTo>
                    <a:pt x="1739" y="980"/>
                  </a:moveTo>
                  <a:lnTo>
                    <a:pt x="1739" y="1599"/>
                  </a:lnTo>
                  <a:lnTo>
                    <a:pt x="2473" y="1599"/>
                  </a:lnTo>
                  <a:cubicBezTo>
                    <a:pt x="2473" y="1364"/>
                    <a:pt x="2450" y="1165"/>
                    <a:pt x="2425" y="980"/>
                  </a:cubicBezTo>
                  <a:close/>
                  <a:moveTo>
                    <a:pt x="2554" y="980"/>
                  </a:moveTo>
                  <a:cubicBezTo>
                    <a:pt x="2579" y="1165"/>
                    <a:pt x="2602" y="1364"/>
                    <a:pt x="2602" y="1599"/>
                  </a:cubicBezTo>
                  <a:lnTo>
                    <a:pt x="3335" y="1599"/>
                  </a:lnTo>
                  <a:cubicBezTo>
                    <a:pt x="3324" y="1389"/>
                    <a:pt x="3279" y="1179"/>
                    <a:pt x="3184" y="980"/>
                  </a:cubicBezTo>
                  <a:close/>
                  <a:moveTo>
                    <a:pt x="0" y="1725"/>
                  </a:moveTo>
                  <a:cubicBezTo>
                    <a:pt x="11" y="1949"/>
                    <a:pt x="59" y="2159"/>
                    <a:pt x="151" y="2344"/>
                  </a:cubicBezTo>
                  <a:lnTo>
                    <a:pt x="804" y="2344"/>
                  </a:lnTo>
                  <a:cubicBezTo>
                    <a:pt x="770" y="2159"/>
                    <a:pt x="745" y="1960"/>
                    <a:pt x="745" y="1725"/>
                  </a:cubicBezTo>
                  <a:close/>
                  <a:moveTo>
                    <a:pt x="874" y="1725"/>
                  </a:moveTo>
                  <a:cubicBezTo>
                    <a:pt x="874" y="1960"/>
                    <a:pt x="899" y="2159"/>
                    <a:pt x="921" y="2344"/>
                  </a:cubicBezTo>
                  <a:lnTo>
                    <a:pt x="1610" y="2344"/>
                  </a:lnTo>
                  <a:lnTo>
                    <a:pt x="1610" y="1725"/>
                  </a:lnTo>
                  <a:close/>
                  <a:moveTo>
                    <a:pt x="1739" y="1725"/>
                  </a:moveTo>
                  <a:lnTo>
                    <a:pt x="1739" y="2344"/>
                  </a:lnTo>
                  <a:lnTo>
                    <a:pt x="2425" y="2344"/>
                  </a:lnTo>
                  <a:cubicBezTo>
                    <a:pt x="2450" y="2159"/>
                    <a:pt x="2473" y="1960"/>
                    <a:pt x="2473" y="1725"/>
                  </a:cubicBezTo>
                  <a:close/>
                  <a:moveTo>
                    <a:pt x="2602" y="1725"/>
                  </a:moveTo>
                  <a:cubicBezTo>
                    <a:pt x="2602" y="1960"/>
                    <a:pt x="2579" y="2159"/>
                    <a:pt x="2543" y="2344"/>
                  </a:cubicBezTo>
                  <a:lnTo>
                    <a:pt x="3184" y="2344"/>
                  </a:lnTo>
                  <a:cubicBezTo>
                    <a:pt x="3265" y="2159"/>
                    <a:pt x="3324" y="1949"/>
                    <a:pt x="3335" y="1725"/>
                  </a:cubicBezTo>
                  <a:close/>
                  <a:moveTo>
                    <a:pt x="2532" y="2473"/>
                  </a:moveTo>
                  <a:cubicBezTo>
                    <a:pt x="2462" y="2823"/>
                    <a:pt x="2355" y="3069"/>
                    <a:pt x="2263" y="3220"/>
                  </a:cubicBezTo>
                  <a:cubicBezTo>
                    <a:pt x="2635" y="3080"/>
                    <a:pt x="2940" y="2812"/>
                    <a:pt x="3125" y="2473"/>
                  </a:cubicBezTo>
                  <a:close/>
                  <a:moveTo>
                    <a:pt x="210" y="2473"/>
                  </a:moveTo>
                  <a:cubicBezTo>
                    <a:pt x="395" y="2812"/>
                    <a:pt x="711" y="3092"/>
                    <a:pt x="1084" y="3232"/>
                  </a:cubicBezTo>
                  <a:cubicBezTo>
                    <a:pt x="991" y="3069"/>
                    <a:pt x="885" y="2823"/>
                    <a:pt x="815" y="2473"/>
                  </a:cubicBezTo>
                  <a:close/>
                  <a:moveTo>
                    <a:pt x="1739" y="2473"/>
                  </a:moveTo>
                  <a:lnTo>
                    <a:pt x="1739" y="3324"/>
                  </a:lnTo>
                  <a:cubicBezTo>
                    <a:pt x="1865" y="3324"/>
                    <a:pt x="1994" y="3302"/>
                    <a:pt x="2112" y="3265"/>
                  </a:cubicBezTo>
                  <a:cubicBezTo>
                    <a:pt x="2204" y="3114"/>
                    <a:pt x="2322" y="2859"/>
                    <a:pt x="2403" y="2473"/>
                  </a:cubicBezTo>
                  <a:close/>
                  <a:moveTo>
                    <a:pt x="944" y="2473"/>
                  </a:moveTo>
                  <a:cubicBezTo>
                    <a:pt x="1025" y="2859"/>
                    <a:pt x="1143" y="3125"/>
                    <a:pt x="1235" y="3279"/>
                  </a:cubicBezTo>
                  <a:cubicBezTo>
                    <a:pt x="1353" y="3302"/>
                    <a:pt x="1482" y="3324"/>
                    <a:pt x="1610" y="3335"/>
                  </a:cubicBezTo>
                  <a:lnTo>
                    <a:pt x="1610" y="2473"/>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32"/>
            <p:cNvSpPr/>
            <p:nvPr/>
          </p:nvSpPr>
          <p:spPr>
            <a:xfrm>
              <a:off x="5176188" y="1637951"/>
              <a:ext cx="463217" cy="322781"/>
            </a:xfrm>
            <a:custGeom>
              <a:rect b="b" l="l" r="r" t="t"/>
              <a:pathLst>
                <a:path extrusionOk="0" h="4937" w="7085">
                  <a:moveTo>
                    <a:pt x="597" y="0"/>
                  </a:moveTo>
                  <a:cubicBezTo>
                    <a:pt x="269" y="0"/>
                    <a:pt x="0" y="269"/>
                    <a:pt x="0" y="597"/>
                  </a:cubicBezTo>
                  <a:lnTo>
                    <a:pt x="0" y="4293"/>
                  </a:lnTo>
                  <a:cubicBezTo>
                    <a:pt x="0" y="4643"/>
                    <a:pt x="280" y="4937"/>
                    <a:pt x="644" y="4937"/>
                  </a:cubicBezTo>
                  <a:lnTo>
                    <a:pt x="6536" y="4937"/>
                  </a:lnTo>
                  <a:cubicBezTo>
                    <a:pt x="6839" y="4937"/>
                    <a:pt x="7085" y="4691"/>
                    <a:pt x="7085" y="4388"/>
                  </a:cubicBezTo>
                  <a:lnTo>
                    <a:pt x="7085" y="501"/>
                  </a:lnTo>
                  <a:cubicBezTo>
                    <a:pt x="7085" y="221"/>
                    <a:pt x="6861" y="0"/>
                    <a:pt x="6581" y="0"/>
                  </a:cubicBez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32"/>
            <p:cNvSpPr/>
            <p:nvPr/>
          </p:nvSpPr>
          <p:spPr>
            <a:xfrm>
              <a:off x="5287660" y="1702743"/>
              <a:ext cx="240272" cy="206732"/>
            </a:xfrm>
            <a:custGeom>
              <a:rect b="b" l="l" r="r" t="t"/>
              <a:pathLst>
                <a:path extrusionOk="0" h="3162" w="3675">
                  <a:moveTo>
                    <a:pt x="886" y="1109"/>
                  </a:moveTo>
                  <a:cubicBezTo>
                    <a:pt x="1003" y="1109"/>
                    <a:pt x="1096" y="1202"/>
                    <a:pt x="1096" y="1308"/>
                  </a:cubicBezTo>
                  <a:cubicBezTo>
                    <a:pt x="1096" y="1426"/>
                    <a:pt x="1003" y="1518"/>
                    <a:pt x="886" y="1518"/>
                  </a:cubicBezTo>
                  <a:cubicBezTo>
                    <a:pt x="771" y="1518"/>
                    <a:pt x="676" y="1426"/>
                    <a:pt x="676" y="1308"/>
                  </a:cubicBezTo>
                  <a:cubicBezTo>
                    <a:pt x="676" y="1202"/>
                    <a:pt x="771" y="1109"/>
                    <a:pt x="886" y="1109"/>
                  </a:cubicBezTo>
                  <a:close/>
                  <a:moveTo>
                    <a:pt x="1832" y="1109"/>
                  </a:moveTo>
                  <a:cubicBezTo>
                    <a:pt x="1950" y="1109"/>
                    <a:pt x="2042" y="1202"/>
                    <a:pt x="2042" y="1308"/>
                  </a:cubicBezTo>
                  <a:cubicBezTo>
                    <a:pt x="2042" y="1426"/>
                    <a:pt x="1950" y="1518"/>
                    <a:pt x="1832" y="1518"/>
                  </a:cubicBezTo>
                  <a:cubicBezTo>
                    <a:pt x="1726" y="1518"/>
                    <a:pt x="1633" y="1426"/>
                    <a:pt x="1633" y="1308"/>
                  </a:cubicBezTo>
                  <a:cubicBezTo>
                    <a:pt x="1633" y="1202"/>
                    <a:pt x="1726" y="1109"/>
                    <a:pt x="1832" y="1109"/>
                  </a:cubicBezTo>
                  <a:close/>
                  <a:moveTo>
                    <a:pt x="2790" y="1109"/>
                  </a:moveTo>
                  <a:cubicBezTo>
                    <a:pt x="2905" y="1109"/>
                    <a:pt x="2986" y="1202"/>
                    <a:pt x="2986" y="1308"/>
                  </a:cubicBezTo>
                  <a:cubicBezTo>
                    <a:pt x="2986" y="1426"/>
                    <a:pt x="2905" y="1518"/>
                    <a:pt x="2790" y="1518"/>
                  </a:cubicBezTo>
                  <a:cubicBezTo>
                    <a:pt x="2672" y="1518"/>
                    <a:pt x="2580" y="1426"/>
                    <a:pt x="2580" y="1308"/>
                  </a:cubicBezTo>
                  <a:cubicBezTo>
                    <a:pt x="2580" y="1202"/>
                    <a:pt x="2672" y="1109"/>
                    <a:pt x="2790" y="1109"/>
                  </a:cubicBezTo>
                  <a:close/>
                  <a:moveTo>
                    <a:pt x="410" y="0"/>
                  </a:moveTo>
                  <a:cubicBezTo>
                    <a:pt x="186" y="0"/>
                    <a:pt x="1" y="188"/>
                    <a:pt x="1" y="409"/>
                  </a:cubicBezTo>
                  <a:lnTo>
                    <a:pt x="1" y="2207"/>
                  </a:lnTo>
                  <a:cubicBezTo>
                    <a:pt x="1" y="2439"/>
                    <a:pt x="186" y="2627"/>
                    <a:pt x="410" y="2627"/>
                  </a:cubicBezTo>
                  <a:lnTo>
                    <a:pt x="2182" y="2627"/>
                  </a:lnTo>
                  <a:lnTo>
                    <a:pt x="2720" y="3162"/>
                  </a:lnTo>
                  <a:lnTo>
                    <a:pt x="2720" y="2627"/>
                  </a:lnTo>
                  <a:lnTo>
                    <a:pt x="3266" y="2627"/>
                  </a:lnTo>
                  <a:cubicBezTo>
                    <a:pt x="3490" y="2627"/>
                    <a:pt x="3675" y="2439"/>
                    <a:pt x="3675" y="2207"/>
                  </a:cubicBezTo>
                  <a:lnTo>
                    <a:pt x="3675" y="409"/>
                  </a:lnTo>
                  <a:cubicBezTo>
                    <a:pt x="3675" y="188"/>
                    <a:pt x="3490" y="0"/>
                    <a:pt x="326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132"/>
          <p:cNvGrpSpPr/>
          <p:nvPr/>
        </p:nvGrpSpPr>
        <p:grpSpPr>
          <a:xfrm>
            <a:off x="5680199" y="1867018"/>
            <a:ext cx="2743796" cy="2547813"/>
            <a:chOff x="7210625" y="1830225"/>
            <a:chExt cx="2317983" cy="2152414"/>
          </a:xfrm>
        </p:grpSpPr>
        <p:sp>
          <p:nvSpPr>
            <p:cNvPr id="5078" name="Google Shape;5078;p132"/>
            <p:cNvSpPr/>
            <p:nvPr/>
          </p:nvSpPr>
          <p:spPr>
            <a:xfrm>
              <a:off x="7866584" y="2174894"/>
              <a:ext cx="952060" cy="1807746"/>
            </a:xfrm>
            <a:custGeom>
              <a:rect b="b" l="l" r="r" t="t"/>
              <a:pathLst>
                <a:path extrusionOk="0" h="26917" w="14176">
                  <a:moveTo>
                    <a:pt x="819" y="1"/>
                  </a:moveTo>
                  <a:cubicBezTo>
                    <a:pt x="362" y="1"/>
                    <a:pt x="1" y="373"/>
                    <a:pt x="1" y="819"/>
                  </a:cubicBezTo>
                  <a:lnTo>
                    <a:pt x="1" y="26102"/>
                  </a:lnTo>
                  <a:cubicBezTo>
                    <a:pt x="1" y="26556"/>
                    <a:pt x="362" y="26917"/>
                    <a:pt x="819" y="26917"/>
                  </a:cubicBezTo>
                  <a:lnTo>
                    <a:pt x="13372" y="26917"/>
                  </a:lnTo>
                  <a:cubicBezTo>
                    <a:pt x="13814" y="26917"/>
                    <a:pt x="14176" y="26556"/>
                    <a:pt x="14176" y="26102"/>
                  </a:cubicBezTo>
                  <a:lnTo>
                    <a:pt x="14176" y="819"/>
                  </a:lnTo>
                  <a:cubicBezTo>
                    <a:pt x="14176" y="373"/>
                    <a:pt x="13814" y="1"/>
                    <a:pt x="1337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32"/>
            <p:cNvSpPr/>
            <p:nvPr/>
          </p:nvSpPr>
          <p:spPr>
            <a:xfrm>
              <a:off x="7872830" y="2273687"/>
              <a:ext cx="939636" cy="1610228"/>
            </a:xfrm>
            <a:custGeom>
              <a:rect b="b" l="l" r="r" t="t"/>
              <a:pathLst>
                <a:path extrusionOk="0" h="23976" w="13991">
                  <a:moveTo>
                    <a:pt x="829" y="0"/>
                  </a:moveTo>
                  <a:cubicBezTo>
                    <a:pt x="376" y="0"/>
                    <a:pt x="0" y="373"/>
                    <a:pt x="0" y="840"/>
                  </a:cubicBezTo>
                  <a:lnTo>
                    <a:pt x="0" y="23150"/>
                  </a:lnTo>
                  <a:cubicBezTo>
                    <a:pt x="0" y="23603"/>
                    <a:pt x="376" y="23976"/>
                    <a:pt x="829" y="23976"/>
                  </a:cubicBezTo>
                  <a:lnTo>
                    <a:pt x="13161" y="23976"/>
                  </a:lnTo>
                  <a:cubicBezTo>
                    <a:pt x="13629" y="23976"/>
                    <a:pt x="13990" y="23603"/>
                    <a:pt x="13990" y="23150"/>
                  </a:cubicBezTo>
                  <a:lnTo>
                    <a:pt x="13990" y="840"/>
                  </a:lnTo>
                  <a:cubicBezTo>
                    <a:pt x="13990" y="373"/>
                    <a:pt x="13629" y="0"/>
                    <a:pt x="13161" y="0"/>
                  </a:cubicBezTo>
                  <a:close/>
                </a:path>
              </a:pathLst>
            </a:custGeom>
            <a:gradFill>
              <a:gsLst>
                <a:gs pos="0">
                  <a:schemeClr val="lt1"/>
                </a:gs>
                <a:gs pos="100000">
                  <a:srgbClr val="4EB3E4">
                    <a:alpha val="57647"/>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32"/>
            <p:cNvSpPr/>
            <p:nvPr/>
          </p:nvSpPr>
          <p:spPr>
            <a:xfrm>
              <a:off x="8274921" y="2218011"/>
              <a:ext cx="136402" cy="22028"/>
            </a:xfrm>
            <a:custGeom>
              <a:rect b="b" l="l" r="r" t="t"/>
              <a:pathLst>
                <a:path extrusionOk="0" h="328" w="2031">
                  <a:moveTo>
                    <a:pt x="151" y="0"/>
                  </a:moveTo>
                  <a:cubicBezTo>
                    <a:pt x="70" y="0"/>
                    <a:pt x="0" y="81"/>
                    <a:pt x="0" y="163"/>
                  </a:cubicBezTo>
                  <a:cubicBezTo>
                    <a:pt x="0" y="258"/>
                    <a:pt x="70" y="328"/>
                    <a:pt x="151" y="328"/>
                  </a:cubicBezTo>
                  <a:lnTo>
                    <a:pt x="1865" y="328"/>
                  </a:lnTo>
                  <a:cubicBezTo>
                    <a:pt x="1960" y="328"/>
                    <a:pt x="2030" y="258"/>
                    <a:pt x="2030" y="163"/>
                  </a:cubicBezTo>
                  <a:cubicBezTo>
                    <a:pt x="2030" y="81"/>
                    <a:pt x="1960" y="0"/>
                    <a:pt x="1865"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32"/>
            <p:cNvSpPr/>
            <p:nvPr/>
          </p:nvSpPr>
          <p:spPr>
            <a:xfrm>
              <a:off x="8230125" y="2218011"/>
              <a:ext cx="22096" cy="22028"/>
            </a:xfrm>
            <a:custGeom>
              <a:rect b="b" l="l" r="r" t="t"/>
              <a:pathLst>
                <a:path extrusionOk="0" h="328" w="329">
                  <a:moveTo>
                    <a:pt x="166" y="0"/>
                  </a:moveTo>
                  <a:cubicBezTo>
                    <a:pt x="71" y="0"/>
                    <a:pt x="1" y="81"/>
                    <a:pt x="1" y="163"/>
                  </a:cubicBezTo>
                  <a:cubicBezTo>
                    <a:pt x="1" y="258"/>
                    <a:pt x="71" y="328"/>
                    <a:pt x="166" y="328"/>
                  </a:cubicBezTo>
                  <a:cubicBezTo>
                    <a:pt x="247" y="328"/>
                    <a:pt x="328" y="258"/>
                    <a:pt x="328" y="163"/>
                  </a:cubicBezTo>
                  <a:cubicBezTo>
                    <a:pt x="328" y="81"/>
                    <a:pt x="247" y="0"/>
                    <a:pt x="166"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32"/>
            <p:cNvSpPr/>
            <p:nvPr/>
          </p:nvSpPr>
          <p:spPr>
            <a:xfrm>
              <a:off x="7966855" y="2884850"/>
              <a:ext cx="751588" cy="88651"/>
            </a:xfrm>
            <a:custGeom>
              <a:rect b="b" l="l" r="r" t="t"/>
              <a:pathLst>
                <a:path extrusionOk="0" h="1320" w="11191">
                  <a:moveTo>
                    <a:pt x="140" y="1"/>
                  </a:moveTo>
                  <a:cubicBezTo>
                    <a:pt x="59" y="1"/>
                    <a:pt x="0" y="60"/>
                    <a:pt x="0" y="141"/>
                  </a:cubicBezTo>
                  <a:lnTo>
                    <a:pt x="0" y="1180"/>
                  </a:lnTo>
                  <a:cubicBezTo>
                    <a:pt x="0" y="1261"/>
                    <a:pt x="59" y="1320"/>
                    <a:pt x="140" y="1320"/>
                  </a:cubicBezTo>
                  <a:lnTo>
                    <a:pt x="11061" y="1320"/>
                  </a:lnTo>
                  <a:cubicBezTo>
                    <a:pt x="11131" y="1320"/>
                    <a:pt x="11190" y="1261"/>
                    <a:pt x="11190" y="1180"/>
                  </a:cubicBezTo>
                  <a:lnTo>
                    <a:pt x="11190" y="141"/>
                  </a:lnTo>
                  <a:cubicBezTo>
                    <a:pt x="11190" y="60"/>
                    <a:pt x="11131" y="1"/>
                    <a:pt x="1106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32"/>
            <p:cNvSpPr/>
            <p:nvPr/>
          </p:nvSpPr>
          <p:spPr>
            <a:xfrm>
              <a:off x="7962892" y="2357571"/>
              <a:ext cx="221964" cy="104232"/>
            </a:xfrm>
            <a:custGeom>
              <a:rect b="b" l="l" r="r" t="t"/>
              <a:pathLst>
                <a:path extrusionOk="0" h="1552" w="3305">
                  <a:moveTo>
                    <a:pt x="107" y="0"/>
                  </a:moveTo>
                  <a:cubicBezTo>
                    <a:pt x="48" y="0"/>
                    <a:pt x="1" y="45"/>
                    <a:pt x="1" y="104"/>
                  </a:cubicBezTo>
                  <a:lnTo>
                    <a:pt x="1" y="1459"/>
                  </a:lnTo>
                  <a:cubicBezTo>
                    <a:pt x="1" y="1515"/>
                    <a:pt x="48" y="1551"/>
                    <a:pt x="107" y="1551"/>
                  </a:cubicBezTo>
                  <a:lnTo>
                    <a:pt x="3198" y="1551"/>
                  </a:lnTo>
                  <a:cubicBezTo>
                    <a:pt x="3257" y="1551"/>
                    <a:pt x="3305" y="1515"/>
                    <a:pt x="3305" y="1459"/>
                  </a:cubicBezTo>
                  <a:lnTo>
                    <a:pt x="3305" y="104"/>
                  </a:lnTo>
                  <a:cubicBezTo>
                    <a:pt x="3305" y="45"/>
                    <a:pt x="3257" y="0"/>
                    <a:pt x="3198" y="0"/>
                  </a:cubicBezTo>
                  <a:close/>
                </a:path>
              </a:pathLst>
            </a:custGeom>
            <a:solidFill>
              <a:schemeClr val="dk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32"/>
            <p:cNvSpPr/>
            <p:nvPr/>
          </p:nvSpPr>
          <p:spPr>
            <a:xfrm>
              <a:off x="8231804" y="2357571"/>
              <a:ext cx="221829" cy="104232"/>
            </a:xfrm>
            <a:custGeom>
              <a:rect b="b" l="l" r="r" t="t"/>
              <a:pathLst>
                <a:path extrusionOk="0" h="1552" w="3303">
                  <a:moveTo>
                    <a:pt x="105" y="0"/>
                  </a:moveTo>
                  <a:cubicBezTo>
                    <a:pt x="46" y="0"/>
                    <a:pt x="1" y="45"/>
                    <a:pt x="1" y="104"/>
                  </a:cubicBezTo>
                  <a:lnTo>
                    <a:pt x="1" y="1459"/>
                  </a:lnTo>
                  <a:cubicBezTo>
                    <a:pt x="1" y="1515"/>
                    <a:pt x="46" y="1551"/>
                    <a:pt x="105" y="1551"/>
                  </a:cubicBezTo>
                  <a:lnTo>
                    <a:pt x="3207" y="1551"/>
                  </a:lnTo>
                  <a:cubicBezTo>
                    <a:pt x="3255" y="1551"/>
                    <a:pt x="3302" y="1515"/>
                    <a:pt x="3302" y="1459"/>
                  </a:cubicBezTo>
                  <a:lnTo>
                    <a:pt x="3302" y="104"/>
                  </a:lnTo>
                  <a:cubicBezTo>
                    <a:pt x="3302" y="45"/>
                    <a:pt x="3255" y="0"/>
                    <a:pt x="3207" y="0"/>
                  </a:cubicBezTo>
                  <a:close/>
                </a:path>
              </a:pathLst>
            </a:custGeom>
            <a:solidFill>
              <a:schemeClr val="dk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32"/>
            <p:cNvSpPr/>
            <p:nvPr/>
          </p:nvSpPr>
          <p:spPr>
            <a:xfrm>
              <a:off x="8501319" y="2357571"/>
              <a:ext cx="221024" cy="104232"/>
            </a:xfrm>
            <a:custGeom>
              <a:rect b="b" l="l" r="r" t="t"/>
              <a:pathLst>
                <a:path extrusionOk="0" h="1552" w="3291">
                  <a:moveTo>
                    <a:pt x="93" y="0"/>
                  </a:moveTo>
                  <a:cubicBezTo>
                    <a:pt x="34" y="0"/>
                    <a:pt x="1" y="45"/>
                    <a:pt x="1" y="104"/>
                  </a:cubicBezTo>
                  <a:lnTo>
                    <a:pt x="1" y="1459"/>
                  </a:lnTo>
                  <a:cubicBezTo>
                    <a:pt x="1" y="1515"/>
                    <a:pt x="34" y="1551"/>
                    <a:pt x="93" y="1551"/>
                  </a:cubicBezTo>
                  <a:lnTo>
                    <a:pt x="3199" y="1551"/>
                  </a:lnTo>
                  <a:cubicBezTo>
                    <a:pt x="3255" y="1551"/>
                    <a:pt x="3291" y="1515"/>
                    <a:pt x="3291" y="1459"/>
                  </a:cubicBezTo>
                  <a:lnTo>
                    <a:pt x="3291" y="104"/>
                  </a:lnTo>
                  <a:cubicBezTo>
                    <a:pt x="3291" y="45"/>
                    <a:pt x="3255" y="0"/>
                    <a:pt x="3199" y="0"/>
                  </a:cubicBezTo>
                  <a:close/>
                </a:path>
              </a:pathLst>
            </a:custGeom>
            <a:solidFill>
              <a:schemeClr val="dk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32"/>
            <p:cNvSpPr/>
            <p:nvPr/>
          </p:nvSpPr>
          <p:spPr>
            <a:xfrm>
              <a:off x="7970817" y="3215482"/>
              <a:ext cx="331636" cy="331636"/>
            </a:xfrm>
            <a:custGeom>
              <a:rect b="b" l="l" r="r" t="t"/>
              <a:pathLst>
                <a:path extrusionOk="0" h="4938" w="4938">
                  <a:moveTo>
                    <a:pt x="118" y="1"/>
                  </a:moveTo>
                  <a:cubicBezTo>
                    <a:pt x="59" y="1"/>
                    <a:pt x="0" y="48"/>
                    <a:pt x="0" y="118"/>
                  </a:cubicBezTo>
                  <a:lnTo>
                    <a:pt x="0" y="4820"/>
                  </a:lnTo>
                  <a:cubicBezTo>
                    <a:pt x="0" y="4879"/>
                    <a:pt x="59" y="4938"/>
                    <a:pt x="118" y="4938"/>
                  </a:cubicBezTo>
                  <a:lnTo>
                    <a:pt x="4819" y="4938"/>
                  </a:lnTo>
                  <a:cubicBezTo>
                    <a:pt x="4889" y="4938"/>
                    <a:pt x="4937" y="4879"/>
                    <a:pt x="4937" y="4820"/>
                  </a:cubicBezTo>
                  <a:lnTo>
                    <a:pt x="4937" y="118"/>
                  </a:lnTo>
                  <a:cubicBezTo>
                    <a:pt x="4937" y="48"/>
                    <a:pt x="4889" y="1"/>
                    <a:pt x="4819"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32"/>
            <p:cNvSpPr/>
            <p:nvPr/>
          </p:nvSpPr>
          <p:spPr>
            <a:xfrm>
              <a:off x="8401116" y="3215482"/>
              <a:ext cx="330629" cy="331636"/>
            </a:xfrm>
            <a:custGeom>
              <a:rect b="b" l="l" r="r" t="t"/>
              <a:pathLst>
                <a:path extrusionOk="0" h="4938" w="4923">
                  <a:moveTo>
                    <a:pt x="104" y="1"/>
                  </a:moveTo>
                  <a:cubicBezTo>
                    <a:pt x="45" y="1"/>
                    <a:pt x="0" y="48"/>
                    <a:pt x="0" y="118"/>
                  </a:cubicBezTo>
                  <a:lnTo>
                    <a:pt x="0" y="4820"/>
                  </a:lnTo>
                  <a:cubicBezTo>
                    <a:pt x="0" y="4879"/>
                    <a:pt x="45" y="4938"/>
                    <a:pt x="104" y="4938"/>
                  </a:cubicBezTo>
                  <a:lnTo>
                    <a:pt x="4817" y="4938"/>
                  </a:lnTo>
                  <a:cubicBezTo>
                    <a:pt x="4875" y="4938"/>
                    <a:pt x="4923" y="4879"/>
                    <a:pt x="4923" y="4820"/>
                  </a:cubicBezTo>
                  <a:lnTo>
                    <a:pt x="4923" y="118"/>
                  </a:lnTo>
                  <a:cubicBezTo>
                    <a:pt x="4923" y="48"/>
                    <a:pt x="4875" y="1"/>
                    <a:pt x="4817"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32"/>
            <p:cNvSpPr/>
            <p:nvPr/>
          </p:nvSpPr>
          <p:spPr>
            <a:xfrm>
              <a:off x="8401116" y="3611193"/>
              <a:ext cx="330629" cy="159169"/>
            </a:xfrm>
            <a:custGeom>
              <a:rect b="b" l="l" r="r" t="t"/>
              <a:pathLst>
                <a:path extrusionOk="0" h="2370" w="4923">
                  <a:moveTo>
                    <a:pt x="70" y="0"/>
                  </a:moveTo>
                  <a:cubicBezTo>
                    <a:pt x="34" y="0"/>
                    <a:pt x="0" y="37"/>
                    <a:pt x="0" y="70"/>
                  </a:cubicBezTo>
                  <a:lnTo>
                    <a:pt x="0" y="2288"/>
                  </a:lnTo>
                  <a:cubicBezTo>
                    <a:pt x="0" y="2336"/>
                    <a:pt x="34" y="2369"/>
                    <a:pt x="70" y="2369"/>
                  </a:cubicBezTo>
                  <a:lnTo>
                    <a:pt x="4853" y="2369"/>
                  </a:lnTo>
                  <a:cubicBezTo>
                    <a:pt x="4887" y="2369"/>
                    <a:pt x="4923" y="2336"/>
                    <a:pt x="4923" y="2288"/>
                  </a:cubicBezTo>
                  <a:lnTo>
                    <a:pt x="4923" y="70"/>
                  </a:lnTo>
                  <a:cubicBezTo>
                    <a:pt x="4923" y="37"/>
                    <a:pt x="4887" y="0"/>
                    <a:pt x="4853"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32"/>
            <p:cNvSpPr/>
            <p:nvPr/>
          </p:nvSpPr>
          <p:spPr>
            <a:xfrm>
              <a:off x="7967593" y="3611193"/>
              <a:ext cx="331636" cy="159169"/>
            </a:xfrm>
            <a:custGeom>
              <a:rect b="b" l="l" r="r" t="t"/>
              <a:pathLst>
                <a:path extrusionOk="0" h="2370" w="4938">
                  <a:moveTo>
                    <a:pt x="85" y="0"/>
                  </a:moveTo>
                  <a:cubicBezTo>
                    <a:pt x="37" y="0"/>
                    <a:pt x="1" y="37"/>
                    <a:pt x="1" y="70"/>
                  </a:cubicBezTo>
                  <a:lnTo>
                    <a:pt x="1" y="2288"/>
                  </a:lnTo>
                  <a:cubicBezTo>
                    <a:pt x="1" y="2336"/>
                    <a:pt x="37" y="2369"/>
                    <a:pt x="85" y="2369"/>
                  </a:cubicBezTo>
                  <a:lnTo>
                    <a:pt x="4856" y="2369"/>
                  </a:lnTo>
                  <a:cubicBezTo>
                    <a:pt x="4901" y="2369"/>
                    <a:pt x="4937" y="2336"/>
                    <a:pt x="4937" y="2288"/>
                  </a:cubicBezTo>
                  <a:lnTo>
                    <a:pt x="4937" y="70"/>
                  </a:lnTo>
                  <a:cubicBezTo>
                    <a:pt x="4937" y="37"/>
                    <a:pt x="4901" y="0"/>
                    <a:pt x="485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32"/>
            <p:cNvSpPr/>
            <p:nvPr/>
          </p:nvSpPr>
          <p:spPr>
            <a:xfrm>
              <a:off x="9063992" y="3031394"/>
              <a:ext cx="331435" cy="330696"/>
            </a:xfrm>
            <a:custGeom>
              <a:rect b="b" l="l" r="r" t="t"/>
              <a:pathLst>
                <a:path extrusionOk="0" h="4924" w="4935">
                  <a:moveTo>
                    <a:pt x="116" y="0"/>
                  </a:moveTo>
                  <a:cubicBezTo>
                    <a:pt x="46" y="0"/>
                    <a:pt x="1" y="48"/>
                    <a:pt x="1" y="118"/>
                  </a:cubicBezTo>
                  <a:lnTo>
                    <a:pt x="1" y="4819"/>
                  </a:lnTo>
                  <a:cubicBezTo>
                    <a:pt x="1" y="4878"/>
                    <a:pt x="46" y="4923"/>
                    <a:pt x="116" y="4923"/>
                  </a:cubicBezTo>
                  <a:lnTo>
                    <a:pt x="4817" y="4923"/>
                  </a:lnTo>
                  <a:cubicBezTo>
                    <a:pt x="4876" y="4923"/>
                    <a:pt x="4935" y="4878"/>
                    <a:pt x="4935" y="4819"/>
                  </a:cubicBezTo>
                  <a:lnTo>
                    <a:pt x="4935" y="118"/>
                  </a:lnTo>
                  <a:cubicBezTo>
                    <a:pt x="4935" y="48"/>
                    <a:pt x="4876" y="0"/>
                    <a:pt x="4817" y="0"/>
                  </a:cubicBez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32"/>
            <p:cNvSpPr/>
            <p:nvPr/>
          </p:nvSpPr>
          <p:spPr>
            <a:xfrm>
              <a:off x="7962892" y="2489945"/>
              <a:ext cx="221964" cy="24312"/>
            </a:xfrm>
            <a:custGeom>
              <a:rect b="b" l="l" r="r" t="t"/>
              <a:pathLst>
                <a:path extrusionOk="0" h="362" w="3305">
                  <a:moveTo>
                    <a:pt x="85" y="0"/>
                  </a:moveTo>
                  <a:cubicBezTo>
                    <a:pt x="37" y="0"/>
                    <a:pt x="1" y="34"/>
                    <a:pt x="1" y="70"/>
                  </a:cubicBezTo>
                  <a:lnTo>
                    <a:pt x="1" y="292"/>
                  </a:lnTo>
                  <a:cubicBezTo>
                    <a:pt x="1" y="328"/>
                    <a:pt x="37" y="362"/>
                    <a:pt x="85" y="362"/>
                  </a:cubicBezTo>
                  <a:lnTo>
                    <a:pt x="3221" y="362"/>
                  </a:lnTo>
                  <a:cubicBezTo>
                    <a:pt x="3268" y="362"/>
                    <a:pt x="3305" y="328"/>
                    <a:pt x="3305" y="292"/>
                  </a:cubicBezTo>
                  <a:lnTo>
                    <a:pt x="3305" y="70"/>
                  </a:lnTo>
                  <a:cubicBezTo>
                    <a:pt x="3305" y="34"/>
                    <a:pt x="3268" y="0"/>
                    <a:pt x="3221" y="0"/>
                  </a:cubicBezTo>
                  <a:close/>
                </a:path>
              </a:pathLst>
            </a:custGeom>
            <a:solidFill>
              <a:schemeClr val="accent4"/>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32"/>
            <p:cNvSpPr/>
            <p:nvPr/>
          </p:nvSpPr>
          <p:spPr>
            <a:xfrm>
              <a:off x="8231804" y="2489945"/>
              <a:ext cx="221829" cy="24312"/>
            </a:xfrm>
            <a:custGeom>
              <a:rect b="b" l="l" r="r" t="t"/>
              <a:pathLst>
                <a:path extrusionOk="0" h="362" w="3303">
                  <a:moveTo>
                    <a:pt x="82" y="0"/>
                  </a:moveTo>
                  <a:cubicBezTo>
                    <a:pt x="35" y="0"/>
                    <a:pt x="1" y="34"/>
                    <a:pt x="1" y="70"/>
                  </a:cubicBezTo>
                  <a:lnTo>
                    <a:pt x="1" y="292"/>
                  </a:lnTo>
                  <a:cubicBezTo>
                    <a:pt x="1" y="328"/>
                    <a:pt x="35" y="362"/>
                    <a:pt x="82" y="362"/>
                  </a:cubicBezTo>
                  <a:lnTo>
                    <a:pt x="3221" y="362"/>
                  </a:lnTo>
                  <a:cubicBezTo>
                    <a:pt x="3266" y="362"/>
                    <a:pt x="3302" y="328"/>
                    <a:pt x="3302" y="292"/>
                  </a:cubicBezTo>
                  <a:lnTo>
                    <a:pt x="3302" y="70"/>
                  </a:lnTo>
                  <a:cubicBezTo>
                    <a:pt x="3302" y="34"/>
                    <a:pt x="3266" y="0"/>
                    <a:pt x="3221" y="0"/>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32"/>
            <p:cNvSpPr/>
            <p:nvPr/>
          </p:nvSpPr>
          <p:spPr>
            <a:xfrm>
              <a:off x="8501319" y="2489945"/>
              <a:ext cx="221024" cy="24312"/>
            </a:xfrm>
            <a:custGeom>
              <a:rect b="b" l="l" r="r" t="t"/>
              <a:pathLst>
                <a:path extrusionOk="0" h="362" w="3291">
                  <a:moveTo>
                    <a:pt x="71" y="0"/>
                  </a:moveTo>
                  <a:cubicBezTo>
                    <a:pt x="34" y="0"/>
                    <a:pt x="1" y="34"/>
                    <a:pt x="1" y="70"/>
                  </a:cubicBezTo>
                  <a:lnTo>
                    <a:pt x="1" y="292"/>
                  </a:lnTo>
                  <a:cubicBezTo>
                    <a:pt x="1" y="328"/>
                    <a:pt x="34" y="362"/>
                    <a:pt x="71" y="362"/>
                  </a:cubicBezTo>
                  <a:lnTo>
                    <a:pt x="3221" y="362"/>
                  </a:lnTo>
                  <a:cubicBezTo>
                    <a:pt x="3255" y="362"/>
                    <a:pt x="3291" y="328"/>
                    <a:pt x="3291" y="292"/>
                  </a:cubicBezTo>
                  <a:lnTo>
                    <a:pt x="3291" y="70"/>
                  </a:lnTo>
                  <a:cubicBezTo>
                    <a:pt x="3291" y="34"/>
                    <a:pt x="3255" y="0"/>
                    <a:pt x="3221" y="0"/>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32"/>
            <p:cNvSpPr/>
            <p:nvPr/>
          </p:nvSpPr>
          <p:spPr>
            <a:xfrm>
              <a:off x="7962892" y="2541658"/>
              <a:ext cx="221964" cy="25051"/>
            </a:xfrm>
            <a:custGeom>
              <a:rect b="b" l="l" r="r" t="t"/>
              <a:pathLst>
                <a:path extrusionOk="0" h="373" w="3305">
                  <a:moveTo>
                    <a:pt x="85" y="0"/>
                  </a:moveTo>
                  <a:cubicBezTo>
                    <a:pt x="37" y="0"/>
                    <a:pt x="1" y="34"/>
                    <a:pt x="1" y="82"/>
                  </a:cubicBezTo>
                  <a:lnTo>
                    <a:pt x="1" y="292"/>
                  </a:lnTo>
                  <a:cubicBezTo>
                    <a:pt x="1" y="339"/>
                    <a:pt x="37" y="373"/>
                    <a:pt x="85" y="373"/>
                  </a:cubicBezTo>
                  <a:lnTo>
                    <a:pt x="3221" y="373"/>
                  </a:lnTo>
                  <a:cubicBezTo>
                    <a:pt x="3268" y="373"/>
                    <a:pt x="3305" y="339"/>
                    <a:pt x="3305" y="292"/>
                  </a:cubicBezTo>
                  <a:lnTo>
                    <a:pt x="3305" y="82"/>
                  </a:lnTo>
                  <a:cubicBezTo>
                    <a:pt x="3305" y="34"/>
                    <a:pt x="3268" y="0"/>
                    <a:pt x="322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32"/>
            <p:cNvSpPr/>
            <p:nvPr/>
          </p:nvSpPr>
          <p:spPr>
            <a:xfrm>
              <a:off x="8231804" y="2541658"/>
              <a:ext cx="221829" cy="25051"/>
            </a:xfrm>
            <a:custGeom>
              <a:rect b="b" l="l" r="r" t="t"/>
              <a:pathLst>
                <a:path extrusionOk="0" h="373" w="3303">
                  <a:moveTo>
                    <a:pt x="82" y="0"/>
                  </a:moveTo>
                  <a:cubicBezTo>
                    <a:pt x="35" y="0"/>
                    <a:pt x="1" y="34"/>
                    <a:pt x="1" y="82"/>
                  </a:cubicBezTo>
                  <a:lnTo>
                    <a:pt x="1" y="292"/>
                  </a:lnTo>
                  <a:cubicBezTo>
                    <a:pt x="1" y="339"/>
                    <a:pt x="35" y="373"/>
                    <a:pt x="82" y="373"/>
                  </a:cubicBezTo>
                  <a:lnTo>
                    <a:pt x="3221" y="373"/>
                  </a:lnTo>
                  <a:cubicBezTo>
                    <a:pt x="3266" y="373"/>
                    <a:pt x="3302" y="339"/>
                    <a:pt x="3302" y="292"/>
                  </a:cubicBezTo>
                  <a:lnTo>
                    <a:pt x="3302" y="82"/>
                  </a:lnTo>
                  <a:cubicBezTo>
                    <a:pt x="3302" y="34"/>
                    <a:pt x="3266" y="0"/>
                    <a:pt x="322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32"/>
            <p:cNvSpPr/>
            <p:nvPr/>
          </p:nvSpPr>
          <p:spPr>
            <a:xfrm>
              <a:off x="8501319" y="2541658"/>
              <a:ext cx="221024" cy="25051"/>
            </a:xfrm>
            <a:custGeom>
              <a:rect b="b" l="l" r="r" t="t"/>
              <a:pathLst>
                <a:path extrusionOk="0" h="373" w="3291">
                  <a:moveTo>
                    <a:pt x="71" y="0"/>
                  </a:moveTo>
                  <a:cubicBezTo>
                    <a:pt x="34" y="0"/>
                    <a:pt x="1" y="34"/>
                    <a:pt x="1" y="82"/>
                  </a:cubicBezTo>
                  <a:lnTo>
                    <a:pt x="1" y="292"/>
                  </a:lnTo>
                  <a:cubicBezTo>
                    <a:pt x="1" y="339"/>
                    <a:pt x="34" y="373"/>
                    <a:pt x="71" y="373"/>
                  </a:cubicBezTo>
                  <a:lnTo>
                    <a:pt x="3221" y="373"/>
                  </a:lnTo>
                  <a:cubicBezTo>
                    <a:pt x="3255" y="373"/>
                    <a:pt x="3291" y="339"/>
                    <a:pt x="3291" y="292"/>
                  </a:cubicBezTo>
                  <a:lnTo>
                    <a:pt x="3291" y="82"/>
                  </a:lnTo>
                  <a:cubicBezTo>
                    <a:pt x="3291" y="34"/>
                    <a:pt x="3255" y="0"/>
                    <a:pt x="3221"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32"/>
            <p:cNvSpPr/>
            <p:nvPr/>
          </p:nvSpPr>
          <p:spPr>
            <a:xfrm>
              <a:off x="7210625" y="2446895"/>
              <a:ext cx="294026" cy="300205"/>
            </a:xfrm>
            <a:custGeom>
              <a:rect b="b" l="l" r="r" t="t"/>
              <a:pathLst>
                <a:path extrusionOk="0" h="4470" w="4378">
                  <a:moveTo>
                    <a:pt x="2196" y="0"/>
                  </a:moveTo>
                  <a:cubicBezTo>
                    <a:pt x="981" y="0"/>
                    <a:pt x="1" y="980"/>
                    <a:pt x="1" y="2193"/>
                  </a:cubicBezTo>
                  <a:cubicBezTo>
                    <a:pt x="1" y="3405"/>
                    <a:pt x="981" y="4385"/>
                    <a:pt x="2196" y="4385"/>
                  </a:cubicBezTo>
                  <a:cubicBezTo>
                    <a:pt x="2557" y="4385"/>
                    <a:pt x="2896" y="4293"/>
                    <a:pt x="3199" y="4142"/>
                  </a:cubicBezTo>
                  <a:cubicBezTo>
                    <a:pt x="3549" y="4259"/>
                    <a:pt x="4215" y="4469"/>
                    <a:pt x="4215" y="4469"/>
                  </a:cubicBezTo>
                  <a:lnTo>
                    <a:pt x="3935" y="3512"/>
                  </a:lnTo>
                  <a:cubicBezTo>
                    <a:pt x="4215" y="3150"/>
                    <a:pt x="4377" y="2694"/>
                    <a:pt x="4377" y="2193"/>
                  </a:cubicBezTo>
                  <a:cubicBezTo>
                    <a:pt x="4377" y="980"/>
                    <a:pt x="3397" y="0"/>
                    <a:pt x="2196" y="0"/>
                  </a:cubicBez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32"/>
            <p:cNvSpPr/>
            <p:nvPr/>
          </p:nvSpPr>
          <p:spPr>
            <a:xfrm>
              <a:off x="7543675" y="2254614"/>
              <a:ext cx="145872" cy="192346"/>
            </a:xfrm>
            <a:custGeom>
              <a:rect b="b" l="l" r="r" t="t"/>
              <a:pathLst>
                <a:path extrusionOk="0" h="2864" w="2172">
                  <a:moveTo>
                    <a:pt x="1081" y="0"/>
                  </a:moveTo>
                  <a:cubicBezTo>
                    <a:pt x="645" y="0"/>
                    <a:pt x="302" y="404"/>
                    <a:pt x="387" y="855"/>
                  </a:cubicBezTo>
                  <a:cubicBezTo>
                    <a:pt x="446" y="1135"/>
                    <a:pt x="667" y="1368"/>
                    <a:pt x="947" y="1415"/>
                  </a:cubicBezTo>
                  <a:cubicBezTo>
                    <a:pt x="994" y="1424"/>
                    <a:pt x="1041" y="1428"/>
                    <a:pt x="1086" y="1428"/>
                  </a:cubicBezTo>
                  <a:cubicBezTo>
                    <a:pt x="1535" y="1428"/>
                    <a:pt x="1882" y="1031"/>
                    <a:pt x="1787" y="575"/>
                  </a:cubicBezTo>
                  <a:cubicBezTo>
                    <a:pt x="1740" y="295"/>
                    <a:pt x="1507" y="63"/>
                    <a:pt x="1227" y="15"/>
                  </a:cubicBezTo>
                  <a:cubicBezTo>
                    <a:pt x="1178" y="5"/>
                    <a:pt x="1129" y="0"/>
                    <a:pt x="1081" y="0"/>
                  </a:cubicBezTo>
                  <a:close/>
                  <a:moveTo>
                    <a:pt x="690" y="1427"/>
                  </a:moveTo>
                  <a:cubicBezTo>
                    <a:pt x="281" y="1592"/>
                    <a:pt x="1" y="1975"/>
                    <a:pt x="1" y="2443"/>
                  </a:cubicBezTo>
                  <a:lnTo>
                    <a:pt x="1" y="2465"/>
                  </a:lnTo>
                  <a:cubicBezTo>
                    <a:pt x="292" y="2723"/>
                    <a:pt x="679" y="2863"/>
                    <a:pt x="1087" y="2863"/>
                  </a:cubicBezTo>
                  <a:cubicBezTo>
                    <a:pt x="1507" y="2863"/>
                    <a:pt x="1880" y="2723"/>
                    <a:pt x="2171" y="2465"/>
                  </a:cubicBezTo>
                  <a:lnTo>
                    <a:pt x="2171" y="2443"/>
                  </a:lnTo>
                  <a:cubicBezTo>
                    <a:pt x="2171" y="1975"/>
                    <a:pt x="1891" y="1592"/>
                    <a:pt x="1482" y="1427"/>
                  </a:cubicBezTo>
                  <a:cubicBezTo>
                    <a:pt x="1367" y="1497"/>
                    <a:pt x="1227" y="1533"/>
                    <a:pt x="1087" y="1533"/>
                  </a:cubicBezTo>
                  <a:cubicBezTo>
                    <a:pt x="947" y="1533"/>
                    <a:pt x="807" y="1497"/>
                    <a:pt x="690" y="1427"/>
                  </a:cubicBezTo>
                  <a:close/>
                </a:path>
              </a:pathLst>
            </a:custGeom>
            <a:solidFill>
              <a:schemeClr val="accent4"/>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32"/>
            <p:cNvSpPr/>
            <p:nvPr/>
          </p:nvSpPr>
          <p:spPr>
            <a:xfrm>
              <a:off x="8503603" y="3362967"/>
              <a:ext cx="35393" cy="45333"/>
            </a:xfrm>
            <a:custGeom>
              <a:rect b="b" l="l" r="r" t="t"/>
              <a:pathLst>
                <a:path extrusionOk="0" h="675" w="527">
                  <a:moveTo>
                    <a:pt x="527" y="0"/>
                  </a:moveTo>
                  <a:lnTo>
                    <a:pt x="0" y="244"/>
                  </a:lnTo>
                  <a:lnTo>
                    <a:pt x="0" y="431"/>
                  </a:lnTo>
                  <a:lnTo>
                    <a:pt x="527" y="675"/>
                  </a:lnTo>
                  <a:lnTo>
                    <a:pt x="527" y="524"/>
                  </a:lnTo>
                  <a:lnTo>
                    <a:pt x="118" y="336"/>
                  </a:lnTo>
                  <a:lnTo>
                    <a:pt x="527" y="151"/>
                  </a:lnTo>
                  <a:lnTo>
                    <a:pt x="527"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2"/>
            <p:cNvSpPr/>
            <p:nvPr/>
          </p:nvSpPr>
          <p:spPr>
            <a:xfrm>
              <a:off x="8544369" y="3340199"/>
              <a:ext cx="44863" cy="82204"/>
            </a:xfrm>
            <a:custGeom>
              <a:rect b="b" l="l" r="r" t="t"/>
              <a:pathLst>
                <a:path extrusionOk="0" h="1224" w="668">
                  <a:moveTo>
                    <a:pt x="491" y="0"/>
                  </a:moveTo>
                  <a:lnTo>
                    <a:pt x="1" y="1224"/>
                  </a:lnTo>
                  <a:lnTo>
                    <a:pt x="177" y="1224"/>
                  </a:lnTo>
                  <a:lnTo>
                    <a:pt x="667"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2"/>
            <p:cNvSpPr/>
            <p:nvPr/>
          </p:nvSpPr>
          <p:spPr>
            <a:xfrm>
              <a:off x="8593867" y="3362967"/>
              <a:ext cx="35259" cy="45333"/>
            </a:xfrm>
            <a:custGeom>
              <a:rect b="b" l="l" r="r" t="t"/>
              <a:pathLst>
                <a:path extrusionOk="0" h="675" w="525">
                  <a:moveTo>
                    <a:pt x="0" y="0"/>
                  </a:moveTo>
                  <a:lnTo>
                    <a:pt x="0" y="151"/>
                  </a:lnTo>
                  <a:lnTo>
                    <a:pt x="406" y="336"/>
                  </a:lnTo>
                  <a:lnTo>
                    <a:pt x="0" y="524"/>
                  </a:lnTo>
                  <a:lnTo>
                    <a:pt x="0" y="675"/>
                  </a:lnTo>
                  <a:lnTo>
                    <a:pt x="524" y="431"/>
                  </a:lnTo>
                  <a:lnTo>
                    <a:pt x="524" y="244"/>
                  </a:lnTo>
                  <a:lnTo>
                    <a:pt x="0"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2"/>
            <p:cNvSpPr/>
            <p:nvPr/>
          </p:nvSpPr>
          <p:spPr>
            <a:xfrm>
              <a:off x="7966855" y="3016552"/>
              <a:ext cx="751588" cy="87845"/>
            </a:xfrm>
            <a:custGeom>
              <a:rect b="b" l="l" r="r" t="t"/>
              <a:pathLst>
                <a:path extrusionOk="0" h="1308" w="11191">
                  <a:moveTo>
                    <a:pt x="140" y="0"/>
                  </a:moveTo>
                  <a:cubicBezTo>
                    <a:pt x="59" y="0"/>
                    <a:pt x="0" y="59"/>
                    <a:pt x="0" y="129"/>
                  </a:cubicBezTo>
                  <a:lnTo>
                    <a:pt x="0" y="1179"/>
                  </a:lnTo>
                  <a:cubicBezTo>
                    <a:pt x="0" y="1249"/>
                    <a:pt x="59" y="1308"/>
                    <a:pt x="140" y="1308"/>
                  </a:cubicBezTo>
                  <a:lnTo>
                    <a:pt x="11061" y="1308"/>
                  </a:lnTo>
                  <a:cubicBezTo>
                    <a:pt x="11131" y="1308"/>
                    <a:pt x="11190" y="1249"/>
                    <a:pt x="11190" y="1179"/>
                  </a:cubicBezTo>
                  <a:lnTo>
                    <a:pt x="11190" y="129"/>
                  </a:lnTo>
                  <a:cubicBezTo>
                    <a:pt x="11190" y="59"/>
                    <a:pt x="11131" y="0"/>
                    <a:pt x="11061" y="0"/>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2"/>
            <p:cNvSpPr/>
            <p:nvPr/>
          </p:nvSpPr>
          <p:spPr>
            <a:xfrm>
              <a:off x="8093788" y="3345639"/>
              <a:ext cx="79249" cy="79249"/>
            </a:xfrm>
            <a:custGeom>
              <a:rect b="b" l="l" r="r" t="t"/>
              <a:pathLst>
                <a:path extrusionOk="0" h="1180" w="1180">
                  <a:moveTo>
                    <a:pt x="586" y="280"/>
                  </a:moveTo>
                  <a:cubicBezTo>
                    <a:pt x="619" y="280"/>
                    <a:pt x="642" y="280"/>
                    <a:pt x="678" y="292"/>
                  </a:cubicBezTo>
                  <a:cubicBezTo>
                    <a:pt x="807" y="328"/>
                    <a:pt x="899" y="454"/>
                    <a:pt x="899" y="594"/>
                  </a:cubicBezTo>
                  <a:cubicBezTo>
                    <a:pt x="899" y="619"/>
                    <a:pt x="899" y="653"/>
                    <a:pt x="888" y="678"/>
                  </a:cubicBezTo>
                  <a:cubicBezTo>
                    <a:pt x="852" y="818"/>
                    <a:pt x="726" y="911"/>
                    <a:pt x="586" y="911"/>
                  </a:cubicBezTo>
                  <a:cubicBezTo>
                    <a:pt x="561" y="911"/>
                    <a:pt x="527" y="899"/>
                    <a:pt x="502" y="899"/>
                  </a:cubicBezTo>
                  <a:cubicBezTo>
                    <a:pt x="362" y="852"/>
                    <a:pt x="269" y="734"/>
                    <a:pt x="269" y="594"/>
                  </a:cubicBezTo>
                  <a:cubicBezTo>
                    <a:pt x="269" y="560"/>
                    <a:pt x="281" y="538"/>
                    <a:pt x="281" y="513"/>
                  </a:cubicBezTo>
                  <a:cubicBezTo>
                    <a:pt x="328" y="373"/>
                    <a:pt x="457" y="280"/>
                    <a:pt x="586" y="280"/>
                  </a:cubicBezTo>
                  <a:close/>
                  <a:moveTo>
                    <a:pt x="549" y="0"/>
                  </a:moveTo>
                  <a:lnTo>
                    <a:pt x="561" y="82"/>
                  </a:lnTo>
                  <a:cubicBezTo>
                    <a:pt x="479" y="82"/>
                    <a:pt x="398" y="104"/>
                    <a:pt x="339" y="140"/>
                  </a:cubicBezTo>
                  <a:lnTo>
                    <a:pt x="306" y="82"/>
                  </a:lnTo>
                  <a:cubicBezTo>
                    <a:pt x="247" y="104"/>
                    <a:pt x="188" y="152"/>
                    <a:pt x="141" y="199"/>
                  </a:cubicBezTo>
                  <a:lnTo>
                    <a:pt x="199" y="244"/>
                  </a:lnTo>
                  <a:cubicBezTo>
                    <a:pt x="152" y="303"/>
                    <a:pt x="107" y="373"/>
                    <a:pt x="96" y="454"/>
                  </a:cubicBezTo>
                  <a:lnTo>
                    <a:pt x="26" y="432"/>
                  </a:lnTo>
                  <a:cubicBezTo>
                    <a:pt x="1" y="490"/>
                    <a:pt x="1" y="538"/>
                    <a:pt x="1" y="594"/>
                  </a:cubicBezTo>
                  <a:lnTo>
                    <a:pt x="1" y="631"/>
                  </a:lnTo>
                  <a:lnTo>
                    <a:pt x="71" y="619"/>
                  </a:lnTo>
                  <a:cubicBezTo>
                    <a:pt x="71" y="701"/>
                    <a:pt x="96" y="782"/>
                    <a:pt x="129" y="841"/>
                  </a:cubicBezTo>
                  <a:lnTo>
                    <a:pt x="71" y="874"/>
                  </a:lnTo>
                  <a:cubicBezTo>
                    <a:pt x="107" y="933"/>
                    <a:pt x="141" y="992"/>
                    <a:pt x="199" y="1039"/>
                  </a:cubicBezTo>
                  <a:lnTo>
                    <a:pt x="247" y="981"/>
                  </a:lnTo>
                  <a:cubicBezTo>
                    <a:pt x="306" y="1028"/>
                    <a:pt x="362" y="1073"/>
                    <a:pt x="446" y="1084"/>
                  </a:cubicBezTo>
                  <a:lnTo>
                    <a:pt x="421" y="1168"/>
                  </a:lnTo>
                  <a:cubicBezTo>
                    <a:pt x="479" y="1179"/>
                    <a:pt x="538" y="1179"/>
                    <a:pt x="586" y="1179"/>
                  </a:cubicBezTo>
                  <a:lnTo>
                    <a:pt x="619" y="1179"/>
                  </a:lnTo>
                  <a:lnTo>
                    <a:pt x="619" y="1109"/>
                  </a:lnTo>
                  <a:cubicBezTo>
                    <a:pt x="701" y="1109"/>
                    <a:pt x="771" y="1084"/>
                    <a:pt x="841" y="1051"/>
                  </a:cubicBezTo>
                  <a:lnTo>
                    <a:pt x="877" y="1109"/>
                  </a:lnTo>
                  <a:cubicBezTo>
                    <a:pt x="936" y="1073"/>
                    <a:pt x="981" y="1039"/>
                    <a:pt x="1028" y="981"/>
                  </a:cubicBezTo>
                  <a:lnTo>
                    <a:pt x="969" y="933"/>
                  </a:lnTo>
                  <a:cubicBezTo>
                    <a:pt x="1028" y="874"/>
                    <a:pt x="1062" y="818"/>
                    <a:pt x="1087" y="734"/>
                  </a:cubicBezTo>
                  <a:lnTo>
                    <a:pt x="1157" y="759"/>
                  </a:lnTo>
                  <a:cubicBezTo>
                    <a:pt x="1168" y="701"/>
                    <a:pt x="1179" y="642"/>
                    <a:pt x="1179" y="594"/>
                  </a:cubicBezTo>
                  <a:lnTo>
                    <a:pt x="1179" y="560"/>
                  </a:lnTo>
                  <a:lnTo>
                    <a:pt x="1109" y="560"/>
                  </a:lnTo>
                  <a:cubicBezTo>
                    <a:pt x="1098" y="479"/>
                    <a:pt x="1076" y="409"/>
                    <a:pt x="1039" y="339"/>
                  </a:cubicBezTo>
                  <a:lnTo>
                    <a:pt x="1109" y="303"/>
                  </a:lnTo>
                  <a:cubicBezTo>
                    <a:pt x="1076" y="244"/>
                    <a:pt x="1028" y="199"/>
                    <a:pt x="981" y="152"/>
                  </a:cubicBezTo>
                  <a:lnTo>
                    <a:pt x="936" y="210"/>
                  </a:lnTo>
                  <a:cubicBezTo>
                    <a:pt x="877" y="152"/>
                    <a:pt x="807" y="118"/>
                    <a:pt x="726" y="93"/>
                  </a:cubicBezTo>
                  <a:lnTo>
                    <a:pt x="748" y="23"/>
                  </a:lnTo>
                  <a:cubicBezTo>
                    <a:pt x="689" y="12"/>
                    <a:pt x="642" y="0"/>
                    <a:pt x="58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2"/>
            <p:cNvSpPr/>
            <p:nvPr/>
          </p:nvSpPr>
          <p:spPr>
            <a:xfrm>
              <a:off x="9204156" y="3171693"/>
              <a:ext cx="50974" cy="51042"/>
            </a:xfrm>
            <a:custGeom>
              <a:rect b="b" l="l" r="r" t="t"/>
              <a:pathLst>
                <a:path extrusionOk="0" h="760" w="759">
                  <a:moveTo>
                    <a:pt x="294" y="0"/>
                  </a:moveTo>
                  <a:lnTo>
                    <a:pt x="294" y="291"/>
                  </a:lnTo>
                  <a:lnTo>
                    <a:pt x="0" y="291"/>
                  </a:lnTo>
                  <a:lnTo>
                    <a:pt x="0" y="454"/>
                  </a:lnTo>
                  <a:lnTo>
                    <a:pt x="294" y="454"/>
                  </a:lnTo>
                  <a:lnTo>
                    <a:pt x="294" y="759"/>
                  </a:lnTo>
                  <a:lnTo>
                    <a:pt x="457" y="759"/>
                  </a:lnTo>
                  <a:lnTo>
                    <a:pt x="457" y="454"/>
                  </a:lnTo>
                  <a:lnTo>
                    <a:pt x="759" y="454"/>
                  </a:lnTo>
                  <a:lnTo>
                    <a:pt x="759" y="291"/>
                  </a:lnTo>
                  <a:lnTo>
                    <a:pt x="457" y="291"/>
                  </a:lnTo>
                  <a:lnTo>
                    <a:pt x="457"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32"/>
            <p:cNvSpPr/>
            <p:nvPr/>
          </p:nvSpPr>
          <p:spPr>
            <a:xfrm>
              <a:off x="8568682" y="1911624"/>
              <a:ext cx="778989" cy="494499"/>
            </a:xfrm>
            <a:custGeom>
              <a:rect b="b" l="l" r="r" t="t"/>
              <a:pathLst>
                <a:path extrusionOk="0" h="7363" w="11599">
                  <a:moveTo>
                    <a:pt x="129" y="1"/>
                  </a:moveTo>
                  <a:cubicBezTo>
                    <a:pt x="59" y="1"/>
                    <a:pt x="0" y="59"/>
                    <a:pt x="0" y="118"/>
                  </a:cubicBezTo>
                  <a:lnTo>
                    <a:pt x="0" y="7245"/>
                  </a:lnTo>
                  <a:cubicBezTo>
                    <a:pt x="0" y="7315"/>
                    <a:pt x="59" y="7362"/>
                    <a:pt x="129" y="7362"/>
                  </a:cubicBezTo>
                  <a:lnTo>
                    <a:pt x="11470" y="7362"/>
                  </a:lnTo>
                  <a:cubicBezTo>
                    <a:pt x="11540" y="7362"/>
                    <a:pt x="11599" y="7315"/>
                    <a:pt x="11599" y="7245"/>
                  </a:cubicBezTo>
                  <a:lnTo>
                    <a:pt x="11599" y="118"/>
                  </a:lnTo>
                  <a:cubicBezTo>
                    <a:pt x="11599" y="59"/>
                    <a:pt x="11540" y="1"/>
                    <a:pt x="11470"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32"/>
            <p:cNvSpPr/>
            <p:nvPr/>
          </p:nvSpPr>
          <p:spPr>
            <a:xfrm>
              <a:off x="9034105" y="1968778"/>
              <a:ext cx="130962" cy="7992"/>
            </a:xfrm>
            <a:custGeom>
              <a:rect b="b" l="l" r="r" t="t"/>
              <a:pathLst>
                <a:path extrusionOk="0" h="119" w="1950">
                  <a:moveTo>
                    <a:pt x="26" y="1"/>
                  </a:moveTo>
                  <a:cubicBezTo>
                    <a:pt x="12" y="1"/>
                    <a:pt x="1" y="12"/>
                    <a:pt x="1" y="23"/>
                  </a:cubicBezTo>
                  <a:lnTo>
                    <a:pt x="1" y="93"/>
                  </a:lnTo>
                  <a:cubicBezTo>
                    <a:pt x="1" y="107"/>
                    <a:pt x="12" y="119"/>
                    <a:pt x="26" y="119"/>
                  </a:cubicBezTo>
                  <a:lnTo>
                    <a:pt x="1927" y="119"/>
                  </a:lnTo>
                  <a:cubicBezTo>
                    <a:pt x="1938" y="119"/>
                    <a:pt x="1950" y="107"/>
                    <a:pt x="1950" y="93"/>
                  </a:cubicBezTo>
                  <a:lnTo>
                    <a:pt x="1950" y="23"/>
                  </a:lnTo>
                  <a:cubicBezTo>
                    <a:pt x="1950" y="12"/>
                    <a:pt x="1938" y="1"/>
                    <a:pt x="1927"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32"/>
            <p:cNvSpPr/>
            <p:nvPr/>
          </p:nvSpPr>
          <p:spPr>
            <a:xfrm>
              <a:off x="8639200" y="1968778"/>
              <a:ext cx="373947" cy="7992"/>
            </a:xfrm>
            <a:custGeom>
              <a:rect b="b" l="l" r="r" t="t"/>
              <a:pathLst>
                <a:path extrusionOk="0" h="119" w="5568">
                  <a:moveTo>
                    <a:pt x="25" y="1"/>
                  </a:moveTo>
                  <a:cubicBezTo>
                    <a:pt x="11" y="1"/>
                    <a:pt x="0" y="12"/>
                    <a:pt x="0" y="23"/>
                  </a:cubicBezTo>
                  <a:lnTo>
                    <a:pt x="0" y="93"/>
                  </a:lnTo>
                  <a:cubicBezTo>
                    <a:pt x="0" y="107"/>
                    <a:pt x="11" y="119"/>
                    <a:pt x="25" y="119"/>
                  </a:cubicBezTo>
                  <a:lnTo>
                    <a:pt x="5556" y="119"/>
                  </a:lnTo>
                  <a:cubicBezTo>
                    <a:pt x="5567" y="119"/>
                    <a:pt x="5567" y="107"/>
                    <a:pt x="5567" y="93"/>
                  </a:cubicBezTo>
                  <a:lnTo>
                    <a:pt x="5567" y="23"/>
                  </a:lnTo>
                  <a:cubicBezTo>
                    <a:pt x="5567" y="12"/>
                    <a:pt x="5567" y="1"/>
                    <a:pt x="5556"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32"/>
            <p:cNvSpPr/>
            <p:nvPr/>
          </p:nvSpPr>
          <p:spPr>
            <a:xfrm>
              <a:off x="9146935" y="2010350"/>
              <a:ext cx="130223" cy="7992"/>
            </a:xfrm>
            <a:custGeom>
              <a:rect b="b" l="l" r="r" t="t"/>
              <a:pathLst>
                <a:path extrusionOk="0" h="119" w="1939">
                  <a:moveTo>
                    <a:pt x="26" y="1"/>
                  </a:moveTo>
                  <a:cubicBezTo>
                    <a:pt x="12" y="1"/>
                    <a:pt x="1" y="1"/>
                    <a:pt x="1" y="12"/>
                  </a:cubicBezTo>
                  <a:lnTo>
                    <a:pt x="1" y="93"/>
                  </a:lnTo>
                  <a:cubicBezTo>
                    <a:pt x="1" y="104"/>
                    <a:pt x="12" y="118"/>
                    <a:pt x="26" y="118"/>
                  </a:cubicBezTo>
                  <a:lnTo>
                    <a:pt x="1927" y="118"/>
                  </a:lnTo>
                  <a:cubicBezTo>
                    <a:pt x="1939" y="118"/>
                    <a:pt x="1939" y="104"/>
                    <a:pt x="1939" y="93"/>
                  </a:cubicBezTo>
                  <a:lnTo>
                    <a:pt x="1939" y="12"/>
                  </a:lnTo>
                  <a:cubicBezTo>
                    <a:pt x="1939" y="1"/>
                    <a:pt x="1939" y="1"/>
                    <a:pt x="1927"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32"/>
            <p:cNvSpPr/>
            <p:nvPr/>
          </p:nvSpPr>
          <p:spPr>
            <a:xfrm>
              <a:off x="8639200" y="2010350"/>
              <a:ext cx="115314" cy="7992"/>
            </a:xfrm>
            <a:custGeom>
              <a:rect b="b" l="l" r="r" t="t"/>
              <a:pathLst>
                <a:path extrusionOk="0" h="119" w="1717">
                  <a:moveTo>
                    <a:pt x="25" y="1"/>
                  </a:moveTo>
                  <a:cubicBezTo>
                    <a:pt x="11" y="1"/>
                    <a:pt x="0" y="1"/>
                    <a:pt x="0" y="12"/>
                  </a:cubicBezTo>
                  <a:lnTo>
                    <a:pt x="0" y="93"/>
                  </a:lnTo>
                  <a:cubicBezTo>
                    <a:pt x="0" y="104"/>
                    <a:pt x="11" y="118"/>
                    <a:pt x="25" y="118"/>
                  </a:cubicBezTo>
                  <a:lnTo>
                    <a:pt x="1692" y="118"/>
                  </a:lnTo>
                  <a:cubicBezTo>
                    <a:pt x="1706" y="118"/>
                    <a:pt x="1717" y="104"/>
                    <a:pt x="1717" y="93"/>
                  </a:cubicBezTo>
                  <a:lnTo>
                    <a:pt x="1717" y="12"/>
                  </a:lnTo>
                  <a:cubicBezTo>
                    <a:pt x="1717" y="1"/>
                    <a:pt x="1706" y="1"/>
                    <a:pt x="169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32"/>
            <p:cNvSpPr/>
            <p:nvPr/>
          </p:nvSpPr>
          <p:spPr>
            <a:xfrm>
              <a:off x="8776275" y="2010350"/>
              <a:ext cx="351918" cy="7992"/>
            </a:xfrm>
            <a:custGeom>
              <a:rect b="b" l="l" r="r" t="t"/>
              <a:pathLst>
                <a:path extrusionOk="0" h="119" w="5240">
                  <a:moveTo>
                    <a:pt x="15" y="1"/>
                  </a:moveTo>
                  <a:cubicBezTo>
                    <a:pt x="15" y="1"/>
                    <a:pt x="1" y="1"/>
                    <a:pt x="1" y="12"/>
                  </a:cubicBezTo>
                  <a:lnTo>
                    <a:pt x="1" y="93"/>
                  </a:lnTo>
                  <a:cubicBezTo>
                    <a:pt x="1" y="104"/>
                    <a:pt x="15" y="118"/>
                    <a:pt x="15" y="118"/>
                  </a:cubicBezTo>
                  <a:lnTo>
                    <a:pt x="5217" y="118"/>
                  </a:lnTo>
                  <a:cubicBezTo>
                    <a:pt x="5229" y="118"/>
                    <a:pt x="5240" y="104"/>
                    <a:pt x="5240" y="93"/>
                  </a:cubicBezTo>
                  <a:lnTo>
                    <a:pt x="5240" y="12"/>
                  </a:lnTo>
                  <a:cubicBezTo>
                    <a:pt x="5240" y="1"/>
                    <a:pt x="5229" y="1"/>
                    <a:pt x="5217"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32"/>
            <p:cNvSpPr/>
            <p:nvPr/>
          </p:nvSpPr>
          <p:spPr>
            <a:xfrm>
              <a:off x="9009122" y="2051184"/>
              <a:ext cx="221762" cy="8529"/>
            </a:xfrm>
            <a:custGeom>
              <a:rect b="b" l="l" r="r" t="t"/>
              <a:pathLst>
                <a:path extrusionOk="0" h="127" w="3302">
                  <a:moveTo>
                    <a:pt x="23" y="0"/>
                  </a:moveTo>
                  <a:cubicBezTo>
                    <a:pt x="11" y="0"/>
                    <a:pt x="0" y="12"/>
                    <a:pt x="0" y="23"/>
                  </a:cubicBezTo>
                  <a:lnTo>
                    <a:pt x="0" y="104"/>
                  </a:lnTo>
                  <a:cubicBezTo>
                    <a:pt x="0" y="115"/>
                    <a:pt x="11" y="126"/>
                    <a:pt x="23" y="126"/>
                  </a:cubicBezTo>
                  <a:lnTo>
                    <a:pt x="3279" y="126"/>
                  </a:lnTo>
                  <a:cubicBezTo>
                    <a:pt x="3291" y="126"/>
                    <a:pt x="3302" y="115"/>
                    <a:pt x="3302" y="104"/>
                  </a:cubicBezTo>
                  <a:lnTo>
                    <a:pt x="3302" y="23"/>
                  </a:lnTo>
                  <a:cubicBezTo>
                    <a:pt x="3302" y="12"/>
                    <a:pt x="3291" y="0"/>
                    <a:pt x="3279"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32"/>
            <p:cNvSpPr/>
            <p:nvPr/>
          </p:nvSpPr>
          <p:spPr>
            <a:xfrm>
              <a:off x="8639200" y="2051184"/>
              <a:ext cx="347956" cy="8529"/>
            </a:xfrm>
            <a:custGeom>
              <a:rect b="b" l="l" r="r" t="t"/>
              <a:pathLst>
                <a:path extrusionOk="0" h="127" w="5181">
                  <a:moveTo>
                    <a:pt x="25" y="0"/>
                  </a:moveTo>
                  <a:cubicBezTo>
                    <a:pt x="11" y="0"/>
                    <a:pt x="0" y="12"/>
                    <a:pt x="0" y="23"/>
                  </a:cubicBezTo>
                  <a:lnTo>
                    <a:pt x="0" y="104"/>
                  </a:lnTo>
                  <a:cubicBezTo>
                    <a:pt x="0" y="115"/>
                    <a:pt x="11" y="126"/>
                    <a:pt x="25" y="126"/>
                  </a:cubicBezTo>
                  <a:lnTo>
                    <a:pt x="5158" y="126"/>
                  </a:lnTo>
                  <a:cubicBezTo>
                    <a:pt x="5169" y="126"/>
                    <a:pt x="5181" y="115"/>
                    <a:pt x="5181" y="104"/>
                  </a:cubicBezTo>
                  <a:lnTo>
                    <a:pt x="5181" y="23"/>
                  </a:lnTo>
                  <a:cubicBezTo>
                    <a:pt x="5181" y="12"/>
                    <a:pt x="5169" y="0"/>
                    <a:pt x="5158"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32"/>
            <p:cNvSpPr/>
            <p:nvPr/>
          </p:nvSpPr>
          <p:spPr>
            <a:xfrm>
              <a:off x="8639200" y="2092555"/>
              <a:ext cx="165348" cy="7992"/>
            </a:xfrm>
            <a:custGeom>
              <a:rect b="b" l="l" r="r" t="t"/>
              <a:pathLst>
                <a:path extrusionOk="0" h="119" w="2462">
                  <a:moveTo>
                    <a:pt x="25" y="0"/>
                  </a:moveTo>
                  <a:cubicBezTo>
                    <a:pt x="11" y="0"/>
                    <a:pt x="0" y="14"/>
                    <a:pt x="0" y="26"/>
                  </a:cubicBezTo>
                  <a:lnTo>
                    <a:pt x="0" y="107"/>
                  </a:lnTo>
                  <a:cubicBezTo>
                    <a:pt x="0" y="118"/>
                    <a:pt x="11" y="118"/>
                    <a:pt x="25" y="118"/>
                  </a:cubicBezTo>
                  <a:lnTo>
                    <a:pt x="2439" y="118"/>
                  </a:lnTo>
                  <a:cubicBezTo>
                    <a:pt x="2450" y="118"/>
                    <a:pt x="2462" y="118"/>
                    <a:pt x="2462" y="107"/>
                  </a:cubicBezTo>
                  <a:lnTo>
                    <a:pt x="2462" y="26"/>
                  </a:lnTo>
                  <a:cubicBezTo>
                    <a:pt x="2462" y="14"/>
                    <a:pt x="2450" y="0"/>
                    <a:pt x="2439"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32"/>
            <p:cNvSpPr/>
            <p:nvPr/>
          </p:nvSpPr>
          <p:spPr>
            <a:xfrm>
              <a:off x="8824228" y="2092555"/>
              <a:ext cx="452927" cy="7992"/>
            </a:xfrm>
            <a:custGeom>
              <a:rect b="b" l="l" r="r" t="t"/>
              <a:pathLst>
                <a:path extrusionOk="0" h="119" w="6744">
                  <a:moveTo>
                    <a:pt x="23" y="0"/>
                  </a:moveTo>
                  <a:cubicBezTo>
                    <a:pt x="12" y="0"/>
                    <a:pt x="1" y="14"/>
                    <a:pt x="1" y="26"/>
                  </a:cubicBezTo>
                  <a:lnTo>
                    <a:pt x="1" y="107"/>
                  </a:lnTo>
                  <a:cubicBezTo>
                    <a:pt x="1" y="118"/>
                    <a:pt x="12" y="118"/>
                    <a:pt x="12" y="118"/>
                  </a:cubicBezTo>
                  <a:lnTo>
                    <a:pt x="6732" y="118"/>
                  </a:lnTo>
                  <a:cubicBezTo>
                    <a:pt x="6744" y="118"/>
                    <a:pt x="6744" y="118"/>
                    <a:pt x="6744" y="107"/>
                  </a:cubicBezTo>
                  <a:lnTo>
                    <a:pt x="6744" y="26"/>
                  </a:lnTo>
                  <a:cubicBezTo>
                    <a:pt x="6744" y="14"/>
                    <a:pt x="6744" y="0"/>
                    <a:pt x="673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32"/>
            <p:cNvSpPr/>
            <p:nvPr/>
          </p:nvSpPr>
          <p:spPr>
            <a:xfrm>
              <a:off x="8639200" y="2134127"/>
              <a:ext cx="538489" cy="7925"/>
            </a:xfrm>
            <a:custGeom>
              <a:rect b="b" l="l" r="r" t="t"/>
              <a:pathLst>
                <a:path extrusionOk="0" h="118" w="8018">
                  <a:moveTo>
                    <a:pt x="25" y="0"/>
                  </a:moveTo>
                  <a:cubicBezTo>
                    <a:pt x="11" y="0"/>
                    <a:pt x="0" y="12"/>
                    <a:pt x="0" y="26"/>
                  </a:cubicBezTo>
                  <a:lnTo>
                    <a:pt x="0" y="96"/>
                  </a:lnTo>
                  <a:cubicBezTo>
                    <a:pt x="0" y="107"/>
                    <a:pt x="11" y="118"/>
                    <a:pt x="25" y="118"/>
                  </a:cubicBezTo>
                  <a:lnTo>
                    <a:pt x="8006" y="118"/>
                  </a:lnTo>
                  <a:cubicBezTo>
                    <a:pt x="8017" y="118"/>
                    <a:pt x="8017" y="107"/>
                    <a:pt x="8017" y="96"/>
                  </a:cubicBezTo>
                  <a:lnTo>
                    <a:pt x="8017" y="26"/>
                  </a:lnTo>
                  <a:cubicBezTo>
                    <a:pt x="8017" y="12"/>
                    <a:pt x="8017" y="0"/>
                    <a:pt x="800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32"/>
            <p:cNvSpPr/>
            <p:nvPr/>
          </p:nvSpPr>
          <p:spPr>
            <a:xfrm>
              <a:off x="8639200" y="2175700"/>
              <a:ext cx="92546" cy="7925"/>
            </a:xfrm>
            <a:custGeom>
              <a:rect b="b" l="l" r="r" t="t"/>
              <a:pathLst>
                <a:path extrusionOk="0" h="118" w="1378">
                  <a:moveTo>
                    <a:pt x="25" y="0"/>
                  </a:moveTo>
                  <a:cubicBezTo>
                    <a:pt x="11" y="0"/>
                    <a:pt x="0" y="11"/>
                    <a:pt x="0" y="23"/>
                  </a:cubicBezTo>
                  <a:lnTo>
                    <a:pt x="0" y="93"/>
                  </a:lnTo>
                  <a:cubicBezTo>
                    <a:pt x="0" y="107"/>
                    <a:pt x="11" y="118"/>
                    <a:pt x="25" y="118"/>
                  </a:cubicBezTo>
                  <a:lnTo>
                    <a:pt x="1356" y="118"/>
                  </a:lnTo>
                  <a:cubicBezTo>
                    <a:pt x="1367" y="118"/>
                    <a:pt x="1378" y="107"/>
                    <a:pt x="1378" y="93"/>
                  </a:cubicBezTo>
                  <a:lnTo>
                    <a:pt x="1378" y="23"/>
                  </a:lnTo>
                  <a:cubicBezTo>
                    <a:pt x="1378" y="11"/>
                    <a:pt x="1367" y="0"/>
                    <a:pt x="135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32"/>
            <p:cNvSpPr/>
            <p:nvPr/>
          </p:nvSpPr>
          <p:spPr>
            <a:xfrm>
              <a:off x="8755993" y="2175700"/>
              <a:ext cx="354202" cy="7925"/>
            </a:xfrm>
            <a:custGeom>
              <a:rect b="b" l="l" r="r" t="t"/>
              <a:pathLst>
                <a:path extrusionOk="0" h="118" w="5274">
                  <a:moveTo>
                    <a:pt x="23" y="0"/>
                  </a:moveTo>
                  <a:cubicBezTo>
                    <a:pt x="11" y="0"/>
                    <a:pt x="0" y="11"/>
                    <a:pt x="0" y="23"/>
                  </a:cubicBezTo>
                  <a:lnTo>
                    <a:pt x="0" y="93"/>
                  </a:lnTo>
                  <a:cubicBezTo>
                    <a:pt x="0" y="107"/>
                    <a:pt x="11" y="118"/>
                    <a:pt x="23" y="118"/>
                  </a:cubicBezTo>
                  <a:lnTo>
                    <a:pt x="5262" y="118"/>
                  </a:lnTo>
                  <a:cubicBezTo>
                    <a:pt x="5262" y="118"/>
                    <a:pt x="5273" y="107"/>
                    <a:pt x="5273" y="93"/>
                  </a:cubicBezTo>
                  <a:lnTo>
                    <a:pt x="5273" y="23"/>
                  </a:lnTo>
                  <a:cubicBezTo>
                    <a:pt x="5273" y="11"/>
                    <a:pt x="5262" y="0"/>
                    <a:pt x="52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32"/>
            <p:cNvSpPr/>
            <p:nvPr/>
          </p:nvSpPr>
          <p:spPr>
            <a:xfrm>
              <a:off x="9136055" y="2175700"/>
              <a:ext cx="107456" cy="7925"/>
            </a:xfrm>
            <a:custGeom>
              <a:rect b="b" l="l" r="r" t="t"/>
              <a:pathLst>
                <a:path extrusionOk="0" h="118" w="1600">
                  <a:moveTo>
                    <a:pt x="23" y="0"/>
                  </a:moveTo>
                  <a:cubicBezTo>
                    <a:pt x="12" y="0"/>
                    <a:pt x="0" y="11"/>
                    <a:pt x="0" y="23"/>
                  </a:cubicBezTo>
                  <a:lnTo>
                    <a:pt x="0" y="93"/>
                  </a:lnTo>
                  <a:cubicBezTo>
                    <a:pt x="0" y="107"/>
                    <a:pt x="12" y="118"/>
                    <a:pt x="23" y="118"/>
                  </a:cubicBezTo>
                  <a:lnTo>
                    <a:pt x="1574" y="118"/>
                  </a:lnTo>
                  <a:cubicBezTo>
                    <a:pt x="1588" y="118"/>
                    <a:pt x="1599" y="107"/>
                    <a:pt x="1599" y="93"/>
                  </a:cubicBezTo>
                  <a:lnTo>
                    <a:pt x="1599" y="23"/>
                  </a:lnTo>
                  <a:cubicBezTo>
                    <a:pt x="1599" y="11"/>
                    <a:pt x="1588" y="0"/>
                    <a:pt x="1574"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32"/>
            <p:cNvSpPr/>
            <p:nvPr/>
          </p:nvSpPr>
          <p:spPr>
            <a:xfrm>
              <a:off x="8639200" y="2217272"/>
              <a:ext cx="365283" cy="7925"/>
            </a:xfrm>
            <a:custGeom>
              <a:rect b="b" l="l" r="r" t="t"/>
              <a:pathLst>
                <a:path extrusionOk="0" h="118" w="5439">
                  <a:moveTo>
                    <a:pt x="25" y="0"/>
                  </a:moveTo>
                  <a:cubicBezTo>
                    <a:pt x="11" y="0"/>
                    <a:pt x="0" y="11"/>
                    <a:pt x="0" y="22"/>
                  </a:cubicBezTo>
                  <a:lnTo>
                    <a:pt x="0" y="92"/>
                  </a:lnTo>
                  <a:cubicBezTo>
                    <a:pt x="0" y="104"/>
                    <a:pt x="11" y="118"/>
                    <a:pt x="25" y="118"/>
                  </a:cubicBezTo>
                  <a:lnTo>
                    <a:pt x="5416" y="118"/>
                  </a:lnTo>
                  <a:cubicBezTo>
                    <a:pt x="5427" y="118"/>
                    <a:pt x="5438" y="104"/>
                    <a:pt x="5438" y="92"/>
                  </a:cubicBezTo>
                  <a:lnTo>
                    <a:pt x="5438" y="22"/>
                  </a:lnTo>
                  <a:cubicBezTo>
                    <a:pt x="5438" y="11"/>
                    <a:pt x="5427" y="0"/>
                    <a:pt x="541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32"/>
            <p:cNvSpPr/>
            <p:nvPr/>
          </p:nvSpPr>
          <p:spPr>
            <a:xfrm>
              <a:off x="9027927" y="2217272"/>
              <a:ext cx="249231" cy="7925"/>
            </a:xfrm>
            <a:custGeom>
              <a:rect b="b" l="l" r="r" t="t"/>
              <a:pathLst>
                <a:path extrusionOk="0" h="118" w="3711">
                  <a:moveTo>
                    <a:pt x="23" y="0"/>
                  </a:moveTo>
                  <a:cubicBezTo>
                    <a:pt x="12" y="0"/>
                    <a:pt x="0" y="11"/>
                    <a:pt x="0" y="22"/>
                  </a:cubicBezTo>
                  <a:lnTo>
                    <a:pt x="0" y="92"/>
                  </a:lnTo>
                  <a:cubicBezTo>
                    <a:pt x="0" y="104"/>
                    <a:pt x="12" y="118"/>
                    <a:pt x="23" y="118"/>
                  </a:cubicBezTo>
                  <a:lnTo>
                    <a:pt x="3699" y="118"/>
                  </a:lnTo>
                  <a:cubicBezTo>
                    <a:pt x="3711" y="118"/>
                    <a:pt x="3711" y="104"/>
                    <a:pt x="3711" y="92"/>
                  </a:cubicBezTo>
                  <a:lnTo>
                    <a:pt x="3711" y="22"/>
                  </a:lnTo>
                  <a:cubicBezTo>
                    <a:pt x="3711" y="11"/>
                    <a:pt x="3711" y="0"/>
                    <a:pt x="3699"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32"/>
            <p:cNvSpPr/>
            <p:nvPr/>
          </p:nvSpPr>
          <p:spPr>
            <a:xfrm>
              <a:off x="9192470" y="2258777"/>
              <a:ext cx="58765" cy="7791"/>
            </a:xfrm>
            <a:custGeom>
              <a:rect b="b" l="l" r="r" t="t"/>
              <a:pathLst>
                <a:path extrusionOk="0" h="116" w="875">
                  <a:moveTo>
                    <a:pt x="23" y="1"/>
                  </a:moveTo>
                  <a:cubicBezTo>
                    <a:pt x="12" y="1"/>
                    <a:pt x="1" y="1"/>
                    <a:pt x="1" y="12"/>
                  </a:cubicBezTo>
                  <a:lnTo>
                    <a:pt x="1" y="93"/>
                  </a:lnTo>
                  <a:cubicBezTo>
                    <a:pt x="1" y="104"/>
                    <a:pt x="12" y="116"/>
                    <a:pt x="23" y="116"/>
                  </a:cubicBezTo>
                  <a:lnTo>
                    <a:pt x="852" y="116"/>
                  </a:lnTo>
                  <a:cubicBezTo>
                    <a:pt x="863" y="116"/>
                    <a:pt x="874" y="104"/>
                    <a:pt x="874" y="93"/>
                  </a:cubicBezTo>
                  <a:lnTo>
                    <a:pt x="874" y="12"/>
                  </a:lnTo>
                  <a:cubicBezTo>
                    <a:pt x="874" y="1"/>
                    <a:pt x="863" y="1"/>
                    <a:pt x="85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32"/>
            <p:cNvSpPr/>
            <p:nvPr/>
          </p:nvSpPr>
          <p:spPr>
            <a:xfrm>
              <a:off x="8639200" y="2258777"/>
              <a:ext cx="156886" cy="7791"/>
            </a:xfrm>
            <a:custGeom>
              <a:rect b="b" l="l" r="r" t="t"/>
              <a:pathLst>
                <a:path extrusionOk="0" h="116" w="2336">
                  <a:moveTo>
                    <a:pt x="25" y="1"/>
                  </a:moveTo>
                  <a:cubicBezTo>
                    <a:pt x="11" y="1"/>
                    <a:pt x="0" y="1"/>
                    <a:pt x="0" y="12"/>
                  </a:cubicBezTo>
                  <a:lnTo>
                    <a:pt x="0" y="93"/>
                  </a:lnTo>
                  <a:cubicBezTo>
                    <a:pt x="0" y="104"/>
                    <a:pt x="11" y="116"/>
                    <a:pt x="25" y="116"/>
                  </a:cubicBezTo>
                  <a:lnTo>
                    <a:pt x="2322" y="116"/>
                  </a:lnTo>
                  <a:cubicBezTo>
                    <a:pt x="2336" y="116"/>
                    <a:pt x="2336" y="104"/>
                    <a:pt x="2336" y="93"/>
                  </a:cubicBezTo>
                  <a:lnTo>
                    <a:pt x="2336" y="12"/>
                  </a:lnTo>
                  <a:cubicBezTo>
                    <a:pt x="2336" y="1"/>
                    <a:pt x="2336" y="1"/>
                    <a:pt x="232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32"/>
            <p:cNvSpPr/>
            <p:nvPr/>
          </p:nvSpPr>
          <p:spPr>
            <a:xfrm>
              <a:off x="8818587" y="2258777"/>
              <a:ext cx="349702" cy="7791"/>
            </a:xfrm>
            <a:custGeom>
              <a:rect b="b" l="l" r="r" t="t"/>
              <a:pathLst>
                <a:path extrusionOk="0" h="116" w="5207">
                  <a:moveTo>
                    <a:pt x="26" y="1"/>
                  </a:moveTo>
                  <a:cubicBezTo>
                    <a:pt x="15" y="1"/>
                    <a:pt x="1" y="1"/>
                    <a:pt x="1" y="12"/>
                  </a:cubicBezTo>
                  <a:lnTo>
                    <a:pt x="1" y="93"/>
                  </a:lnTo>
                  <a:cubicBezTo>
                    <a:pt x="1" y="104"/>
                    <a:pt x="15" y="116"/>
                    <a:pt x="26" y="116"/>
                  </a:cubicBezTo>
                  <a:lnTo>
                    <a:pt x="5181" y="116"/>
                  </a:lnTo>
                  <a:cubicBezTo>
                    <a:pt x="5195" y="116"/>
                    <a:pt x="5206" y="104"/>
                    <a:pt x="5206" y="93"/>
                  </a:cubicBezTo>
                  <a:lnTo>
                    <a:pt x="5206" y="12"/>
                  </a:lnTo>
                  <a:cubicBezTo>
                    <a:pt x="5206" y="1"/>
                    <a:pt x="5195" y="1"/>
                    <a:pt x="518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32"/>
            <p:cNvSpPr/>
            <p:nvPr/>
          </p:nvSpPr>
          <p:spPr>
            <a:xfrm>
              <a:off x="8988772" y="2299410"/>
              <a:ext cx="288385" cy="8731"/>
            </a:xfrm>
            <a:custGeom>
              <a:rect b="b" l="l" r="r" t="t"/>
              <a:pathLst>
                <a:path extrusionOk="0" h="130" w="4294">
                  <a:moveTo>
                    <a:pt x="23" y="1"/>
                  </a:moveTo>
                  <a:cubicBezTo>
                    <a:pt x="12" y="1"/>
                    <a:pt x="1" y="15"/>
                    <a:pt x="1" y="26"/>
                  </a:cubicBezTo>
                  <a:lnTo>
                    <a:pt x="1" y="107"/>
                  </a:lnTo>
                  <a:cubicBezTo>
                    <a:pt x="1" y="118"/>
                    <a:pt x="12" y="130"/>
                    <a:pt x="23" y="130"/>
                  </a:cubicBezTo>
                  <a:lnTo>
                    <a:pt x="4282" y="130"/>
                  </a:lnTo>
                  <a:cubicBezTo>
                    <a:pt x="4294" y="130"/>
                    <a:pt x="4294" y="118"/>
                    <a:pt x="4294" y="107"/>
                  </a:cubicBezTo>
                  <a:lnTo>
                    <a:pt x="4294" y="26"/>
                  </a:lnTo>
                  <a:cubicBezTo>
                    <a:pt x="4294" y="15"/>
                    <a:pt x="4294" y="1"/>
                    <a:pt x="4282"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32"/>
            <p:cNvSpPr/>
            <p:nvPr/>
          </p:nvSpPr>
          <p:spPr>
            <a:xfrm>
              <a:off x="8639200" y="2299410"/>
              <a:ext cx="328412" cy="8731"/>
            </a:xfrm>
            <a:custGeom>
              <a:rect b="b" l="l" r="r" t="t"/>
              <a:pathLst>
                <a:path extrusionOk="0" h="130" w="4890">
                  <a:moveTo>
                    <a:pt x="25" y="1"/>
                  </a:moveTo>
                  <a:cubicBezTo>
                    <a:pt x="11" y="1"/>
                    <a:pt x="0" y="15"/>
                    <a:pt x="0" y="26"/>
                  </a:cubicBezTo>
                  <a:lnTo>
                    <a:pt x="0" y="107"/>
                  </a:lnTo>
                  <a:cubicBezTo>
                    <a:pt x="0" y="118"/>
                    <a:pt x="11" y="130"/>
                    <a:pt x="25" y="130"/>
                  </a:cubicBezTo>
                  <a:lnTo>
                    <a:pt x="4867" y="130"/>
                  </a:lnTo>
                  <a:cubicBezTo>
                    <a:pt x="4878" y="130"/>
                    <a:pt x="4889" y="118"/>
                    <a:pt x="4889" y="107"/>
                  </a:cubicBezTo>
                  <a:lnTo>
                    <a:pt x="4889" y="26"/>
                  </a:lnTo>
                  <a:cubicBezTo>
                    <a:pt x="4889" y="15"/>
                    <a:pt x="4878" y="1"/>
                    <a:pt x="4867"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32"/>
            <p:cNvSpPr/>
            <p:nvPr/>
          </p:nvSpPr>
          <p:spPr>
            <a:xfrm>
              <a:off x="8709719" y="2340982"/>
              <a:ext cx="384827" cy="7992"/>
            </a:xfrm>
            <a:custGeom>
              <a:rect b="b" l="l" r="r" t="t"/>
              <a:pathLst>
                <a:path extrusionOk="0" h="119" w="5730">
                  <a:moveTo>
                    <a:pt x="12" y="1"/>
                  </a:moveTo>
                  <a:cubicBezTo>
                    <a:pt x="0" y="1"/>
                    <a:pt x="0" y="12"/>
                    <a:pt x="0" y="26"/>
                  </a:cubicBezTo>
                  <a:lnTo>
                    <a:pt x="0" y="107"/>
                  </a:lnTo>
                  <a:cubicBezTo>
                    <a:pt x="0" y="118"/>
                    <a:pt x="0" y="118"/>
                    <a:pt x="12" y="118"/>
                  </a:cubicBezTo>
                  <a:lnTo>
                    <a:pt x="5707" y="118"/>
                  </a:lnTo>
                  <a:cubicBezTo>
                    <a:pt x="5718" y="118"/>
                    <a:pt x="5730" y="118"/>
                    <a:pt x="5730" y="107"/>
                  </a:cubicBezTo>
                  <a:lnTo>
                    <a:pt x="5730" y="26"/>
                  </a:lnTo>
                  <a:cubicBezTo>
                    <a:pt x="5730" y="12"/>
                    <a:pt x="5718" y="1"/>
                    <a:pt x="5707"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32"/>
            <p:cNvSpPr/>
            <p:nvPr/>
          </p:nvSpPr>
          <p:spPr>
            <a:xfrm>
              <a:off x="8639200" y="2340982"/>
              <a:ext cx="44796" cy="7992"/>
            </a:xfrm>
            <a:custGeom>
              <a:rect b="b" l="l" r="r" t="t"/>
              <a:pathLst>
                <a:path extrusionOk="0" h="119" w="667">
                  <a:moveTo>
                    <a:pt x="25" y="1"/>
                  </a:moveTo>
                  <a:cubicBezTo>
                    <a:pt x="11" y="1"/>
                    <a:pt x="0" y="12"/>
                    <a:pt x="0" y="26"/>
                  </a:cubicBezTo>
                  <a:lnTo>
                    <a:pt x="0" y="107"/>
                  </a:lnTo>
                  <a:cubicBezTo>
                    <a:pt x="0" y="118"/>
                    <a:pt x="11" y="118"/>
                    <a:pt x="25" y="118"/>
                  </a:cubicBezTo>
                  <a:lnTo>
                    <a:pt x="655" y="118"/>
                  </a:lnTo>
                  <a:cubicBezTo>
                    <a:pt x="667" y="118"/>
                    <a:pt x="667" y="118"/>
                    <a:pt x="667" y="107"/>
                  </a:cubicBezTo>
                  <a:lnTo>
                    <a:pt x="667" y="26"/>
                  </a:lnTo>
                  <a:cubicBezTo>
                    <a:pt x="667" y="12"/>
                    <a:pt x="667" y="1"/>
                    <a:pt x="655"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32"/>
            <p:cNvSpPr/>
            <p:nvPr/>
          </p:nvSpPr>
          <p:spPr>
            <a:xfrm>
              <a:off x="7359587" y="1951517"/>
              <a:ext cx="821367" cy="175691"/>
            </a:xfrm>
            <a:custGeom>
              <a:rect b="b" l="l" r="r" t="t"/>
              <a:pathLst>
                <a:path extrusionOk="0" h="2616" w="12230">
                  <a:moveTo>
                    <a:pt x="163" y="0"/>
                  </a:moveTo>
                  <a:cubicBezTo>
                    <a:pt x="70" y="0"/>
                    <a:pt x="0" y="70"/>
                    <a:pt x="0" y="166"/>
                  </a:cubicBezTo>
                  <a:lnTo>
                    <a:pt x="0" y="2451"/>
                  </a:lnTo>
                  <a:cubicBezTo>
                    <a:pt x="0" y="2546"/>
                    <a:pt x="70" y="2616"/>
                    <a:pt x="163" y="2616"/>
                  </a:cubicBezTo>
                  <a:lnTo>
                    <a:pt x="12053" y="2616"/>
                  </a:lnTo>
                  <a:cubicBezTo>
                    <a:pt x="12148" y="2616"/>
                    <a:pt x="12229" y="2546"/>
                    <a:pt x="12229" y="2451"/>
                  </a:cubicBezTo>
                  <a:lnTo>
                    <a:pt x="12229" y="166"/>
                  </a:lnTo>
                  <a:cubicBezTo>
                    <a:pt x="12229" y="70"/>
                    <a:pt x="12148" y="0"/>
                    <a:pt x="12053" y="0"/>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32"/>
            <p:cNvSpPr/>
            <p:nvPr/>
          </p:nvSpPr>
          <p:spPr>
            <a:xfrm>
              <a:off x="7558585" y="1996985"/>
              <a:ext cx="552592" cy="12693"/>
            </a:xfrm>
            <a:custGeom>
              <a:rect b="b" l="l" r="r" t="t"/>
              <a:pathLst>
                <a:path extrusionOk="0" h="189" w="8228">
                  <a:moveTo>
                    <a:pt x="37" y="1"/>
                  </a:moveTo>
                  <a:cubicBezTo>
                    <a:pt x="14" y="1"/>
                    <a:pt x="0" y="23"/>
                    <a:pt x="0" y="37"/>
                  </a:cubicBezTo>
                  <a:lnTo>
                    <a:pt x="0" y="141"/>
                  </a:lnTo>
                  <a:cubicBezTo>
                    <a:pt x="0" y="163"/>
                    <a:pt x="14" y="189"/>
                    <a:pt x="37" y="189"/>
                  </a:cubicBezTo>
                  <a:lnTo>
                    <a:pt x="8191" y="189"/>
                  </a:lnTo>
                  <a:cubicBezTo>
                    <a:pt x="8205" y="189"/>
                    <a:pt x="8227" y="163"/>
                    <a:pt x="8227" y="141"/>
                  </a:cubicBezTo>
                  <a:lnTo>
                    <a:pt x="8227" y="37"/>
                  </a:lnTo>
                  <a:cubicBezTo>
                    <a:pt x="8227" y="23"/>
                    <a:pt x="8205" y="1"/>
                    <a:pt x="819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32"/>
            <p:cNvSpPr/>
            <p:nvPr/>
          </p:nvSpPr>
          <p:spPr>
            <a:xfrm>
              <a:off x="7558585" y="2033117"/>
              <a:ext cx="552592" cy="12492"/>
            </a:xfrm>
            <a:custGeom>
              <a:rect b="b" l="l" r="r" t="t"/>
              <a:pathLst>
                <a:path extrusionOk="0" h="186" w="8228">
                  <a:moveTo>
                    <a:pt x="37" y="1"/>
                  </a:moveTo>
                  <a:cubicBezTo>
                    <a:pt x="14" y="1"/>
                    <a:pt x="0" y="23"/>
                    <a:pt x="0" y="45"/>
                  </a:cubicBezTo>
                  <a:lnTo>
                    <a:pt x="0" y="141"/>
                  </a:lnTo>
                  <a:cubicBezTo>
                    <a:pt x="0" y="163"/>
                    <a:pt x="14" y="185"/>
                    <a:pt x="37" y="185"/>
                  </a:cubicBezTo>
                  <a:lnTo>
                    <a:pt x="8191" y="185"/>
                  </a:lnTo>
                  <a:cubicBezTo>
                    <a:pt x="8205" y="185"/>
                    <a:pt x="8227" y="163"/>
                    <a:pt x="8227" y="141"/>
                  </a:cubicBezTo>
                  <a:lnTo>
                    <a:pt x="8227" y="45"/>
                  </a:lnTo>
                  <a:cubicBezTo>
                    <a:pt x="8227" y="23"/>
                    <a:pt x="8205" y="1"/>
                    <a:pt x="8191"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32"/>
            <p:cNvSpPr/>
            <p:nvPr/>
          </p:nvSpPr>
          <p:spPr>
            <a:xfrm>
              <a:off x="7558585" y="2069048"/>
              <a:ext cx="427876" cy="12693"/>
            </a:xfrm>
            <a:custGeom>
              <a:rect b="b" l="l" r="r" t="t"/>
              <a:pathLst>
                <a:path extrusionOk="0" h="189" w="6371">
                  <a:moveTo>
                    <a:pt x="37" y="0"/>
                  </a:moveTo>
                  <a:cubicBezTo>
                    <a:pt x="14" y="0"/>
                    <a:pt x="0" y="26"/>
                    <a:pt x="0" y="48"/>
                  </a:cubicBezTo>
                  <a:lnTo>
                    <a:pt x="0" y="140"/>
                  </a:lnTo>
                  <a:cubicBezTo>
                    <a:pt x="0" y="166"/>
                    <a:pt x="14" y="188"/>
                    <a:pt x="37" y="188"/>
                  </a:cubicBezTo>
                  <a:lnTo>
                    <a:pt x="6326" y="188"/>
                  </a:lnTo>
                  <a:cubicBezTo>
                    <a:pt x="6348" y="188"/>
                    <a:pt x="6371" y="166"/>
                    <a:pt x="6371" y="140"/>
                  </a:cubicBezTo>
                  <a:lnTo>
                    <a:pt x="6371" y="48"/>
                  </a:lnTo>
                  <a:cubicBezTo>
                    <a:pt x="6371" y="26"/>
                    <a:pt x="6348" y="0"/>
                    <a:pt x="6326"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32"/>
            <p:cNvSpPr/>
            <p:nvPr/>
          </p:nvSpPr>
          <p:spPr>
            <a:xfrm>
              <a:off x="7394914" y="1975964"/>
              <a:ext cx="126126" cy="127000"/>
            </a:xfrm>
            <a:custGeom>
              <a:rect b="b" l="l" r="r" t="t"/>
              <a:pathLst>
                <a:path extrusionOk="0" h="1891" w="1878">
                  <a:moveTo>
                    <a:pt x="933" y="0"/>
                  </a:moveTo>
                  <a:cubicBezTo>
                    <a:pt x="421" y="0"/>
                    <a:pt x="1" y="420"/>
                    <a:pt x="1" y="944"/>
                  </a:cubicBezTo>
                  <a:cubicBezTo>
                    <a:pt x="1" y="1470"/>
                    <a:pt x="421" y="1890"/>
                    <a:pt x="933" y="1890"/>
                  </a:cubicBezTo>
                  <a:cubicBezTo>
                    <a:pt x="1457" y="1890"/>
                    <a:pt x="1877" y="1470"/>
                    <a:pt x="1877" y="944"/>
                  </a:cubicBezTo>
                  <a:cubicBezTo>
                    <a:pt x="1877" y="420"/>
                    <a:pt x="1457" y="0"/>
                    <a:pt x="933" y="0"/>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32"/>
            <p:cNvSpPr/>
            <p:nvPr/>
          </p:nvSpPr>
          <p:spPr>
            <a:xfrm>
              <a:off x="7428629" y="2000612"/>
              <a:ext cx="57959" cy="77167"/>
            </a:xfrm>
            <a:custGeom>
              <a:rect b="b" l="l" r="r" t="t"/>
              <a:pathLst>
                <a:path extrusionOk="0" h="1149" w="863">
                  <a:moveTo>
                    <a:pt x="438" y="1"/>
                  </a:moveTo>
                  <a:cubicBezTo>
                    <a:pt x="262" y="1"/>
                    <a:pt x="118" y="163"/>
                    <a:pt x="151" y="345"/>
                  </a:cubicBezTo>
                  <a:cubicBezTo>
                    <a:pt x="174" y="459"/>
                    <a:pt x="269" y="555"/>
                    <a:pt x="384" y="566"/>
                  </a:cubicBezTo>
                  <a:cubicBezTo>
                    <a:pt x="406" y="571"/>
                    <a:pt x="428" y="574"/>
                    <a:pt x="449" y="574"/>
                  </a:cubicBezTo>
                  <a:cubicBezTo>
                    <a:pt x="619" y="574"/>
                    <a:pt x="754" y="415"/>
                    <a:pt x="711" y="238"/>
                  </a:cubicBezTo>
                  <a:cubicBezTo>
                    <a:pt x="700" y="123"/>
                    <a:pt x="605" y="28"/>
                    <a:pt x="490" y="6"/>
                  </a:cubicBezTo>
                  <a:cubicBezTo>
                    <a:pt x="472" y="3"/>
                    <a:pt x="455" y="1"/>
                    <a:pt x="438" y="1"/>
                  </a:cubicBezTo>
                  <a:close/>
                  <a:moveTo>
                    <a:pt x="280" y="577"/>
                  </a:moveTo>
                  <a:cubicBezTo>
                    <a:pt x="115" y="636"/>
                    <a:pt x="0" y="798"/>
                    <a:pt x="0" y="975"/>
                  </a:cubicBezTo>
                  <a:lnTo>
                    <a:pt x="0" y="986"/>
                  </a:lnTo>
                  <a:cubicBezTo>
                    <a:pt x="115" y="1089"/>
                    <a:pt x="269" y="1148"/>
                    <a:pt x="431" y="1148"/>
                  </a:cubicBezTo>
                  <a:cubicBezTo>
                    <a:pt x="605" y="1148"/>
                    <a:pt x="759" y="1089"/>
                    <a:pt x="863" y="986"/>
                  </a:cubicBezTo>
                  <a:lnTo>
                    <a:pt x="863" y="975"/>
                  </a:lnTo>
                  <a:cubicBezTo>
                    <a:pt x="863" y="798"/>
                    <a:pt x="759" y="636"/>
                    <a:pt x="594" y="577"/>
                  </a:cubicBezTo>
                  <a:cubicBezTo>
                    <a:pt x="549" y="599"/>
                    <a:pt x="490" y="613"/>
                    <a:pt x="431" y="613"/>
                  </a:cubicBezTo>
                  <a:cubicBezTo>
                    <a:pt x="373" y="613"/>
                    <a:pt x="325" y="599"/>
                    <a:pt x="280" y="577"/>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32"/>
            <p:cNvSpPr/>
            <p:nvPr/>
          </p:nvSpPr>
          <p:spPr>
            <a:xfrm>
              <a:off x="7376109" y="3076862"/>
              <a:ext cx="413840" cy="258700"/>
            </a:xfrm>
            <a:custGeom>
              <a:rect b="b" l="l" r="r" t="t"/>
              <a:pathLst>
                <a:path extrusionOk="0" h="3852" w="6162">
                  <a:moveTo>
                    <a:pt x="104" y="1"/>
                  </a:moveTo>
                  <a:cubicBezTo>
                    <a:pt x="46" y="1"/>
                    <a:pt x="1" y="46"/>
                    <a:pt x="1" y="105"/>
                  </a:cubicBezTo>
                  <a:lnTo>
                    <a:pt x="1" y="3745"/>
                  </a:lnTo>
                  <a:cubicBezTo>
                    <a:pt x="1" y="3804"/>
                    <a:pt x="46" y="3851"/>
                    <a:pt x="104" y="3851"/>
                  </a:cubicBezTo>
                  <a:lnTo>
                    <a:pt x="6055" y="3851"/>
                  </a:lnTo>
                  <a:cubicBezTo>
                    <a:pt x="6114" y="3851"/>
                    <a:pt x="6161" y="3804"/>
                    <a:pt x="6161" y="3745"/>
                  </a:cubicBezTo>
                  <a:lnTo>
                    <a:pt x="6161" y="105"/>
                  </a:lnTo>
                  <a:cubicBezTo>
                    <a:pt x="6161" y="46"/>
                    <a:pt x="6114" y="1"/>
                    <a:pt x="6055" y="1"/>
                  </a:cubicBezTo>
                  <a:close/>
                </a:path>
              </a:pathLst>
            </a:custGeom>
            <a:solidFill>
              <a:schemeClr val="accent4"/>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32"/>
            <p:cNvSpPr/>
            <p:nvPr/>
          </p:nvSpPr>
          <p:spPr>
            <a:xfrm>
              <a:off x="7412040" y="3133277"/>
              <a:ext cx="25252" cy="145872"/>
            </a:xfrm>
            <a:custGeom>
              <a:rect b="b" l="l" r="r" t="t"/>
              <a:pathLst>
                <a:path extrusionOk="0" h="2172" w="376">
                  <a:moveTo>
                    <a:pt x="1" y="1"/>
                  </a:moveTo>
                  <a:lnTo>
                    <a:pt x="1" y="2171"/>
                  </a:lnTo>
                  <a:lnTo>
                    <a:pt x="376" y="2171"/>
                  </a:lnTo>
                  <a:lnTo>
                    <a:pt x="376" y="1"/>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32"/>
            <p:cNvSpPr/>
            <p:nvPr/>
          </p:nvSpPr>
          <p:spPr>
            <a:xfrm>
              <a:off x="7465433" y="3133277"/>
              <a:ext cx="25118" cy="145872"/>
            </a:xfrm>
            <a:custGeom>
              <a:rect b="b" l="l" r="r" t="t"/>
              <a:pathLst>
                <a:path extrusionOk="0" h="2172" w="374">
                  <a:moveTo>
                    <a:pt x="1" y="1"/>
                  </a:moveTo>
                  <a:lnTo>
                    <a:pt x="1" y="2171"/>
                  </a:lnTo>
                  <a:lnTo>
                    <a:pt x="373" y="2171"/>
                  </a:lnTo>
                  <a:lnTo>
                    <a:pt x="373" y="1"/>
                  </a:ln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32"/>
            <p:cNvSpPr/>
            <p:nvPr/>
          </p:nvSpPr>
          <p:spPr>
            <a:xfrm>
              <a:off x="7519430" y="3133277"/>
              <a:ext cx="25118" cy="145872"/>
            </a:xfrm>
            <a:custGeom>
              <a:rect b="b" l="l" r="r" t="t"/>
              <a:pathLst>
                <a:path extrusionOk="0" h="2172" w="374">
                  <a:moveTo>
                    <a:pt x="1" y="1"/>
                  </a:moveTo>
                  <a:lnTo>
                    <a:pt x="1" y="2171"/>
                  </a:lnTo>
                  <a:lnTo>
                    <a:pt x="373" y="2171"/>
                  </a:lnTo>
                  <a:lnTo>
                    <a:pt x="373" y="1"/>
                  </a:ln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32"/>
            <p:cNvSpPr/>
            <p:nvPr/>
          </p:nvSpPr>
          <p:spPr>
            <a:xfrm>
              <a:off x="7573629" y="3133277"/>
              <a:ext cx="25051" cy="145872"/>
            </a:xfrm>
            <a:custGeom>
              <a:rect b="b" l="l" r="r" t="t"/>
              <a:pathLst>
                <a:path extrusionOk="0" h="2172" w="373">
                  <a:moveTo>
                    <a:pt x="0" y="1"/>
                  </a:moveTo>
                  <a:lnTo>
                    <a:pt x="0" y="2171"/>
                  </a:lnTo>
                  <a:lnTo>
                    <a:pt x="373" y="2171"/>
                  </a:lnTo>
                  <a:lnTo>
                    <a:pt x="373" y="1"/>
                  </a:ln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32"/>
            <p:cNvSpPr/>
            <p:nvPr/>
          </p:nvSpPr>
          <p:spPr>
            <a:xfrm>
              <a:off x="7626820" y="3133277"/>
              <a:ext cx="25118" cy="145872"/>
            </a:xfrm>
            <a:custGeom>
              <a:rect b="b" l="l" r="r" t="t"/>
              <a:pathLst>
                <a:path extrusionOk="0" h="2172" w="374">
                  <a:moveTo>
                    <a:pt x="1" y="1"/>
                  </a:moveTo>
                  <a:lnTo>
                    <a:pt x="1" y="2171"/>
                  </a:lnTo>
                  <a:lnTo>
                    <a:pt x="373" y="2171"/>
                  </a:lnTo>
                  <a:lnTo>
                    <a:pt x="373" y="1"/>
                  </a:ln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32"/>
            <p:cNvSpPr/>
            <p:nvPr/>
          </p:nvSpPr>
          <p:spPr>
            <a:xfrm>
              <a:off x="7412040" y="3133277"/>
              <a:ext cx="25252" cy="35998"/>
            </a:xfrm>
            <a:custGeom>
              <a:rect b="b" l="l" r="r" t="t"/>
              <a:pathLst>
                <a:path extrusionOk="0" h="536" w="376">
                  <a:moveTo>
                    <a:pt x="1" y="1"/>
                  </a:moveTo>
                  <a:lnTo>
                    <a:pt x="1" y="536"/>
                  </a:lnTo>
                  <a:lnTo>
                    <a:pt x="376" y="536"/>
                  </a:lnTo>
                  <a:lnTo>
                    <a:pt x="376"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32"/>
            <p:cNvSpPr/>
            <p:nvPr/>
          </p:nvSpPr>
          <p:spPr>
            <a:xfrm>
              <a:off x="7465433" y="3133277"/>
              <a:ext cx="25118" cy="85495"/>
            </a:xfrm>
            <a:custGeom>
              <a:rect b="b" l="l" r="r" t="t"/>
              <a:pathLst>
                <a:path extrusionOk="0" h="1273" w="374">
                  <a:moveTo>
                    <a:pt x="1" y="1"/>
                  </a:moveTo>
                  <a:lnTo>
                    <a:pt x="1" y="1272"/>
                  </a:lnTo>
                  <a:lnTo>
                    <a:pt x="373" y="1272"/>
                  </a:lnTo>
                  <a:lnTo>
                    <a:pt x="373"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32"/>
            <p:cNvSpPr/>
            <p:nvPr/>
          </p:nvSpPr>
          <p:spPr>
            <a:xfrm>
              <a:off x="7519430" y="3133277"/>
              <a:ext cx="25118" cy="61989"/>
            </a:xfrm>
            <a:custGeom>
              <a:rect b="b" l="l" r="r" t="t"/>
              <a:pathLst>
                <a:path extrusionOk="0" h="923" w="374">
                  <a:moveTo>
                    <a:pt x="1" y="1"/>
                  </a:moveTo>
                  <a:lnTo>
                    <a:pt x="1" y="922"/>
                  </a:lnTo>
                  <a:lnTo>
                    <a:pt x="373" y="922"/>
                  </a:lnTo>
                  <a:lnTo>
                    <a:pt x="373"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32"/>
            <p:cNvSpPr/>
            <p:nvPr/>
          </p:nvSpPr>
          <p:spPr>
            <a:xfrm>
              <a:off x="7573629" y="3133277"/>
              <a:ext cx="25051" cy="105038"/>
            </a:xfrm>
            <a:custGeom>
              <a:rect b="b" l="l" r="r" t="t"/>
              <a:pathLst>
                <a:path extrusionOk="0" h="1564" w="373">
                  <a:moveTo>
                    <a:pt x="0" y="1"/>
                  </a:moveTo>
                  <a:lnTo>
                    <a:pt x="0" y="1564"/>
                  </a:lnTo>
                  <a:lnTo>
                    <a:pt x="373" y="1564"/>
                  </a:lnTo>
                  <a:lnTo>
                    <a:pt x="373"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32"/>
            <p:cNvSpPr/>
            <p:nvPr/>
          </p:nvSpPr>
          <p:spPr>
            <a:xfrm>
              <a:off x="7626820" y="3133277"/>
              <a:ext cx="25118" cy="123843"/>
            </a:xfrm>
            <a:custGeom>
              <a:rect b="b" l="l" r="r" t="t"/>
              <a:pathLst>
                <a:path extrusionOk="0" h="1844" w="374">
                  <a:moveTo>
                    <a:pt x="1" y="1"/>
                  </a:moveTo>
                  <a:lnTo>
                    <a:pt x="1" y="1844"/>
                  </a:lnTo>
                  <a:lnTo>
                    <a:pt x="373" y="1844"/>
                  </a:lnTo>
                  <a:lnTo>
                    <a:pt x="373"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32"/>
            <p:cNvSpPr/>
            <p:nvPr/>
          </p:nvSpPr>
          <p:spPr>
            <a:xfrm>
              <a:off x="7679272" y="3133277"/>
              <a:ext cx="76092" cy="11753"/>
            </a:xfrm>
            <a:custGeom>
              <a:rect b="b" l="l" r="r" t="t"/>
              <a:pathLst>
                <a:path extrusionOk="0" h="175" w="1133">
                  <a:moveTo>
                    <a:pt x="1" y="1"/>
                  </a:moveTo>
                  <a:lnTo>
                    <a:pt x="1" y="175"/>
                  </a:lnTo>
                  <a:lnTo>
                    <a:pt x="1132" y="175"/>
                  </a:lnTo>
                  <a:lnTo>
                    <a:pt x="113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2"/>
            <p:cNvSpPr/>
            <p:nvPr/>
          </p:nvSpPr>
          <p:spPr>
            <a:xfrm>
              <a:off x="7679272" y="3159806"/>
              <a:ext cx="76092" cy="12693"/>
            </a:xfrm>
            <a:custGeom>
              <a:rect b="b" l="l" r="r" t="t"/>
              <a:pathLst>
                <a:path extrusionOk="0" h="189" w="1133">
                  <a:moveTo>
                    <a:pt x="1" y="1"/>
                  </a:moveTo>
                  <a:lnTo>
                    <a:pt x="1" y="188"/>
                  </a:lnTo>
                  <a:lnTo>
                    <a:pt x="1132" y="188"/>
                  </a:lnTo>
                  <a:lnTo>
                    <a:pt x="113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32"/>
            <p:cNvSpPr/>
            <p:nvPr/>
          </p:nvSpPr>
          <p:spPr>
            <a:xfrm>
              <a:off x="7679272" y="3186535"/>
              <a:ext cx="76092" cy="12693"/>
            </a:xfrm>
            <a:custGeom>
              <a:rect b="b" l="l" r="r" t="t"/>
              <a:pathLst>
                <a:path extrusionOk="0" h="189" w="1133">
                  <a:moveTo>
                    <a:pt x="1" y="0"/>
                  </a:moveTo>
                  <a:lnTo>
                    <a:pt x="1" y="188"/>
                  </a:lnTo>
                  <a:lnTo>
                    <a:pt x="1132" y="188"/>
                  </a:lnTo>
                  <a:lnTo>
                    <a:pt x="113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32"/>
            <p:cNvSpPr/>
            <p:nvPr/>
          </p:nvSpPr>
          <p:spPr>
            <a:xfrm>
              <a:off x="7679272" y="3213265"/>
              <a:ext cx="76092" cy="12425"/>
            </a:xfrm>
            <a:custGeom>
              <a:rect b="b" l="l" r="r" t="t"/>
              <a:pathLst>
                <a:path extrusionOk="0" h="185" w="1133">
                  <a:moveTo>
                    <a:pt x="1" y="0"/>
                  </a:moveTo>
                  <a:lnTo>
                    <a:pt x="1" y="185"/>
                  </a:lnTo>
                  <a:lnTo>
                    <a:pt x="1132" y="185"/>
                  </a:lnTo>
                  <a:lnTo>
                    <a:pt x="1132" y="0"/>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32"/>
            <p:cNvSpPr/>
            <p:nvPr/>
          </p:nvSpPr>
          <p:spPr>
            <a:xfrm>
              <a:off x="7679272" y="3240667"/>
              <a:ext cx="76092" cy="11753"/>
            </a:xfrm>
            <a:custGeom>
              <a:rect b="b" l="l" r="r" t="t"/>
              <a:pathLst>
                <a:path extrusionOk="0" h="175" w="1133">
                  <a:moveTo>
                    <a:pt x="1" y="1"/>
                  </a:moveTo>
                  <a:lnTo>
                    <a:pt x="1" y="175"/>
                  </a:lnTo>
                  <a:lnTo>
                    <a:pt x="1132" y="175"/>
                  </a:lnTo>
                  <a:lnTo>
                    <a:pt x="113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2"/>
            <p:cNvSpPr/>
            <p:nvPr/>
          </p:nvSpPr>
          <p:spPr>
            <a:xfrm>
              <a:off x="7679272" y="3267195"/>
              <a:ext cx="76092" cy="11954"/>
            </a:xfrm>
            <a:custGeom>
              <a:rect b="b" l="l" r="r" t="t"/>
              <a:pathLst>
                <a:path extrusionOk="0" h="178" w="1133">
                  <a:moveTo>
                    <a:pt x="1" y="1"/>
                  </a:moveTo>
                  <a:lnTo>
                    <a:pt x="1" y="177"/>
                  </a:lnTo>
                  <a:lnTo>
                    <a:pt x="1132" y="177"/>
                  </a:lnTo>
                  <a:lnTo>
                    <a:pt x="1132" y="1"/>
                  </a:ln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32"/>
            <p:cNvSpPr/>
            <p:nvPr/>
          </p:nvSpPr>
          <p:spPr>
            <a:xfrm>
              <a:off x="8875002" y="2636422"/>
              <a:ext cx="414780" cy="257894"/>
            </a:xfrm>
            <a:custGeom>
              <a:rect b="b" l="l" r="r" t="t"/>
              <a:pathLst>
                <a:path extrusionOk="0" h="3840" w="6176">
                  <a:moveTo>
                    <a:pt x="211" y="1"/>
                  </a:moveTo>
                  <a:cubicBezTo>
                    <a:pt x="96" y="1"/>
                    <a:pt x="1" y="93"/>
                    <a:pt x="1" y="211"/>
                  </a:cubicBezTo>
                  <a:lnTo>
                    <a:pt x="1" y="3630"/>
                  </a:lnTo>
                  <a:cubicBezTo>
                    <a:pt x="1" y="3747"/>
                    <a:pt x="96" y="3840"/>
                    <a:pt x="211" y="3840"/>
                  </a:cubicBezTo>
                  <a:lnTo>
                    <a:pt x="5965" y="3840"/>
                  </a:lnTo>
                  <a:cubicBezTo>
                    <a:pt x="6069" y="3840"/>
                    <a:pt x="6175" y="3747"/>
                    <a:pt x="6175" y="3630"/>
                  </a:cubicBezTo>
                  <a:lnTo>
                    <a:pt x="6175" y="211"/>
                  </a:lnTo>
                  <a:cubicBezTo>
                    <a:pt x="6175" y="93"/>
                    <a:pt x="6069" y="1"/>
                    <a:pt x="5965" y="1"/>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32"/>
            <p:cNvSpPr/>
            <p:nvPr/>
          </p:nvSpPr>
          <p:spPr>
            <a:xfrm>
              <a:off x="8918992" y="2671413"/>
              <a:ext cx="326733" cy="159371"/>
            </a:xfrm>
            <a:custGeom>
              <a:rect b="b" l="l" r="r" t="t"/>
              <a:pathLst>
                <a:path extrusionOk="0" h="2373" w="4865">
                  <a:moveTo>
                    <a:pt x="4815" y="1"/>
                  </a:moveTo>
                  <a:cubicBezTo>
                    <a:pt x="4809" y="1"/>
                    <a:pt x="4802" y="2"/>
                    <a:pt x="4795" y="6"/>
                  </a:cubicBezTo>
                  <a:lnTo>
                    <a:pt x="4003" y="449"/>
                  </a:lnTo>
                  <a:lnTo>
                    <a:pt x="3221" y="832"/>
                  </a:lnTo>
                  <a:lnTo>
                    <a:pt x="2415" y="519"/>
                  </a:lnTo>
                  <a:lnTo>
                    <a:pt x="1611" y="1311"/>
                  </a:lnTo>
                  <a:lnTo>
                    <a:pt x="816" y="1521"/>
                  </a:lnTo>
                  <a:lnTo>
                    <a:pt x="12" y="2291"/>
                  </a:lnTo>
                  <a:cubicBezTo>
                    <a:pt x="1" y="2316"/>
                    <a:pt x="1" y="2339"/>
                    <a:pt x="12" y="2361"/>
                  </a:cubicBezTo>
                  <a:cubicBezTo>
                    <a:pt x="23" y="2372"/>
                    <a:pt x="35" y="2372"/>
                    <a:pt x="46" y="2372"/>
                  </a:cubicBezTo>
                  <a:cubicBezTo>
                    <a:pt x="60" y="2372"/>
                    <a:pt x="71" y="2372"/>
                    <a:pt x="82" y="2361"/>
                  </a:cubicBezTo>
                  <a:lnTo>
                    <a:pt x="863" y="1602"/>
                  </a:lnTo>
                  <a:lnTo>
                    <a:pt x="1645" y="1406"/>
                  </a:lnTo>
                  <a:lnTo>
                    <a:pt x="1656" y="1392"/>
                  </a:lnTo>
                  <a:lnTo>
                    <a:pt x="2440" y="622"/>
                  </a:lnTo>
                  <a:lnTo>
                    <a:pt x="3232" y="939"/>
                  </a:lnTo>
                  <a:lnTo>
                    <a:pt x="4036" y="530"/>
                  </a:lnTo>
                  <a:lnTo>
                    <a:pt x="4843" y="87"/>
                  </a:lnTo>
                  <a:cubicBezTo>
                    <a:pt x="4854" y="76"/>
                    <a:pt x="4865" y="51"/>
                    <a:pt x="4854" y="29"/>
                  </a:cubicBezTo>
                  <a:cubicBezTo>
                    <a:pt x="4846" y="12"/>
                    <a:pt x="4832" y="1"/>
                    <a:pt x="4815" y="1"/>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2"/>
            <p:cNvSpPr/>
            <p:nvPr/>
          </p:nvSpPr>
          <p:spPr>
            <a:xfrm>
              <a:off x="8911134" y="2816614"/>
              <a:ext cx="21290" cy="22028"/>
            </a:xfrm>
            <a:custGeom>
              <a:rect b="b" l="l" r="r" t="t"/>
              <a:pathLst>
                <a:path extrusionOk="0" h="328" w="317">
                  <a:moveTo>
                    <a:pt x="0" y="0"/>
                  </a:moveTo>
                  <a:lnTo>
                    <a:pt x="0" y="328"/>
                  </a:lnTo>
                  <a:lnTo>
                    <a:pt x="317" y="328"/>
                  </a:lnTo>
                  <a:lnTo>
                    <a:pt x="317" y="0"/>
                  </a:ln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32"/>
            <p:cNvSpPr/>
            <p:nvPr/>
          </p:nvSpPr>
          <p:spPr>
            <a:xfrm>
              <a:off x="8964325" y="2764901"/>
              <a:ext cx="22096" cy="22028"/>
            </a:xfrm>
            <a:custGeom>
              <a:rect b="b" l="l" r="r" t="t"/>
              <a:pathLst>
                <a:path extrusionOk="0" h="328" w="329">
                  <a:moveTo>
                    <a:pt x="1" y="0"/>
                  </a:moveTo>
                  <a:lnTo>
                    <a:pt x="1" y="328"/>
                  </a:lnTo>
                  <a:lnTo>
                    <a:pt x="328" y="328"/>
                  </a:lnTo>
                  <a:lnTo>
                    <a:pt x="328" y="0"/>
                  </a:lnTo>
                  <a:close/>
                </a:path>
              </a:pathLst>
            </a:custGeom>
            <a:solidFill>
              <a:schemeClr val="accen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32"/>
            <p:cNvSpPr/>
            <p:nvPr/>
          </p:nvSpPr>
          <p:spPr>
            <a:xfrm>
              <a:off x="9018524" y="2751737"/>
              <a:ext cx="21088" cy="21894"/>
            </a:xfrm>
            <a:custGeom>
              <a:rect b="b" l="l" r="r" t="t"/>
              <a:pathLst>
                <a:path extrusionOk="0" h="326" w="314">
                  <a:moveTo>
                    <a:pt x="0" y="0"/>
                  </a:moveTo>
                  <a:lnTo>
                    <a:pt x="0" y="325"/>
                  </a:lnTo>
                  <a:lnTo>
                    <a:pt x="314" y="325"/>
                  </a:lnTo>
                  <a:lnTo>
                    <a:pt x="314"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2"/>
            <p:cNvSpPr/>
            <p:nvPr/>
          </p:nvSpPr>
          <p:spPr>
            <a:xfrm>
              <a:off x="9071715" y="2699083"/>
              <a:ext cx="21357" cy="21290"/>
            </a:xfrm>
            <a:custGeom>
              <a:rect b="b" l="l" r="r" t="t"/>
              <a:pathLst>
                <a:path extrusionOk="0" h="317" w="318">
                  <a:moveTo>
                    <a:pt x="1" y="0"/>
                  </a:moveTo>
                  <a:lnTo>
                    <a:pt x="1" y="317"/>
                  </a:lnTo>
                  <a:lnTo>
                    <a:pt x="317" y="317"/>
                  </a:lnTo>
                  <a:lnTo>
                    <a:pt x="317" y="0"/>
                  </a:ln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2"/>
            <p:cNvSpPr/>
            <p:nvPr/>
          </p:nvSpPr>
          <p:spPr>
            <a:xfrm>
              <a:off x="9125175" y="2720306"/>
              <a:ext cx="21088" cy="21155"/>
            </a:xfrm>
            <a:custGeom>
              <a:rect b="b" l="l" r="r" t="t"/>
              <a:pathLst>
                <a:path extrusionOk="0" h="315" w="314">
                  <a:moveTo>
                    <a:pt x="0" y="1"/>
                  </a:moveTo>
                  <a:lnTo>
                    <a:pt x="0" y="314"/>
                  </a:lnTo>
                  <a:lnTo>
                    <a:pt x="314" y="314"/>
                  </a:lnTo>
                  <a:lnTo>
                    <a:pt x="314" y="1"/>
                  </a:ln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32"/>
            <p:cNvSpPr/>
            <p:nvPr/>
          </p:nvSpPr>
          <p:spPr>
            <a:xfrm>
              <a:off x="9178367" y="2693643"/>
              <a:ext cx="21155" cy="21290"/>
            </a:xfrm>
            <a:custGeom>
              <a:rect b="b" l="l" r="r" t="t"/>
              <a:pathLst>
                <a:path extrusionOk="0" h="317" w="315">
                  <a:moveTo>
                    <a:pt x="0" y="0"/>
                  </a:moveTo>
                  <a:lnTo>
                    <a:pt x="0" y="316"/>
                  </a:lnTo>
                  <a:lnTo>
                    <a:pt x="314" y="316"/>
                  </a:lnTo>
                  <a:lnTo>
                    <a:pt x="314"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2"/>
            <p:cNvSpPr/>
            <p:nvPr/>
          </p:nvSpPr>
          <p:spPr>
            <a:xfrm>
              <a:off x="9231558" y="2663891"/>
              <a:ext cx="21357" cy="22096"/>
            </a:xfrm>
            <a:custGeom>
              <a:rect b="b" l="l" r="r" t="t"/>
              <a:pathLst>
                <a:path extrusionOk="0" h="329" w="318">
                  <a:moveTo>
                    <a:pt x="1" y="1"/>
                  </a:moveTo>
                  <a:lnTo>
                    <a:pt x="1" y="328"/>
                  </a:lnTo>
                  <a:lnTo>
                    <a:pt x="317" y="328"/>
                  </a:lnTo>
                  <a:lnTo>
                    <a:pt x="317" y="1"/>
                  </a:ln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32"/>
            <p:cNvSpPr/>
            <p:nvPr/>
          </p:nvSpPr>
          <p:spPr>
            <a:xfrm>
              <a:off x="7273420" y="2509488"/>
              <a:ext cx="189660" cy="168572"/>
            </a:xfrm>
            <a:custGeom>
              <a:rect b="b" l="l" r="r" t="t"/>
              <a:pathLst>
                <a:path extrusionOk="0" h="2510" w="2824">
                  <a:moveTo>
                    <a:pt x="1250" y="608"/>
                  </a:moveTo>
                  <a:cubicBezTo>
                    <a:pt x="1575" y="608"/>
                    <a:pt x="1844" y="852"/>
                    <a:pt x="1891" y="1157"/>
                  </a:cubicBezTo>
                  <a:lnTo>
                    <a:pt x="1575" y="1157"/>
                  </a:lnTo>
                  <a:cubicBezTo>
                    <a:pt x="1530" y="1028"/>
                    <a:pt x="1401" y="922"/>
                    <a:pt x="1250" y="922"/>
                  </a:cubicBezTo>
                  <a:cubicBezTo>
                    <a:pt x="1073" y="922"/>
                    <a:pt x="922" y="1073"/>
                    <a:pt x="922" y="1250"/>
                  </a:cubicBezTo>
                  <a:cubicBezTo>
                    <a:pt x="922" y="1437"/>
                    <a:pt x="1073" y="1588"/>
                    <a:pt x="1250" y="1588"/>
                  </a:cubicBezTo>
                  <a:cubicBezTo>
                    <a:pt x="1401" y="1588"/>
                    <a:pt x="1530" y="1482"/>
                    <a:pt x="1575" y="1342"/>
                  </a:cubicBezTo>
                  <a:lnTo>
                    <a:pt x="1891" y="1342"/>
                  </a:lnTo>
                  <a:cubicBezTo>
                    <a:pt x="1844" y="1658"/>
                    <a:pt x="1575" y="1891"/>
                    <a:pt x="1250" y="1891"/>
                  </a:cubicBezTo>
                  <a:cubicBezTo>
                    <a:pt x="900" y="1891"/>
                    <a:pt x="620" y="1611"/>
                    <a:pt x="620" y="1250"/>
                  </a:cubicBezTo>
                  <a:cubicBezTo>
                    <a:pt x="620" y="899"/>
                    <a:pt x="900" y="608"/>
                    <a:pt x="1250" y="608"/>
                  </a:cubicBezTo>
                  <a:close/>
                  <a:moveTo>
                    <a:pt x="1250" y="188"/>
                  </a:moveTo>
                  <a:cubicBezTo>
                    <a:pt x="1715" y="188"/>
                    <a:pt x="2112" y="479"/>
                    <a:pt x="2264" y="888"/>
                  </a:cubicBezTo>
                  <a:lnTo>
                    <a:pt x="2252" y="888"/>
                  </a:lnTo>
                  <a:lnTo>
                    <a:pt x="2112" y="1157"/>
                  </a:lnTo>
                  <a:lnTo>
                    <a:pt x="2076" y="1157"/>
                  </a:lnTo>
                  <a:cubicBezTo>
                    <a:pt x="2031" y="748"/>
                    <a:pt x="1681" y="432"/>
                    <a:pt x="1250" y="432"/>
                  </a:cubicBezTo>
                  <a:cubicBezTo>
                    <a:pt x="793" y="432"/>
                    <a:pt x="432" y="793"/>
                    <a:pt x="432" y="1250"/>
                  </a:cubicBezTo>
                  <a:cubicBezTo>
                    <a:pt x="432" y="1717"/>
                    <a:pt x="793" y="2078"/>
                    <a:pt x="1250" y="2078"/>
                  </a:cubicBezTo>
                  <a:cubicBezTo>
                    <a:pt x="1681" y="2078"/>
                    <a:pt x="2031" y="1762"/>
                    <a:pt x="2076" y="1342"/>
                  </a:cubicBezTo>
                  <a:lnTo>
                    <a:pt x="2112" y="1342"/>
                  </a:lnTo>
                  <a:lnTo>
                    <a:pt x="2252" y="1622"/>
                  </a:lnTo>
                  <a:lnTo>
                    <a:pt x="2264" y="1622"/>
                  </a:lnTo>
                  <a:cubicBezTo>
                    <a:pt x="2112" y="2031"/>
                    <a:pt x="1715" y="2322"/>
                    <a:pt x="1250" y="2322"/>
                  </a:cubicBezTo>
                  <a:cubicBezTo>
                    <a:pt x="665" y="2322"/>
                    <a:pt x="186" y="1843"/>
                    <a:pt x="186" y="1250"/>
                  </a:cubicBezTo>
                  <a:cubicBezTo>
                    <a:pt x="186" y="667"/>
                    <a:pt x="665" y="188"/>
                    <a:pt x="1250" y="188"/>
                  </a:cubicBezTo>
                  <a:close/>
                  <a:moveTo>
                    <a:pt x="1250" y="1"/>
                  </a:moveTo>
                  <a:cubicBezTo>
                    <a:pt x="561" y="1"/>
                    <a:pt x="1" y="561"/>
                    <a:pt x="1" y="1250"/>
                  </a:cubicBezTo>
                  <a:cubicBezTo>
                    <a:pt x="1" y="1950"/>
                    <a:pt x="561" y="2510"/>
                    <a:pt x="1250" y="2510"/>
                  </a:cubicBezTo>
                  <a:cubicBezTo>
                    <a:pt x="1821" y="2510"/>
                    <a:pt x="2300" y="2137"/>
                    <a:pt x="2462" y="1622"/>
                  </a:cubicBezTo>
                  <a:lnTo>
                    <a:pt x="2824" y="1622"/>
                  </a:lnTo>
                  <a:lnTo>
                    <a:pt x="2684" y="1342"/>
                  </a:lnTo>
                  <a:lnTo>
                    <a:pt x="2706" y="1342"/>
                  </a:lnTo>
                  <a:cubicBezTo>
                    <a:pt x="2765" y="1342"/>
                    <a:pt x="2801" y="1308"/>
                    <a:pt x="2801" y="1250"/>
                  </a:cubicBezTo>
                  <a:cubicBezTo>
                    <a:pt x="2801" y="1202"/>
                    <a:pt x="2765" y="1157"/>
                    <a:pt x="2706" y="1157"/>
                  </a:cubicBezTo>
                  <a:lnTo>
                    <a:pt x="2684" y="1157"/>
                  </a:lnTo>
                  <a:lnTo>
                    <a:pt x="2824" y="888"/>
                  </a:lnTo>
                  <a:lnTo>
                    <a:pt x="2462" y="888"/>
                  </a:lnTo>
                  <a:cubicBezTo>
                    <a:pt x="2300" y="373"/>
                    <a:pt x="1821" y="1"/>
                    <a:pt x="1250" y="1"/>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32"/>
            <p:cNvSpPr/>
            <p:nvPr/>
          </p:nvSpPr>
          <p:spPr>
            <a:xfrm>
              <a:off x="7278927" y="2283828"/>
              <a:ext cx="232709" cy="149028"/>
            </a:xfrm>
            <a:custGeom>
              <a:rect b="b" l="l" r="r" t="t"/>
              <a:pathLst>
                <a:path extrusionOk="0" h="2219" w="3465">
                  <a:moveTo>
                    <a:pt x="3254" y="0"/>
                  </a:moveTo>
                  <a:cubicBezTo>
                    <a:pt x="3173" y="0"/>
                    <a:pt x="3103" y="48"/>
                    <a:pt x="3069" y="118"/>
                  </a:cubicBezTo>
                  <a:lnTo>
                    <a:pt x="641" y="118"/>
                  </a:lnTo>
                  <a:cubicBezTo>
                    <a:pt x="350" y="118"/>
                    <a:pt x="118" y="350"/>
                    <a:pt x="118" y="630"/>
                  </a:cubicBezTo>
                  <a:lnTo>
                    <a:pt x="118" y="1820"/>
                  </a:lnTo>
                  <a:cubicBezTo>
                    <a:pt x="48" y="1857"/>
                    <a:pt x="0" y="1927"/>
                    <a:pt x="0" y="2008"/>
                  </a:cubicBezTo>
                  <a:cubicBezTo>
                    <a:pt x="0" y="2123"/>
                    <a:pt x="93" y="2218"/>
                    <a:pt x="210" y="2218"/>
                  </a:cubicBezTo>
                  <a:cubicBezTo>
                    <a:pt x="328" y="2218"/>
                    <a:pt x="420" y="2123"/>
                    <a:pt x="420" y="2008"/>
                  </a:cubicBezTo>
                  <a:cubicBezTo>
                    <a:pt x="420" y="1927"/>
                    <a:pt x="373" y="1857"/>
                    <a:pt x="303" y="1820"/>
                  </a:cubicBezTo>
                  <a:lnTo>
                    <a:pt x="303" y="630"/>
                  </a:lnTo>
                  <a:cubicBezTo>
                    <a:pt x="303" y="457"/>
                    <a:pt x="454" y="303"/>
                    <a:pt x="641" y="303"/>
                  </a:cubicBezTo>
                  <a:lnTo>
                    <a:pt x="3069" y="303"/>
                  </a:lnTo>
                  <a:cubicBezTo>
                    <a:pt x="3103" y="362"/>
                    <a:pt x="3173" y="420"/>
                    <a:pt x="3254" y="420"/>
                  </a:cubicBezTo>
                  <a:cubicBezTo>
                    <a:pt x="3372" y="420"/>
                    <a:pt x="3464" y="328"/>
                    <a:pt x="3464" y="210"/>
                  </a:cubicBezTo>
                  <a:cubicBezTo>
                    <a:pt x="3464" y="93"/>
                    <a:pt x="3372" y="0"/>
                    <a:pt x="3254"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32"/>
            <p:cNvSpPr/>
            <p:nvPr/>
          </p:nvSpPr>
          <p:spPr>
            <a:xfrm>
              <a:off x="9349156" y="2743073"/>
              <a:ext cx="179452" cy="336875"/>
            </a:xfrm>
            <a:custGeom>
              <a:rect b="b" l="l" r="r" t="t"/>
              <a:pathLst>
                <a:path extrusionOk="0" h="5016" w="2672">
                  <a:moveTo>
                    <a:pt x="210" y="0"/>
                  </a:moveTo>
                  <a:cubicBezTo>
                    <a:pt x="95" y="0"/>
                    <a:pt x="0" y="93"/>
                    <a:pt x="0" y="211"/>
                  </a:cubicBezTo>
                  <a:cubicBezTo>
                    <a:pt x="0" y="325"/>
                    <a:pt x="95" y="421"/>
                    <a:pt x="210" y="421"/>
                  </a:cubicBezTo>
                  <a:cubicBezTo>
                    <a:pt x="291" y="421"/>
                    <a:pt x="361" y="373"/>
                    <a:pt x="387" y="303"/>
                  </a:cubicBezTo>
                  <a:lnTo>
                    <a:pt x="2277" y="303"/>
                  </a:lnTo>
                  <a:cubicBezTo>
                    <a:pt x="2392" y="303"/>
                    <a:pt x="2487" y="395"/>
                    <a:pt x="2487" y="513"/>
                  </a:cubicBezTo>
                  <a:lnTo>
                    <a:pt x="2487" y="4503"/>
                  </a:lnTo>
                  <a:cubicBezTo>
                    <a:pt x="2487" y="4621"/>
                    <a:pt x="2392" y="4713"/>
                    <a:pt x="2277" y="4713"/>
                  </a:cubicBezTo>
                  <a:lnTo>
                    <a:pt x="1820" y="4713"/>
                  </a:lnTo>
                  <a:cubicBezTo>
                    <a:pt x="1787" y="4643"/>
                    <a:pt x="1717" y="4596"/>
                    <a:pt x="1635" y="4596"/>
                  </a:cubicBezTo>
                  <a:cubicBezTo>
                    <a:pt x="1518" y="4596"/>
                    <a:pt x="1425" y="4691"/>
                    <a:pt x="1425" y="4806"/>
                  </a:cubicBezTo>
                  <a:cubicBezTo>
                    <a:pt x="1425" y="4923"/>
                    <a:pt x="1518" y="5016"/>
                    <a:pt x="1635" y="5016"/>
                  </a:cubicBezTo>
                  <a:cubicBezTo>
                    <a:pt x="1717" y="5016"/>
                    <a:pt x="1787" y="4960"/>
                    <a:pt x="1820" y="4901"/>
                  </a:cubicBezTo>
                  <a:lnTo>
                    <a:pt x="2277" y="4901"/>
                  </a:lnTo>
                  <a:cubicBezTo>
                    <a:pt x="2487" y="4901"/>
                    <a:pt x="2672" y="4724"/>
                    <a:pt x="2672" y="4503"/>
                  </a:cubicBezTo>
                  <a:lnTo>
                    <a:pt x="2672" y="513"/>
                  </a:lnTo>
                  <a:cubicBezTo>
                    <a:pt x="2672" y="292"/>
                    <a:pt x="2487" y="115"/>
                    <a:pt x="2277" y="115"/>
                  </a:cubicBezTo>
                  <a:lnTo>
                    <a:pt x="387" y="115"/>
                  </a:lnTo>
                  <a:cubicBezTo>
                    <a:pt x="361" y="45"/>
                    <a:pt x="291" y="0"/>
                    <a:pt x="210"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32"/>
            <p:cNvSpPr/>
            <p:nvPr/>
          </p:nvSpPr>
          <p:spPr>
            <a:xfrm>
              <a:off x="7425405" y="3364444"/>
              <a:ext cx="148289" cy="155207"/>
            </a:xfrm>
            <a:custGeom>
              <a:rect b="b" l="l" r="r" t="t"/>
              <a:pathLst>
                <a:path extrusionOk="0" h="2311" w="2208">
                  <a:moveTo>
                    <a:pt x="211" y="0"/>
                  </a:moveTo>
                  <a:cubicBezTo>
                    <a:pt x="93" y="0"/>
                    <a:pt x="1" y="93"/>
                    <a:pt x="1" y="199"/>
                  </a:cubicBezTo>
                  <a:cubicBezTo>
                    <a:pt x="1" y="280"/>
                    <a:pt x="48" y="351"/>
                    <a:pt x="118" y="384"/>
                  </a:cubicBezTo>
                  <a:lnTo>
                    <a:pt x="118" y="1692"/>
                  </a:lnTo>
                  <a:cubicBezTo>
                    <a:pt x="118" y="1972"/>
                    <a:pt x="339" y="2193"/>
                    <a:pt x="619" y="2193"/>
                  </a:cubicBezTo>
                  <a:lnTo>
                    <a:pt x="1809" y="2193"/>
                  </a:lnTo>
                  <a:cubicBezTo>
                    <a:pt x="1843" y="2263"/>
                    <a:pt x="1913" y="2311"/>
                    <a:pt x="1997" y="2311"/>
                  </a:cubicBezTo>
                  <a:cubicBezTo>
                    <a:pt x="2112" y="2311"/>
                    <a:pt x="2207" y="2218"/>
                    <a:pt x="2207" y="2101"/>
                  </a:cubicBezTo>
                  <a:cubicBezTo>
                    <a:pt x="2207" y="1994"/>
                    <a:pt x="2112" y="1902"/>
                    <a:pt x="1997" y="1902"/>
                  </a:cubicBezTo>
                  <a:cubicBezTo>
                    <a:pt x="1913" y="1902"/>
                    <a:pt x="1843" y="1949"/>
                    <a:pt x="1809" y="2019"/>
                  </a:cubicBezTo>
                  <a:lnTo>
                    <a:pt x="619" y="2019"/>
                  </a:lnTo>
                  <a:cubicBezTo>
                    <a:pt x="443" y="2019"/>
                    <a:pt x="303" y="1868"/>
                    <a:pt x="303" y="1692"/>
                  </a:cubicBezTo>
                  <a:lnTo>
                    <a:pt x="303" y="384"/>
                  </a:lnTo>
                  <a:cubicBezTo>
                    <a:pt x="362" y="351"/>
                    <a:pt x="409" y="280"/>
                    <a:pt x="409" y="199"/>
                  </a:cubicBezTo>
                  <a:cubicBezTo>
                    <a:pt x="409" y="93"/>
                    <a:pt x="317" y="0"/>
                    <a:pt x="211"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32"/>
            <p:cNvSpPr/>
            <p:nvPr/>
          </p:nvSpPr>
          <p:spPr>
            <a:xfrm>
              <a:off x="7665975" y="1830225"/>
              <a:ext cx="1223185" cy="94830"/>
            </a:xfrm>
            <a:custGeom>
              <a:rect b="b" l="l" r="r" t="t"/>
              <a:pathLst>
                <a:path extrusionOk="0" h="1412" w="18213">
                  <a:moveTo>
                    <a:pt x="18003" y="0"/>
                  </a:moveTo>
                  <a:cubicBezTo>
                    <a:pt x="17922" y="0"/>
                    <a:pt x="17852" y="45"/>
                    <a:pt x="17818" y="115"/>
                  </a:cubicBezTo>
                  <a:lnTo>
                    <a:pt x="596" y="115"/>
                  </a:lnTo>
                  <a:cubicBezTo>
                    <a:pt x="328" y="115"/>
                    <a:pt x="106" y="336"/>
                    <a:pt x="106" y="605"/>
                  </a:cubicBezTo>
                  <a:lnTo>
                    <a:pt x="106" y="1025"/>
                  </a:lnTo>
                  <a:cubicBezTo>
                    <a:pt x="48" y="1061"/>
                    <a:pt x="0" y="1131"/>
                    <a:pt x="0" y="1213"/>
                  </a:cubicBezTo>
                  <a:cubicBezTo>
                    <a:pt x="0" y="1316"/>
                    <a:pt x="81" y="1411"/>
                    <a:pt x="199" y="1411"/>
                  </a:cubicBezTo>
                  <a:cubicBezTo>
                    <a:pt x="316" y="1411"/>
                    <a:pt x="409" y="1316"/>
                    <a:pt x="409" y="1213"/>
                  </a:cubicBezTo>
                  <a:cubicBezTo>
                    <a:pt x="409" y="1131"/>
                    <a:pt x="361" y="1061"/>
                    <a:pt x="291" y="1025"/>
                  </a:cubicBezTo>
                  <a:lnTo>
                    <a:pt x="291" y="605"/>
                  </a:lnTo>
                  <a:cubicBezTo>
                    <a:pt x="291" y="431"/>
                    <a:pt x="431" y="303"/>
                    <a:pt x="596" y="303"/>
                  </a:cubicBezTo>
                  <a:lnTo>
                    <a:pt x="17818" y="303"/>
                  </a:lnTo>
                  <a:cubicBezTo>
                    <a:pt x="17852" y="361"/>
                    <a:pt x="17922" y="406"/>
                    <a:pt x="18003" y="406"/>
                  </a:cubicBezTo>
                  <a:cubicBezTo>
                    <a:pt x="18120" y="406"/>
                    <a:pt x="18213" y="325"/>
                    <a:pt x="18213" y="210"/>
                  </a:cubicBezTo>
                  <a:cubicBezTo>
                    <a:pt x="18213" y="93"/>
                    <a:pt x="18120" y="0"/>
                    <a:pt x="18003" y="0"/>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32"/>
            <p:cNvSpPr/>
            <p:nvPr/>
          </p:nvSpPr>
          <p:spPr>
            <a:xfrm>
              <a:off x="7575845" y="2597335"/>
              <a:ext cx="1072075" cy="312630"/>
            </a:xfrm>
            <a:custGeom>
              <a:rect b="b" l="l" r="r" t="t"/>
              <a:pathLst>
                <a:path extrusionOk="0" h="4655" w="15963">
                  <a:moveTo>
                    <a:pt x="71" y="0"/>
                  </a:moveTo>
                  <a:cubicBezTo>
                    <a:pt x="23" y="0"/>
                    <a:pt x="1" y="23"/>
                    <a:pt x="1" y="59"/>
                  </a:cubicBezTo>
                  <a:lnTo>
                    <a:pt x="1" y="4595"/>
                  </a:lnTo>
                  <a:cubicBezTo>
                    <a:pt x="1" y="4632"/>
                    <a:pt x="23" y="4654"/>
                    <a:pt x="71" y="4654"/>
                  </a:cubicBezTo>
                  <a:lnTo>
                    <a:pt x="15892" y="4654"/>
                  </a:lnTo>
                  <a:cubicBezTo>
                    <a:pt x="15928" y="4654"/>
                    <a:pt x="15962" y="4632"/>
                    <a:pt x="15962" y="4595"/>
                  </a:cubicBezTo>
                  <a:lnTo>
                    <a:pt x="15962" y="59"/>
                  </a:lnTo>
                  <a:cubicBezTo>
                    <a:pt x="15962" y="23"/>
                    <a:pt x="15928" y="0"/>
                    <a:pt x="15892" y="0"/>
                  </a:cubicBezTo>
                  <a:close/>
                </a:path>
              </a:pathLst>
            </a:custGeom>
            <a:gradFill>
              <a:gsLst>
                <a:gs pos="0">
                  <a:srgbClr val="FFFFFF"/>
                </a:gs>
                <a:gs pos="100000">
                  <a:srgbClr val="FC809B"/>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32"/>
            <p:cNvSpPr/>
            <p:nvPr/>
          </p:nvSpPr>
          <p:spPr>
            <a:xfrm>
              <a:off x="7624402" y="2642668"/>
              <a:ext cx="221964" cy="221964"/>
            </a:xfrm>
            <a:custGeom>
              <a:rect b="b" l="l" r="r" t="t"/>
              <a:pathLst>
                <a:path extrusionOk="0" h="3305" w="3305">
                  <a:moveTo>
                    <a:pt x="375" y="0"/>
                  </a:moveTo>
                  <a:cubicBezTo>
                    <a:pt x="165" y="0"/>
                    <a:pt x="0" y="165"/>
                    <a:pt x="0" y="375"/>
                  </a:cubicBezTo>
                  <a:lnTo>
                    <a:pt x="0" y="2929"/>
                  </a:lnTo>
                  <a:cubicBezTo>
                    <a:pt x="0" y="3139"/>
                    <a:pt x="165" y="3304"/>
                    <a:pt x="375" y="3304"/>
                  </a:cubicBezTo>
                  <a:lnTo>
                    <a:pt x="2929" y="3304"/>
                  </a:lnTo>
                  <a:cubicBezTo>
                    <a:pt x="3139" y="3304"/>
                    <a:pt x="3304" y="3139"/>
                    <a:pt x="3304" y="2929"/>
                  </a:cubicBezTo>
                  <a:lnTo>
                    <a:pt x="3304" y="375"/>
                  </a:lnTo>
                  <a:cubicBezTo>
                    <a:pt x="3304" y="165"/>
                    <a:pt x="3139" y="0"/>
                    <a:pt x="2929" y="0"/>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32"/>
            <p:cNvSpPr/>
            <p:nvPr/>
          </p:nvSpPr>
          <p:spPr>
            <a:xfrm>
              <a:off x="7687197" y="2690822"/>
              <a:ext cx="110478" cy="125656"/>
            </a:xfrm>
            <a:custGeom>
              <a:rect b="b" l="l" r="r" t="t"/>
              <a:pathLst>
                <a:path extrusionOk="0" h="1871" w="1645">
                  <a:moveTo>
                    <a:pt x="62" y="0"/>
                  </a:moveTo>
                  <a:cubicBezTo>
                    <a:pt x="27" y="0"/>
                    <a:pt x="0" y="30"/>
                    <a:pt x="0" y="67"/>
                  </a:cubicBezTo>
                  <a:lnTo>
                    <a:pt x="0" y="1803"/>
                  </a:lnTo>
                  <a:cubicBezTo>
                    <a:pt x="0" y="1840"/>
                    <a:pt x="27" y="1870"/>
                    <a:pt x="62" y="1870"/>
                  </a:cubicBezTo>
                  <a:cubicBezTo>
                    <a:pt x="72" y="1870"/>
                    <a:pt x="82" y="1868"/>
                    <a:pt x="93" y="1862"/>
                  </a:cubicBezTo>
                  <a:lnTo>
                    <a:pt x="1599" y="989"/>
                  </a:lnTo>
                  <a:cubicBezTo>
                    <a:pt x="1644" y="963"/>
                    <a:pt x="1644" y="907"/>
                    <a:pt x="1599" y="882"/>
                  </a:cubicBezTo>
                  <a:lnTo>
                    <a:pt x="93" y="8"/>
                  </a:lnTo>
                  <a:cubicBezTo>
                    <a:pt x="82" y="3"/>
                    <a:pt x="72" y="0"/>
                    <a:pt x="62" y="0"/>
                  </a:cubicBezTo>
                  <a:close/>
                </a:path>
              </a:pathLst>
            </a:custGeom>
            <a:solidFill>
              <a:schemeClr val="l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32"/>
            <p:cNvSpPr/>
            <p:nvPr/>
          </p:nvSpPr>
          <p:spPr>
            <a:xfrm>
              <a:off x="7917559" y="2655227"/>
              <a:ext cx="624655" cy="28274"/>
            </a:xfrm>
            <a:custGeom>
              <a:rect b="b" l="l" r="r" t="t"/>
              <a:pathLst>
                <a:path extrusionOk="0" h="421" w="9301">
                  <a:moveTo>
                    <a:pt x="82" y="1"/>
                  </a:moveTo>
                  <a:cubicBezTo>
                    <a:pt x="34" y="1"/>
                    <a:pt x="1" y="37"/>
                    <a:pt x="1" y="82"/>
                  </a:cubicBezTo>
                  <a:lnTo>
                    <a:pt x="1" y="328"/>
                  </a:lnTo>
                  <a:cubicBezTo>
                    <a:pt x="1" y="373"/>
                    <a:pt x="34" y="421"/>
                    <a:pt x="82" y="421"/>
                  </a:cubicBezTo>
                  <a:lnTo>
                    <a:pt x="9205" y="421"/>
                  </a:lnTo>
                  <a:cubicBezTo>
                    <a:pt x="9253" y="421"/>
                    <a:pt x="9300" y="373"/>
                    <a:pt x="9300" y="328"/>
                  </a:cubicBezTo>
                  <a:lnTo>
                    <a:pt x="9300" y="82"/>
                  </a:lnTo>
                  <a:cubicBezTo>
                    <a:pt x="9300" y="37"/>
                    <a:pt x="9253" y="1"/>
                    <a:pt x="9205" y="1"/>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32"/>
            <p:cNvSpPr/>
            <p:nvPr/>
          </p:nvSpPr>
          <p:spPr>
            <a:xfrm>
              <a:off x="7917559" y="2739850"/>
              <a:ext cx="624655" cy="27536"/>
            </a:xfrm>
            <a:custGeom>
              <a:rect b="b" l="l" r="r" t="t"/>
              <a:pathLst>
                <a:path extrusionOk="0" h="410" w="9301">
                  <a:moveTo>
                    <a:pt x="82" y="1"/>
                  </a:moveTo>
                  <a:cubicBezTo>
                    <a:pt x="34" y="1"/>
                    <a:pt x="1" y="37"/>
                    <a:pt x="1" y="82"/>
                  </a:cubicBezTo>
                  <a:lnTo>
                    <a:pt x="1" y="329"/>
                  </a:lnTo>
                  <a:cubicBezTo>
                    <a:pt x="1" y="373"/>
                    <a:pt x="34" y="410"/>
                    <a:pt x="82" y="410"/>
                  </a:cubicBezTo>
                  <a:lnTo>
                    <a:pt x="9205" y="410"/>
                  </a:lnTo>
                  <a:cubicBezTo>
                    <a:pt x="9253" y="410"/>
                    <a:pt x="9300" y="373"/>
                    <a:pt x="9300" y="329"/>
                  </a:cubicBezTo>
                  <a:lnTo>
                    <a:pt x="9300" y="82"/>
                  </a:lnTo>
                  <a:cubicBezTo>
                    <a:pt x="9300" y="37"/>
                    <a:pt x="9253" y="1"/>
                    <a:pt x="9205" y="1"/>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2"/>
            <p:cNvSpPr/>
            <p:nvPr/>
          </p:nvSpPr>
          <p:spPr>
            <a:xfrm>
              <a:off x="7917559" y="2824472"/>
              <a:ext cx="483619" cy="27536"/>
            </a:xfrm>
            <a:custGeom>
              <a:rect b="b" l="l" r="r" t="t"/>
              <a:pathLst>
                <a:path extrusionOk="0" h="410" w="7201">
                  <a:moveTo>
                    <a:pt x="82" y="1"/>
                  </a:moveTo>
                  <a:cubicBezTo>
                    <a:pt x="34" y="1"/>
                    <a:pt x="1" y="37"/>
                    <a:pt x="1" y="82"/>
                  </a:cubicBezTo>
                  <a:lnTo>
                    <a:pt x="1" y="329"/>
                  </a:lnTo>
                  <a:cubicBezTo>
                    <a:pt x="1" y="373"/>
                    <a:pt x="34" y="410"/>
                    <a:pt x="82" y="410"/>
                  </a:cubicBezTo>
                  <a:lnTo>
                    <a:pt x="7105" y="410"/>
                  </a:lnTo>
                  <a:cubicBezTo>
                    <a:pt x="7153" y="410"/>
                    <a:pt x="7200" y="373"/>
                    <a:pt x="7200" y="329"/>
                  </a:cubicBezTo>
                  <a:lnTo>
                    <a:pt x="7200" y="82"/>
                  </a:lnTo>
                  <a:cubicBezTo>
                    <a:pt x="7200" y="37"/>
                    <a:pt x="7153" y="1"/>
                    <a:pt x="7105" y="1"/>
                  </a:cubicBezTo>
                  <a:close/>
                </a:path>
              </a:pathLst>
            </a:custGeom>
            <a:solidFill>
              <a:schemeClr val="dk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132"/>
          <p:cNvGrpSpPr/>
          <p:nvPr/>
        </p:nvGrpSpPr>
        <p:grpSpPr>
          <a:xfrm>
            <a:off x="844322" y="2293506"/>
            <a:ext cx="1986545" cy="2121325"/>
            <a:chOff x="1465849" y="359480"/>
            <a:chExt cx="1534841" cy="1638975"/>
          </a:xfrm>
        </p:grpSpPr>
        <p:sp>
          <p:nvSpPr>
            <p:cNvPr id="5172" name="Google Shape;5172;p132"/>
            <p:cNvSpPr/>
            <p:nvPr/>
          </p:nvSpPr>
          <p:spPr>
            <a:xfrm>
              <a:off x="1779809" y="359480"/>
              <a:ext cx="947563" cy="1638975"/>
            </a:xfrm>
            <a:custGeom>
              <a:rect b="b" l="l" r="r" t="t"/>
              <a:pathLst>
                <a:path extrusionOk="0" h="26253" w="15178">
                  <a:moveTo>
                    <a:pt x="911" y="1"/>
                  </a:moveTo>
                  <a:cubicBezTo>
                    <a:pt x="407" y="1"/>
                    <a:pt x="1" y="409"/>
                    <a:pt x="1" y="899"/>
                  </a:cubicBezTo>
                  <a:lnTo>
                    <a:pt x="1" y="25343"/>
                  </a:lnTo>
                  <a:cubicBezTo>
                    <a:pt x="1" y="25847"/>
                    <a:pt x="407" y="26253"/>
                    <a:pt x="911" y="26253"/>
                  </a:cubicBezTo>
                  <a:lnTo>
                    <a:pt x="14282" y="26253"/>
                  </a:lnTo>
                  <a:cubicBezTo>
                    <a:pt x="14772" y="26253"/>
                    <a:pt x="15178" y="25847"/>
                    <a:pt x="15178" y="25343"/>
                  </a:cubicBezTo>
                  <a:lnTo>
                    <a:pt x="15178" y="899"/>
                  </a:lnTo>
                  <a:cubicBezTo>
                    <a:pt x="15178" y="409"/>
                    <a:pt x="14772" y="1"/>
                    <a:pt x="14282" y="1"/>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2"/>
            <p:cNvSpPr/>
            <p:nvPr/>
          </p:nvSpPr>
          <p:spPr>
            <a:xfrm>
              <a:off x="1814770" y="419288"/>
              <a:ext cx="878515" cy="1519546"/>
            </a:xfrm>
            <a:custGeom>
              <a:rect b="b" l="l" r="r" t="t"/>
              <a:pathLst>
                <a:path extrusionOk="0" h="24340" w="14072">
                  <a:moveTo>
                    <a:pt x="897" y="0"/>
                  </a:moveTo>
                  <a:cubicBezTo>
                    <a:pt x="395" y="0"/>
                    <a:pt x="1" y="409"/>
                    <a:pt x="1" y="910"/>
                  </a:cubicBezTo>
                  <a:lnTo>
                    <a:pt x="1" y="23430"/>
                  </a:lnTo>
                  <a:cubicBezTo>
                    <a:pt x="1" y="23931"/>
                    <a:pt x="395" y="24340"/>
                    <a:pt x="897" y="24340"/>
                  </a:cubicBezTo>
                  <a:lnTo>
                    <a:pt x="13162" y="24340"/>
                  </a:lnTo>
                  <a:cubicBezTo>
                    <a:pt x="13663" y="24340"/>
                    <a:pt x="14072" y="23931"/>
                    <a:pt x="14072" y="23430"/>
                  </a:cubicBezTo>
                  <a:lnTo>
                    <a:pt x="14072" y="910"/>
                  </a:lnTo>
                  <a:cubicBezTo>
                    <a:pt x="14072" y="409"/>
                    <a:pt x="13663" y="0"/>
                    <a:pt x="13162" y="0"/>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32"/>
            <p:cNvSpPr/>
            <p:nvPr/>
          </p:nvSpPr>
          <p:spPr>
            <a:xfrm>
              <a:off x="2101636" y="484839"/>
              <a:ext cx="303909" cy="34336"/>
            </a:xfrm>
            <a:custGeom>
              <a:rect b="b" l="l" r="r" t="t"/>
              <a:pathLst>
                <a:path extrusionOk="0" h="550" w="4868">
                  <a:moveTo>
                    <a:pt x="281" y="0"/>
                  </a:moveTo>
                  <a:cubicBezTo>
                    <a:pt x="130" y="0"/>
                    <a:pt x="1" y="129"/>
                    <a:pt x="1" y="269"/>
                  </a:cubicBezTo>
                  <a:cubicBezTo>
                    <a:pt x="1" y="420"/>
                    <a:pt x="130" y="549"/>
                    <a:pt x="281" y="549"/>
                  </a:cubicBezTo>
                  <a:lnTo>
                    <a:pt x="4588" y="549"/>
                  </a:lnTo>
                  <a:cubicBezTo>
                    <a:pt x="4739" y="549"/>
                    <a:pt x="4868" y="420"/>
                    <a:pt x="4868" y="269"/>
                  </a:cubicBezTo>
                  <a:cubicBezTo>
                    <a:pt x="4868" y="129"/>
                    <a:pt x="4739" y="0"/>
                    <a:pt x="4588" y="0"/>
                  </a:cubicBezTo>
                  <a:close/>
                </a:path>
              </a:pathLst>
            </a:custGeom>
            <a:solidFill>
              <a:schemeClr val="dk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32"/>
            <p:cNvSpPr/>
            <p:nvPr/>
          </p:nvSpPr>
          <p:spPr>
            <a:xfrm>
              <a:off x="1914409" y="623309"/>
              <a:ext cx="368774" cy="368587"/>
            </a:xfrm>
            <a:custGeom>
              <a:rect b="b" l="l" r="r" t="t"/>
              <a:pathLst>
                <a:path extrusionOk="0" h="5904" w="5907">
                  <a:moveTo>
                    <a:pt x="561" y="0"/>
                  </a:moveTo>
                  <a:cubicBezTo>
                    <a:pt x="258" y="0"/>
                    <a:pt x="1" y="255"/>
                    <a:pt x="1" y="560"/>
                  </a:cubicBezTo>
                  <a:lnTo>
                    <a:pt x="1" y="5343"/>
                  </a:lnTo>
                  <a:cubicBezTo>
                    <a:pt x="1" y="5659"/>
                    <a:pt x="258" y="5903"/>
                    <a:pt x="561" y="5903"/>
                  </a:cubicBezTo>
                  <a:lnTo>
                    <a:pt x="5346" y="5903"/>
                  </a:lnTo>
                  <a:cubicBezTo>
                    <a:pt x="5660" y="5903"/>
                    <a:pt x="5906" y="5659"/>
                    <a:pt x="5906" y="5343"/>
                  </a:cubicBezTo>
                  <a:lnTo>
                    <a:pt x="5906" y="560"/>
                  </a:lnTo>
                  <a:cubicBezTo>
                    <a:pt x="5906" y="255"/>
                    <a:pt x="5660" y="0"/>
                    <a:pt x="5346" y="0"/>
                  </a:cubicBezTo>
                  <a:close/>
                </a:path>
              </a:pathLst>
            </a:custGeom>
            <a:solidFill>
              <a:schemeClr val="accent3"/>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32"/>
            <p:cNvSpPr/>
            <p:nvPr/>
          </p:nvSpPr>
          <p:spPr>
            <a:xfrm>
              <a:off x="1975590" y="710711"/>
              <a:ext cx="220191" cy="25596"/>
            </a:xfrm>
            <a:custGeom>
              <a:rect b="b" l="l" r="r" t="t"/>
              <a:pathLst>
                <a:path extrusionOk="0" h="410" w="3527">
                  <a:moveTo>
                    <a:pt x="211" y="0"/>
                  </a:moveTo>
                  <a:cubicBezTo>
                    <a:pt x="96" y="0"/>
                    <a:pt x="1" y="93"/>
                    <a:pt x="1" y="210"/>
                  </a:cubicBezTo>
                  <a:cubicBezTo>
                    <a:pt x="1" y="314"/>
                    <a:pt x="96" y="409"/>
                    <a:pt x="211" y="409"/>
                  </a:cubicBezTo>
                  <a:lnTo>
                    <a:pt x="3328" y="409"/>
                  </a:lnTo>
                  <a:cubicBezTo>
                    <a:pt x="3431" y="409"/>
                    <a:pt x="3526" y="314"/>
                    <a:pt x="3526" y="210"/>
                  </a:cubicBezTo>
                  <a:cubicBezTo>
                    <a:pt x="3526" y="93"/>
                    <a:pt x="3431" y="0"/>
                    <a:pt x="3328"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2"/>
            <p:cNvSpPr/>
            <p:nvPr/>
          </p:nvSpPr>
          <p:spPr>
            <a:xfrm>
              <a:off x="1975590" y="765212"/>
              <a:ext cx="145899" cy="26283"/>
            </a:xfrm>
            <a:custGeom>
              <a:rect b="b" l="l" r="r" t="t"/>
              <a:pathLst>
                <a:path extrusionOk="0" h="421" w="2337">
                  <a:moveTo>
                    <a:pt x="211" y="1"/>
                  </a:moveTo>
                  <a:cubicBezTo>
                    <a:pt x="96" y="1"/>
                    <a:pt x="1" y="96"/>
                    <a:pt x="1" y="211"/>
                  </a:cubicBezTo>
                  <a:cubicBezTo>
                    <a:pt x="1" y="329"/>
                    <a:pt x="96" y="421"/>
                    <a:pt x="211" y="421"/>
                  </a:cubicBezTo>
                  <a:lnTo>
                    <a:pt x="2137" y="421"/>
                  </a:lnTo>
                  <a:cubicBezTo>
                    <a:pt x="2241" y="421"/>
                    <a:pt x="2336" y="329"/>
                    <a:pt x="2336" y="211"/>
                  </a:cubicBezTo>
                  <a:cubicBezTo>
                    <a:pt x="2336" y="96"/>
                    <a:pt x="2241" y="1"/>
                    <a:pt x="2137" y="1"/>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2"/>
            <p:cNvSpPr/>
            <p:nvPr/>
          </p:nvSpPr>
          <p:spPr>
            <a:xfrm>
              <a:off x="1975590" y="824334"/>
              <a:ext cx="90461" cy="26283"/>
            </a:xfrm>
            <a:custGeom>
              <a:rect b="b" l="l" r="r" t="t"/>
              <a:pathLst>
                <a:path extrusionOk="0" h="421" w="1449">
                  <a:moveTo>
                    <a:pt x="96" y="0"/>
                  </a:moveTo>
                  <a:cubicBezTo>
                    <a:pt x="48" y="0"/>
                    <a:pt x="1" y="45"/>
                    <a:pt x="1" y="93"/>
                  </a:cubicBezTo>
                  <a:lnTo>
                    <a:pt x="1" y="325"/>
                  </a:lnTo>
                  <a:cubicBezTo>
                    <a:pt x="1" y="384"/>
                    <a:pt x="48" y="420"/>
                    <a:pt x="96" y="420"/>
                  </a:cubicBezTo>
                  <a:lnTo>
                    <a:pt x="1356" y="420"/>
                  </a:lnTo>
                  <a:cubicBezTo>
                    <a:pt x="1401" y="420"/>
                    <a:pt x="1449" y="384"/>
                    <a:pt x="1449" y="325"/>
                  </a:cubicBezTo>
                  <a:lnTo>
                    <a:pt x="1449" y="93"/>
                  </a:lnTo>
                  <a:cubicBezTo>
                    <a:pt x="1449" y="45"/>
                    <a:pt x="1401" y="0"/>
                    <a:pt x="1356"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32"/>
            <p:cNvSpPr/>
            <p:nvPr/>
          </p:nvSpPr>
          <p:spPr>
            <a:xfrm>
              <a:off x="2399552" y="684490"/>
              <a:ext cx="487453" cy="487266"/>
            </a:xfrm>
            <a:custGeom>
              <a:rect b="b" l="l" r="r" t="t"/>
              <a:pathLst>
                <a:path extrusionOk="0" h="7805" w="7808">
                  <a:moveTo>
                    <a:pt x="549" y="0"/>
                  </a:moveTo>
                  <a:cubicBezTo>
                    <a:pt x="247" y="0"/>
                    <a:pt x="0" y="244"/>
                    <a:pt x="0" y="549"/>
                  </a:cubicBezTo>
                  <a:lnTo>
                    <a:pt x="0" y="7256"/>
                  </a:lnTo>
                  <a:cubicBezTo>
                    <a:pt x="0" y="7561"/>
                    <a:pt x="247" y="7804"/>
                    <a:pt x="549" y="7804"/>
                  </a:cubicBezTo>
                  <a:lnTo>
                    <a:pt x="7259" y="7804"/>
                  </a:lnTo>
                  <a:cubicBezTo>
                    <a:pt x="7561" y="7804"/>
                    <a:pt x="7807" y="7561"/>
                    <a:pt x="7807" y="7256"/>
                  </a:cubicBezTo>
                  <a:lnTo>
                    <a:pt x="7807" y="549"/>
                  </a:lnTo>
                  <a:cubicBezTo>
                    <a:pt x="7807" y="244"/>
                    <a:pt x="7561" y="0"/>
                    <a:pt x="7259" y="0"/>
                  </a:cubicBezTo>
                  <a:close/>
                </a:path>
              </a:pathLst>
            </a:custGeom>
            <a:solidFill>
              <a:schemeClr val="accen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32"/>
            <p:cNvSpPr/>
            <p:nvPr/>
          </p:nvSpPr>
          <p:spPr>
            <a:xfrm>
              <a:off x="2398865" y="683804"/>
              <a:ext cx="489514" cy="488640"/>
            </a:xfrm>
            <a:custGeom>
              <a:rect b="b" l="l" r="r" t="t"/>
              <a:pathLst>
                <a:path extrusionOk="0" h="7827" w="7841">
                  <a:moveTo>
                    <a:pt x="7270" y="22"/>
                  </a:moveTo>
                  <a:cubicBezTo>
                    <a:pt x="7421" y="22"/>
                    <a:pt x="7561" y="81"/>
                    <a:pt x="7656" y="174"/>
                  </a:cubicBezTo>
                  <a:cubicBezTo>
                    <a:pt x="7748" y="280"/>
                    <a:pt x="7807" y="406"/>
                    <a:pt x="7807" y="560"/>
                  </a:cubicBezTo>
                  <a:lnTo>
                    <a:pt x="7807" y="7267"/>
                  </a:lnTo>
                  <a:cubicBezTo>
                    <a:pt x="7807" y="7407"/>
                    <a:pt x="7748" y="7547"/>
                    <a:pt x="7656" y="7642"/>
                  </a:cubicBezTo>
                  <a:cubicBezTo>
                    <a:pt x="7561" y="7745"/>
                    <a:pt x="7421" y="7804"/>
                    <a:pt x="7270" y="7804"/>
                  </a:cubicBezTo>
                  <a:lnTo>
                    <a:pt x="560" y="7804"/>
                  </a:lnTo>
                  <a:cubicBezTo>
                    <a:pt x="420" y="7804"/>
                    <a:pt x="280" y="7745"/>
                    <a:pt x="188" y="7642"/>
                  </a:cubicBezTo>
                  <a:cubicBezTo>
                    <a:pt x="81" y="7547"/>
                    <a:pt x="25" y="7407"/>
                    <a:pt x="25" y="7267"/>
                  </a:cubicBezTo>
                  <a:lnTo>
                    <a:pt x="25" y="560"/>
                  </a:lnTo>
                  <a:cubicBezTo>
                    <a:pt x="25" y="406"/>
                    <a:pt x="81" y="280"/>
                    <a:pt x="188" y="174"/>
                  </a:cubicBezTo>
                  <a:cubicBezTo>
                    <a:pt x="280" y="81"/>
                    <a:pt x="420" y="22"/>
                    <a:pt x="560" y="22"/>
                  </a:cubicBezTo>
                  <a:close/>
                  <a:moveTo>
                    <a:pt x="560" y="0"/>
                  </a:moveTo>
                  <a:cubicBezTo>
                    <a:pt x="258" y="0"/>
                    <a:pt x="0" y="244"/>
                    <a:pt x="0" y="560"/>
                  </a:cubicBezTo>
                  <a:lnTo>
                    <a:pt x="0" y="7267"/>
                  </a:lnTo>
                  <a:cubicBezTo>
                    <a:pt x="0" y="7572"/>
                    <a:pt x="258" y="7827"/>
                    <a:pt x="560" y="7827"/>
                  </a:cubicBezTo>
                  <a:lnTo>
                    <a:pt x="7270" y="7827"/>
                  </a:lnTo>
                  <a:cubicBezTo>
                    <a:pt x="7586" y="7827"/>
                    <a:pt x="7841" y="7572"/>
                    <a:pt x="7841" y="7267"/>
                  </a:cubicBezTo>
                  <a:lnTo>
                    <a:pt x="7841" y="560"/>
                  </a:lnTo>
                  <a:cubicBezTo>
                    <a:pt x="7841" y="244"/>
                    <a:pt x="7586" y="0"/>
                    <a:pt x="7270"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2"/>
            <p:cNvSpPr/>
            <p:nvPr/>
          </p:nvSpPr>
          <p:spPr>
            <a:xfrm>
              <a:off x="2506682" y="791433"/>
              <a:ext cx="274005" cy="273319"/>
            </a:xfrm>
            <a:custGeom>
              <a:rect b="b" l="l" r="r" t="t"/>
              <a:pathLst>
                <a:path extrusionOk="0" h="4378" w="4389">
                  <a:moveTo>
                    <a:pt x="315" y="1"/>
                  </a:moveTo>
                  <a:cubicBezTo>
                    <a:pt x="141" y="1"/>
                    <a:pt x="1" y="130"/>
                    <a:pt x="1" y="306"/>
                  </a:cubicBezTo>
                  <a:lnTo>
                    <a:pt x="1" y="4061"/>
                  </a:lnTo>
                  <a:cubicBezTo>
                    <a:pt x="1" y="4238"/>
                    <a:pt x="141" y="4378"/>
                    <a:pt x="315" y="4378"/>
                  </a:cubicBezTo>
                  <a:lnTo>
                    <a:pt x="4072" y="4378"/>
                  </a:lnTo>
                  <a:cubicBezTo>
                    <a:pt x="4249" y="4378"/>
                    <a:pt x="4389" y="4238"/>
                    <a:pt x="4389" y="4061"/>
                  </a:cubicBezTo>
                  <a:lnTo>
                    <a:pt x="4389" y="306"/>
                  </a:lnTo>
                  <a:cubicBezTo>
                    <a:pt x="4389" y="130"/>
                    <a:pt x="4249" y="1"/>
                    <a:pt x="4072" y="1"/>
                  </a:cubicBezTo>
                  <a:close/>
                </a:path>
              </a:pathLst>
            </a:custGeom>
            <a:solidFill>
              <a:schemeClr val="accent6"/>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2"/>
            <p:cNvSpPr/>
            <p:nvPr/>
          </p:nvSpPr>
          <p:spPr>
            <a:xfrm>
              <a:off x="2594833" y="897065"/>
              <a:ext cx="29217" cy="28531"/>
            </a:xfrm>
            <a:custGeom>
              <a:rect b="b" l="l" r="r" t="t"/>
              <a:pathLst>
                <a:path extrusionOk="0" h="457" w="468">
                  <a:moveTo>
                    <a:pt x="233" y="0"/>
                  </a:moveTo>
                  <a:cubicBezTo>
                    <a:pt x="107" y="0"/>
                    <a:pt x="0" y="107"/>
                    <a:pt x="0" y="224"/>
                  </a:cubicBezTo>
                  <a:cubicBezTo>
                    <a:pt x="0" y="350"/>
                    <a:pt x="107" y="457"/>
                    <a:pt x="233" y="457"/>
                  </a:cubicBezTo>
                  <a:cubicBezTo>
                    <a:pt x="361" y="457"/>
                    <a:pt x="468" y="350"/>
                    <a:pt x="468" y="224"/>
                  </a:cubicBezTo>
                  <a:cubicBezTo>
                    <a:pt x="468" y="107"/>
                    <a:pt x="361" y="0"/>
                    <a:pt x="233"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32"/>
            <p:cNvSpPr/>
            <p:nvPr/>
          </p:nvSpPr>
          <p:spPr>
            <a:xfrm>
              <a:off x="2573669" y="875214"/>
              <a:ext cx="142902" cy="115246"/>
            </a:xfrm>
            <a:custGeom>
              <a:rect b="b" l="l" r="r" t="t"/>
              <a:pathLst>
                <a:path extrusionOk="0" h="1846" w="2289">
                  <a:moveTo>
                    <a:pt x="2008" y="235"/>
                  </a:moveTo>
                  <a:cubicBezTo>
                    <a:pt x="2042" y="235"/>
                    <a:pt x="2067" y="258"/>
                    <a:pt x="2067" y="294"/>
                  </a:cubicBezTo>
                  <a:lnTo>
                    <a:pt x="2067" y="1109"/>
                  </a:lnTo>
                  <a:lnTo>
                    <a:pt x="1706" y="678"/>
                  </a:lnTo>
                  <a:cubicBezTo>
                    <a:pt x="1658" y="644"/>
                    <a:pt x="1611" y="619"/>
                    <a:pt x="1552" y="608"/>
                  </a:cubicBezTo>
                  <a:cubicBezTo>
                    <a:pt x="1482" y="608"/>
                    <a:pt x="1437" y="644"/>
                    <a:pt x="1389" y="689"/>
                  </a:cubicBezTo>
                  <a:lnTo>
                    <a:pt x="969" y="1190"/>
                  </a:lnTo>
                  <a:lnTo>
                    <a:pt x="829" y="1064"/>
                  </a:lnTo>
                  <a:cubicBezTo>
                    <a:pt x="789" y="1022"/>
                    <a:pt x="736" y="1001"/>
                    <a:pt x="685" y="1001"/>
                  </a:cubicBezTo>
                  <a:cubicBezTo>
                    <a:pt x="634" y="1001"/>
                    <a:pt x="584" y="1022"/>
                    <a:pt x="549" y="1064"/>
                  </a:cubicBezTo>
                  <a:lnTo>
                    <a:pt x="236" y="1378"/>
                  </a:lnTo>
                  <a:lnTo>
                    <a:pt x="236" y="294"/>
                  </a:lnTo>
                  <a:cubicBezTo>
                    <a:pt x="236" y="258"/>
                    <a:pt x="258" y="235"/>
                    <a:pt x="280" y="235"/>
                  </a:cubicBezTo>
                  <a:close/>
                  <a:moveTo>
                    <a:pt x="280" y="0"/>
                  </a:moveTo>
                  <a:cubicBezTo>
                    <a:pt x="129" y="0"/>
                    <a:pt x="0" y="129"/>
                    <a:pt x="0" y="294"/>
                  </a:cubicBezTo>
                  <a:lnTo>
                    <a:pt x="0" y="1554"/>
                  </a:lnTo>
                  <a:cubicBezTo>
                    <a:pt x="0" y="1717"/>
                    <a:pt x="129" y="1846"/>
                    <a:pt x="280" y="1846"/>
                  </a:cubicBezTo>
                  <a:lnTo>
                    <a:pt x="2008" y="1846"/>
                  </a:lnTo>
                  <a:cubicBezTo>
                    <a:pt x="2159" y="1846"/>
                    <a:pt x="2288" y="1717"/>
                    <a:pt x="2288" y="1554"/>
                  </a:cubicBezTo>
                  <a:lnTo>
                    <a:pt x="2288" y="294"/>
                  </a:lnTo>
                  <a:cubicBezTo>
                    <a:pt x="2288" y="129"/>
                    <a:pt x="2159" y="0"/>
                    <a:pt x="2008"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32"/>
            <p:cNvSpPr/>
            <p:nvPr/>
          </p:nvSpPr>
          <p:spPr>
            <a:xfrm>
              <a:off x="1523347" y="1063128"/>
              <a:ext cx="546387" cy="187977"/>
            </a:xfrm>
            <a:custGeom>
              <a:rect b="b" l="l" r="r" t="t"/>
              <a:pathLst>
                <a:path extrusionOk="0" h="3011" w="8752">
                  <a:moveTo>
                    <a:pt x="468" y="1"/>
                  </a:moveTo>
                  <a:cubicBezTo>
                    <a:pt x="211" y="1"/>
                    <a:pt x="1" y="211"/>
                    <a:pt x="1" y="479"/>
                  </a:cubicBezTo>
                  <a:lnTo>
                    <a:pt x="1" y="2535"/>
                  </a:lnTo>
                  <a:cubicBezTo>
                    <a:pt x="1" y="2790"/>
                    <a:pt x="211" y="3011"/>
                    <a:pt x="468" y="3011"/>
                  </a:cubicBezTo>
                  <a:lnTo>
                    <a:pt x="8273" y="3011"/>
                  </a:lnTo>
                  <a:cubicBezTo>
                    <a:pt x="8541" y="3011"/>
                    <a:pt x="8751" y="2790"/>
                    <a:pt x="8751" y="2535"/>
                  </a:cubicBezTo>
                  <a:lnTo>
                    <a:pt x="8751" y="479"/>
                  </a:lnTo>
                  <a:cubicBezTo>
                    <a:pt x="8751" y="211"/>
                    <a:pt x="8541" y="1"/>
                    <a:pt x="8273" y="1"/>
                  </a:cubicBezTo>
                  <a:close/>
                </a:path>
              </a:pathLst>
            </a:custGeom>
            <a:solidFill>
              <a:schemeClr val="accent4"/>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2"/>
            <p:cNvSpPr/>
            <p:nvPr/>
          </p:nvSpPr>
          <p:spPr>
            <a:xfrm>
              <a:off x="1578785" y="1112073"/>
              <a:ext cx="426085" cy="26283"/>
            </a:xfrm>
            <a:custGeom>
              <a:rect b="b" l="l" r="r" t="t"/>
              <a:pathLst>
                <a:path extrusionOk="0" h="421" w="6825">
                  <a:moveTo>
                    <a:pt x="210" y="1"/>
                  </a:moveTo>
                  <a:cubicBezTo>
                    <a:pt x="93" y="1"/>
                    <a:pt x="0" y="93"/>
                    <a:pt x="0" y="211"/>
                  </a:cubicBezTo>
                  <a:cubicBezTo>
                    <a:pt x="0" y="325"/>
                    <a:pt x="93" y="421"/>
                    <a:pt x="210" y="421"/>
                  </a:cubicBezTo>
                  <a:lnTo>
                    <a:pt x="6626" y="421"/>
                  </a:lnTo>
                  <a:cubicBezTo>
                    <a:pt x="6732" y="421"/>
                    <a:pt x="6824" y="325"/>
                    <a:pt x="6824" y="211"/>
                  </a:cubicBezTo>
                  <a:cubicBezTo>
                    <a:pt x="6824" y="93"/>
                    <a:pt x="6732" y="1"/>
                    <a:pt x="6626" y="1"/>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2"/>
            <p:cNvSpPr/>
            <p:nvPr/>
          </p:nvSpPr>
          <p:spPr>
            <a:xfrm>
              <a:off x="1578785" y="1168885"/>
              <a:ext cx="168936" cy="26283"/>
            </a:xfrm>
            <a:custGeom>
              <a:rect b="b" l="l" r="r" t="t"/>
              <a:pathLst>
                <a:path extrusionOk="0" h="421" w="2706">
                  <a:moveTo>
                    <a:pt x="210" y="1"/>
                  </a:moveTo>
                  <a:cubicBezTo>
                    <a:pt x="93" y="1"/>
                    <a:pt x="0" y="93"/>
                    <a:pt x="0" y="211"/>
                  </a:cubicBezTo>
                  <a:cubicBezTo>
                    <a:pt x="0" y="325"/>
                    <a:pt x="93" y="421"/>
                    <a:pt x="210" y="421"/>
                  </a:cubicBezTo>
                  <a:lnTo>
                    <a:pt x="2495" y="421"/>
                  </a:lnTo>
                  <a:cubicBezTo>
                    <a:pt x="2613" y="421"/>
                    <a:pt x="2705" y="325"/>
                    <a:pt x="2705" y="211"/>
                  </a:cubicBezTo>
                  <a:cubicBezTo>
                    <a:pt x="2705" y="93"/>
                    <a:pt x="2613" y="1"/>
                    <a:pt x="2495" y="1"/>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32"/>
            <p:cNvSpPr/>
            <p:nvPr/>
          </p:nvSpPr>
          <p:spPr>
            <a:xfrm>
              <a:off x="1979273" y="1341441"/>
              <a:ext cx="547074" cy="103571"/>
            </a:xfrm>
            <a:custGeom>
              <a:rect b="b" l="l" r="r" t="t"/>
              <a:pathLst>
                <a:path extrusionOk="0" h="1659" w="8763">
                  <a:moveTo>
                    <a:pt x="339" y="0"/>
                  </a:moveTo>
                  <a:cubicBezTo>
                    <a:pt x="152" y="0"/>
                    <a:pt x="1" y="152"/>
                    <a:pt x="1" y="339"/>
                  </a:cubicBezTo>
                  <a:lnTo>
                    <a:pt x="1" y="1319"/>
                  </a:lnTo>
                  <a:cubicBezTo>
                    <a:pt x="1" y="1507"/>
                    <a:pt x="152" y="1658"/>
                    <a:pt x="339" y="1658"/>
                  </a:cubicBezTo>
                  <a:lnTo>
                    <a:pt x="8413" y="1658"/>
                  </a:lnTo>
                  <a:cubicBezTo>
                    <a:pt x="8600" y="1658"/>
                    <a:pt x="8763" y="1507"/>
                    <a:pt x="8763" y="1319"/>
                  </a:cubicBezTo>
                  <a:lnTo>
                    <a:pt x="8763" y="339"/>
                  </a:lnTo>
                  <a:cubicBezTo>
                    <a:pt x="8763" y="152"/>
                    <a:pt x="8600" y="0"/>
                    <a:pt x="8413" y="0"/>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32"/>
            <p:cNvSpPr/>
            <p:nvPr/>
          </p:nvSpPr>
          <p:spPr>
            <a:xfrm>
              <a:off x="2780687" y="1251099"/>
              <a:ext cx="220003" cy="220128"/>
            </a:xfrm>
            <a:custGeom>
              <a:rect b="b" l="l" r="r" t="t"/>
              <a:pathLst>
                <a:path extrusionOk="0" h="3526" w="3524">
                  <a:moveTo>
                    <a:pt x="396" y="0"/>
                  </a:moveTo>
                  <a:cubicBezTo>
                    <a:pt x="175" y="0"/>
                    <a:pt x="1" y="188"/>
                    <a:pt x="1" y="398"/>
                  </a:cubicBezTo>
                  <a:lnTo>
                    <a:pt x="1" y="3128"/>
                  </a:lnTo>
                  <a:cubicBezTo>
                    <a:pt x="1" y="3350"/>
                    <a:pt x="175" y="3526"/>
                    <a:pt x="396" y="3526"/>
                  </a:cubicBezTo>
                  <a:lnTo>
                    <a:pt x="3126" y="3526"/>
                  </a:lnTo>
                  <a:cubicBezTo>
                    <a:pt x="3347" y="3526"/>
                    <a:pt x="3524" y="3350"/>
                    <a:pt x="3524" y="3128"/>
                  </a:cubicBezTo>
                  <a:lnTo>
                    <a:pt x="3524" y="398"/>
                  </a:lnTo>
                  <a:cubicBezTo>
                    <a:pt x="3524" y="188"/>
                    <a:pt x="3347" y="0"/>
                    <a:pt x="3126" y="0"/>
                  </a:cubicBezTo>
                  <a:close/>
                </a:path>
              </a:pathLst>
            </a:custGeom>
            <a:solidFill>
              <a:schemeClr val="accent3"/>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2"/>
            <p:cNvSpPr/>
            <p:nvPr/>
          </p:nvSpPr>
          <p:spPr>
            <a:xfrm>
              <a:off x="2827197" y="1298484"/>
              <a:ext cx="116682" cy="126795"/>
            </a:xfrm>
            <a:custGeom>
              <a:rect b="b" l="l" r="r" t="t"/>
              <a:pathLst>
                <a:path extrusionOk="0" h="2031" w="1869">
                  <a:moveTo>
                    <a:pt x="1530" y="0"/>
                  </a:moveTo>
                  <a:cubicBezTo>
                    <a:pt x="1342" y="0"/>
                    <a:pt x="1191" y="152"/>
                    <a:pt x="1191" y="339"/>
                  </a:cubicBezTo>
                  <a:cubicBezTo>
                    <a:pt x="1191" y="362"/>
                    <a:pt x="1202" y="387"/>
                    <a:pt x="1202" y="420"/>
                  </a:cubicBezTo>
                  <a:lnTo>
                    <a:pt x="586" y="770"/>
                  </a:lnTo>
                  <a:cubicBezTo>
                    <a:pt x="527" y="712"/>
                    <a:pt x="432" y="678"/>
                    <a:pt x="351" y="678"/>
                  </a:cubicBezTo>
                  <a:cubicBezTo>
                    <a:pt x="166" y="678"/>
                    <a:pt x="1" y="829"/>
                    <a:pt x="1" y="1017"/>
                  </a:cubicBezTo>
                  <a:cubicBezTo>
                    <a:pt x="1" y="1202"/>
                    <a:pt x="166" y="1353"/>
                    <a:pt x="351" y="1353"/>
                  </a:cubicBezTo>
                  <a:cubicBezTo>
                    <a:pt x="432" y="1353"/>
                    <a:pt x="527" y="1319"/>
                    <a:pt x="586" y="1260"/>
                  </a:cubicBezTo>
                  <a:lnTo>
                    <a:pt x="1202" y="1610"/>
                  </a:lnTo>
                  <a:cubicBezTo>
                    <a:pt x="1202" y="1633"/>
                    <a:pt x="1191" y="1669"/>
                    <a:pt x="1191" y="1692"/>
                  </a:cubicBezTo>
                  <a:cubicBezTo>
                    <a:pt x="1191" y="1879"/>
                    <a:pt x="1342" y="2031"/>
                    <a:pt x="1530" y="2031"/>
                  </a:cubicBezTo>
                  <a:cubicBezTo>
                    <a:pt x="1717" y="2031"/>
                    <a:pt x="1869" y="1879"/>
                    <a:pt x="1869" y="1692"/>
                  </a:cubicBezTo>
                  <a:cubicBezTo>
                    <a:pt x="1869" y="1507"/>
                    <a:pt x="1717" y="1353"/>
                    <a:pt x="1530" y="1353"/>
                  </a:cubicBezTo>
                  <a:cubicBezTo>
                    <a:pt x="1437" y="1353"/>
                    <a:pt x="1342" y="1400"/>
                    <a:pt x="1286" y="1459"/>
                  </a:cubicBezTo>
                  <a:lnTo>
                    <a:pt x="667" y="1109"/>
                  </a:lnTo>
                  <a:cubicBezTo>
                    <a:pt x="679" y="1087"/>
                    <a:pt x="690" y="1050"/>
                    <a:pt x="690" y="1017"/>
                  </a:cubicBezTo>
                  <a:cubicBezTo>
                    <a:pt x="690" y="980"/>
                    <a:pt x="679" y="947"/>
                    <a:pt x="667" y="910"/>
                  </a:cubicBezTo>
                  <a:lnTo>
                    <a:pt x="1286" y="560"/>
                  </a:lnTo>
                  <a:cubicBezTo>
                    <a:pt x="1342" y="630"/>
                    <a:pt x="1437" y="678"/>
                    <a:pt x="1530" y="678"/>
                  </a:cubicBezTo>
                  <a:cubicBezTo>
                    <a:pt x="1717" y="678"/>
                    <a:pt x="1869" y="527"/>
                    <a:pt x="1869" y="339"/>
                  </a:cubicBezTo>
                  <a:cubicBezTo>
                    <a:pt x="1869" y="152"/>
                    <a:pt x="1717" y="0"/>
                    <a:pt x="1530"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2"/>
            <p:cNvSpPr/>
            <p:nvPr/>
          </p:nvSpPr>
          <p:spPr>
            <a:xfrm>
              <a:off x="1682106" y="756472"/>
              <a:ext cx="54064" cy="54127"/>
            </a:xfrm>
            <a:custGeom>
              <a:rect b="b" l="l" r="r" t="t"/>
              <a:pathLst>
                <a:path extrusionOk="0" h="867" w="866">
                  <a:moveTo>
                    <a:pt x="118" y="1"/>
                  </a:moveTo>
                  <a:cubicBezTo>
                    <a:pt x="59" y="1"/>
                    <a:pt x="0" y="60"/>
                    <a:pt x="0" y="119"/>
                  </a:cubicBezTo>
                  <a:lnTo>
                    <a:pt x="0" y="749"/>
                  </a:lnTo>
                  <a:cubicBezTo>
                    <a:pt x="0" y="807"/>
                    <a:pt x="59" y="866"/>
                    <a:pt x="118" y="866"/>
                  </a:cubicBezTo>
                  <a:lnTo>
                    <a:pt x="748" y="866"/>
                  </a:lnTo>
                  <a:cubicBezTo>
                    <a:pt x="807" y="866"/>
                    <a:pt x="866" y="807"/>
                    <a:pt x="866" y="749"/>
                  </a:cubicBezTo>
                  <a:lnTo>
                    <a:pt x="866" y="119"/>
                  </a:lnTo>
                  <a:cubicBezTo>
                    <a:pt x="866" y="60"/>
                    <a:pt x="807" y="1"/>
                    <a:pt x="748" y="1"/>
                  </a:cubicBezTo>
                  <a:close/>
                </a:path>
              </a:pathLst>
            </a:custGeom>
            <a:solidFill>
              <a:schemeClr val="accent5"/>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32"/>
            <p:cNvSpPr/>
            <p:nvPr/>
          </p:nvSpPr>
          <p:spPr>
            <a:xfrm>
              <a:off x="1682106" y="846184"/>
              <a:ext cx="54064" cy="53877"/>
            </a:xfrm>
            <a:custGeom>
              <a:rect b="b" l="l" r="r" t="t"/>
              <a:pathLst>
                <a:path extrusionOk="0" h="863" w="866">
                  <a:moveTo>
                    <a:pt x="118" y="0"/>
                  </a:moveTo>
                  <a:cubicBezTo>
                    <a:pt x="59" y="0"/>
                    <a:pt x="0" y="59"/>
                    <a:pt x="0" y="115"/>
                  </a:cubicBezTo>
                  <a:lnTo>
                    <a:pt x="0" y="745"/>
                  </a:lnTo>
                  <a:cubicBezTo>
                    <a:pt x="0" y="804"/>
                    <a:pt x="59" y="863"/>
                    <a:pt x="118" y="863"/>
                  </a:cubicBezTo>
                  <a:lnTo>
                    <a:pt x="748" y="863"/>
                  </a:lnTo>
                  <a:cubicBezTo>
                    <a:pt x="807" y="863"/>
                    <a:pt x="866" y="804"/>
                    <a:pt x="866" y="745"/>
                  </a:cubicBezTo>
                  <a:lnTo>
                    <a:pt x="866" y="115"/>
                  </a:lnTo>
                  <a:cubicBezTo>
                    <a:pt x="866" y="59"/>
                    <a:pt x="807" y="0"/>
                    <a:pt x="748" y="0"/>
                  </a:cubicBezTo>
                  <a:close/>
                </a:path>
              </a:pathLst>
            </a:custGeom>
            <a:solidFill>
              <a:schemeClr val="accent6"/>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32"/>
            <p:cNvSpPr/>
            <p:nvPr/>
          </p:nvSpPr>
          <p:spPr>
            <a:xfrm>
              <a:off x="1682106" y="936395"/>
              <a:ext cx="54064" cy="53378"/>
            </a:xfrm>
            <a:custGeom>
              <a:rect b="b" l="l" r="r" t="t"/>
              <a:pathLst>
                <a:path extrusionOk="0" h="855" w="866">
                  <a:moveTo>
                    <a:pt x="118" y="0"/>
                  </a:moveTo>
                  <a:cubicBezTo>
                    <a:pt x="59" y="0"/>
                    <a:pt x="0" y="48"/>
                    <a:pt x="0" y="118"/>
                  </a:cubicBezTo>
                  <a:lnTo>
                    <a:pt x="0" y="737"/>
                  </a:lnTo>
                  <a:cubicBezTo>
                    <a:pt x="0" y="807"/>
                    <a:pt x="59" y="854"/>
                    <a:pt x="118" y="854"/>
                  </a:cubicBezTo>
                  <a:lnTo>
                    <a:pt x="748" y="854"/>
                  </a:lnTo>
                  <a:cubicBezTo>
                    <a:pt x="807" y="854"/>
                    <a:pt x="866" y="807"/>
                    <a:pt x="866" y="737"/>
                  </a:cubicBezTo>
                  <a:lnTo>
                    <a:pt x="866" y="118"/>
                  </a:lnTo>
                  <a:cubicBezTo>
                    <a:pt x="866" y="48"/>
                    <a:pt x="807" y="0"/>
                    <a:pt x="748" y="0"/>
                  </a:cubicBezTo>
                  <a:close/>
                </a:path>
              </a:pathLst>
            </a:custGeom>
            <a:solidFill>
              <a:schemeClr val="accent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32"/>
            <p:cNvSpPr/>
            <p:nvPr/>
          </p:nvSpPr>
          <p:spPr>
            <a:xfrm>
              <a:off x="2170184" y="1515559"/>
              <a:ext cx="176302" cy="176302"/>
            </a:xfrm>
            <a:custGeom>
              <a:rect b="b" l="l" r="r" t="t"/>
              <a:pathLst>
                <a:path extrusionOk="0" h="2824" w="2824">
                  <a:moveTo>
                    <a:pt x="269" y="1"/>
                  </a:moveTo>
                  <a:cubicBezTo>
                    <a:pt x="118" y="1"/>
                    <a:pt x="0" y="118"/>
                    <a:pt x="0" y="269"/>
                  </a:cubicBezTo>
                  <a:lnTo>
                    <a:pt x="0" y="2554"/>
                  </a:lnTo>
                  <a:cubicBezTo>
                    <a:pt x="0" y="2708"/>
                    <a:pt x="118" y="2823"/>
                    <a:pt x="269" y="2823"/>
                  </a:cubicBezTo>
                  <a:lnTo>
                    <a:pt x="2554" y="2823"/>
                  </a:lnTo>
                  <a:cubicBezTo>
                    <a:pt x="2708" y="2823"/>
                    <a:pt x="2823" y="2708"/>
                    <a:pt x="2823" y="2554"/>
                  </a:cubicBezTo>
                  <a:lnTo>
                    <a:pt x="2823" y="269"/>
                  </a:lnTo>
                  <a:cubicBezTo>
                    <a:pt x="2823" y="118"/>
                    <a:pt x="2708" y="1"/>
                    <a:pt x="2554" y="1"/>
                  </a:cubicBezTo>
                  <a:close/>
                </a:path>
              </a:pathLst>
            </a:custGeom>
            <a:solidFill>
              <a:schemeClr val="accen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2"/>
            <p:cNvSpPr/>
            <p:nvPr/>
          </p:nvSpPr>
          <p:spPr>
            <a:xfrm>
              <a:off x="2410540" y="1515559"/>
              <a:ext cx="176302" cy="176302"/>
            </a:xfrm>
            <a:custGeom>
              <a:rect b="b" l="l" r="r" t="t"/>
              <a:pathLst>
                <a:path extrusionOk="0" h="2824" w="2824">
                  <a:moveTo>
                    <a:pt x="270" y="1"/>
                  </a:moveTo>
                  <a:cubicBezTo>
                    <a:pt x="118" y="1"/>
                    <a:pt x="1" y="118"/>
                    <a:pt x="1" y="269"/>
                  </a:cubicBezTo>
                  <a:lnTo>
                    <a:pt x="1" y="2554"/>
                  </a:lnTo>
                  <a:cubicBezTo>
                    <a:pt x="1" y="2708"/>
                    <a:pt x="118" y="2823"/>
                    <a:pt x="270" y="2823"/>
                  </a:cubicBezTo>
                  <a:lnTo>
                    <a:pt x="2555" y="2823"/>
                  </a:lnTo>
                  <a:cubicBezTo>
                    <a:pt x="2695" y="2823"/>
                    <a:pt x="2823" y="2708"/>
                    <a:pt x="2823" y="2554"/>
                  </a:cubicBezTo>
                  <a:lnTo>
                    <a:pt x="2823" y="269"/>
                  </a:lnTo>
                  <a:cubicBezTo>
                    <a:pt x="2823" y="118"/>
                    <a:pt x="2695" y="1"/>
                    <a:pt x="2555" y="1"/>
                  </a:cubicBezTo>
                  <a:close/>
                </a:path>
              </a:pathLst>
            </a:custGeom>
            <a:solidFill>
              <a:srgbClr val="8182EE"/>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2"/>
            <p:cNvSpPr/>
            <p:nvPr/>
          </p:nvSpPr>
          <p:spPr>
            <a:xfrm>
              <a:off x="2410540" y="1515559"/>
              <a:ext cx="176302" cy="176302"/>
            </a:xfrm>
            <a:custGeom>
              <a:rect b="b" l="l" r="r" t="t"/>
              <a:pathLst>
                <a:path extrusionOk="0" h="2824" w="2824">
                  <a:moveTo>
                    <a:pt x="270" y="1"/>
                  </a:moveTo>
                  <a:cubicBezTo>
                    <a:pt x="118" y="1"/>
                    <a:pt x="1" y="118"/>
                    <a:pt x="1" y="269"/>
                  </a:cubicBezTo>
                  <a:lnTo>
                    <a:pt x="1" y="2554"/>
                  </a:lnTo>
                  <a:cubicBezTo>
                    <a:pt x="1" y="2708"/>
                    <a:pt x="118" y="2823"/>
                    <a:pt x="270" y="2823"/>
                  </a:cubicBezTo>
                  <a:lnTo>
                    <a:pt x="2555" y="2823"/>
                  </a:lnTo>
                  <a:cubicBezTo>
                    <a:pt x="2695" y="2823"/>
                    <a:pt x="2823" y="2708"/>
                    <a:pt x="2823" y="2554"/>
                  </a:cubicBezTo>
                  <a:lnTo>
                    <a:pt x="2823" y="269"/>
                  </a:lnTo>
                  <a:cubicBezTo>
                    <a:pt x="2823" y="118"/>
                    <a:pt x="2695" y="1"/>
                    <a:pt x="2555" y="1"/>
                  </a:cubicBezTo>
                  <a:close/>
                </a:path>
              </a:pathLst>
            </a:custGeom>
            <a:solidFill>
              <a:schemeClr val="accen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2"/>
            <p:cNvSpPr/>
            <p:nvPr/>
          </p:nvSpPr>
          <p:spPr>
            <a:xfrm>
              <a:off x="2409853" y="1514872"/>
              <a:ext cx="177676" cy="177676"/>
            </a:xfrm>
            <a:custGeom>
              <a:rect b="b" l="l" r="r" t="t"/>
              <a:pathLst>
                <a:path extrusionOk="0" h="2846" w="2846">
                  <a:moveTo>
                    <a:pt x="2566" y="23"/>
                  </a:moveTo>
                  <a:cubicBezTo>
                    <a:pt x="2636" y="23"/>
                    <a:pt x="2694" y="45"/>
                    <a:pt x="2742" y="93"/>
                  </a:cubicBezTo>
                  <a:cubicBezTo>
                    <a:pt x="2790" y="140"/>
                    <a:pt x="2823" y="210"/>
                    <a:pt x="2823" y="280"/>
                  </a:cubicBezTo>
                  <a:lnTo>
                    <a:pt x="2823" y="2565"/>
                  </a:lnTo>
                  <a:cubicBezTo>
                    <a:pt x="2823" y="2635"/>
                    <a:pt x="2790" y="2694"/>
                    <a:pt x="2742" y="2742"/>
                  </a:cubicBezTo>
                  <a:cubicBezTo>
                    <a:pt x="2694" y="2789"/>
                    <a:pt x="2636" y="2823"/>
                    <a:pt x="2566" y="2823"/>
                  </a:cubicBezTo>
                  <a:lnTo>
                    <a:pt x="281" y="2823"/>
                  </a:lnTo>
                  <a:cubicBezTo>
                    <a:pt x="211" y="2823"/>
                    <a:pt x="141" y="2789"/>
                    <a:pt x="93" y="2742"/>
                  </a:cubicBezTo>
                  <a:cubicBezTo>
                    <a:pt x="45" y="2694"/>
                    <a:pt x="23" y="2635"/>
                    <a:pt x="23" y="2565"/>
                  </a:cubicBezTo>
                  <a:lnTo>
                    <a:pt x="23" y="280"/>
                  </a:lnTo>
                  <a:cubicBezTo>
                    <a:pt x="23" y="210"/>
                    <a:pt x="45" y="140"/>
                    <a:pt x="93" y="93"/>
                  </a:cubicBezTo>
                  <a:cubicBezTo>
                    <a:pt x="141" y="45"/>
                    <a:pt x="211" y="23"/>
                    <a:pt x="281" y="23"/>
                  </a:cubicBezTo>
                  <a:close/>
                  <a:moveTo>
                    <a:pt x="281" y="0"/>
                  </a:moveTo>
                  <a:cubicBezTo>
                    <a:pt x="115" y="0"/>
                    <a:pt x="1" y="129"/>
                    <a:pt x="1" y="280"/>
                  </a:cubicBezTo>
                  <a:lnTo>
                    <a:pt x="1" y="2565"/>
                  </a:lnTo>
                  <a:cubicBezTo>
                    <a:pt x="1" y="2719"/>
                    <a:pt x="115" y="2845"/>
                    <a:pt x="281" y="2845"/>
                  </a:cubicBezTo>
                  <a:lnTo>
                    <a:pt x="2566" y="2845"/>
                  </a:lnTo>
                  <a:cubicBezTo>
                    <a:pt x="2720" y="2845"/>
                    <a:pt x="2846" y="2719"/>
                    <a:pt x="2846" y="2565"/>
                  </a:cubicBezTo>
                  <a:lnTo>
                    <a:pt x="2846" y="280"/>
                  </a:lnTo>
                  <a:cubicBezTo>
                    <a:pt x="2846" y="129"/>
                    <a:pt x="2720" y="0"/>
                    <a:pt x="2566" y="0"/>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2"/>
            <p:cNvSpPr/>
            <p:nvPr/>
          </p:nvSpPr>
          <p:spPr>
            <a:xfrm>
              <a:off x="2786493" y="1547580"/>
              <a:ext cx="214197" cy="16169"/>
            </a:xfrm>
            <a:custGeom>
              <a:rect b="b" l="l" r="r" t="t"/>
              <a:pathLst>
                <a:path extrusionOk="0" h="259" w="3431">
                  <a:moveTo>
                    <a:pt x="129" y="1"/>
                  </a:moveTo>
                  <a:cubicBezTo>
                    <a:pt x="59" y="1"/>
                    <a:pt x="0" y="59"/>
                    <a:pt x="0" y="129"/>
                  </a:cubicBezTo>
                  <a:cubicBezTo>
                    <a:pt x="0" y="200"/>
                    <a:pt x="59" y="258"/>
                    <a:pt x="129" y="258"/>
                  </a:cubicBezTo>
                  <a:lnTo>
                    <a:pt x="3302" y="258"/>
                  </a:lnTo>
                  <a:cubicBezTo>
                    <a:pt x="3372" y="258"/>
                    <a:pt x="3431" y="200"/>
                    <a:pt x="3431" y="129"/>
                  </a:cubicBezTo>
                  <a:cubicBezTo>
                    <a:pt x="3431" y="59"/>
                    <a:pt x="3372" y="1"/>
                    <a:pt x="3302" y="1"/>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32"/>
            <p:cNvSpPr/>
            <p:nvPr/>
          </p:nvSpPr>
          <p:spPr>
            <a:xfrm>
              <a:off x="2786493" y="1581854"/>
              <a:ext cx="167562" cy="16856"/>
            </a:xfrm>
            <a:custGeom>
              <a:rect b="b" l="l" r="r" t="t"/>
              <a:pathLst>
                <a:path extrusionOk="0" h="270" w="2684">
                  <a:moveTo>
                    <a:pt x="129" y="1"/>
                  </a:moveTo>
                  <a:cubicBezTo>
                    <a:pt x="59" y="1"/>
                    <a:pt x="0" y="59"/>
                    <a:pt x="0" y="129"/>
                  </a:cubicBezTo>
                  <a:cubicBezTo>
                    <a:pt x="0" y="211"/>
                    <a:pt x="59" y="269"/>
                    <a:pt x="129" y="269"/>
                  </a:cubicBezTo>
                  <a:lnTo>
                    <a:pt x="2554" y="269"/>
                  </a:lnTo>
                  <a:cubicBezTo>
                    <a:pt x="2624" y="269"/>
                    <a:pt x="2683" y="211"/>
                    <a:pt x="2683" y="129"/>
                  </a:cubicBezTo>
                  <a:cubicBezTo>
                    <a:pt x="2683" y="59"/>
                    <a:pt x="2624" y="1"/>
                    <a:pt x="2554" y="1"/>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2"/>
            <p:cNvSpPr/>
            <p:nvPr/>
          </p:nvSpPr>
          <p:spPr>
            <a:xfrm>
              <a:off x="2786493" y="1618937"/>
              <a:ext cx="61244" cy="16107"/>
            </a:xfrm>
            <a:custGeom>
              <a:rect b="b" l="l" r="r" t="t"/>
              <a:pathLst>
                <a:path extrusionOk="0" h="258" w="981">
                  <a:moveTo>
                    <a:pt x="129" y="0"/>
                  </a:moveTo>
                  <a:cubicBezTo>
                    <a:pt x="59" y="0"/>
                    <a:pt x="0" y="59"/>
                    <a:pt x="0" y="129"/>
                  </a:cubicBezTo>
                  <a:cubicBezTo>
                    <a:pt x="0" y="199"/>
                    <a:pt x="59" y="258"/>
                    <a:pt x="129" y="258"/>
                  </a:cubicBezTo>
                  <a:lnTo>
                    <a:pt x="852" y="258"/>
                  </a:lnTo>
                  <a:cubicBezTo>
                    <a:pt x="922" y="258"/>
                    <a:pt x="980" y="199"/>
                    <a:pt x="980" y="129"/>
                  </a:cubicBezTo>
                  <a:cubicBezTo>
                    <a:pt x="980" y="59"/>
                    <a:pt x="922" y="0"/>
                    <a:pt x="852" y="0"/>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2"/>
            <p:cNvSpPr/>
            <p:nvPr/>
          </p:nvSpPr>
          <p:spPr>
            <a:xfrm>
              <a:off x="1465849" y="607202"/>
              <a:ext cx="214197" cy="16169"/>
            </a:xfrm>
            <a:custGeom>
              <a:rect b="b" l="l" r="r" t="t"/>
              <a:pathLst>
                <a:path extrusionOk="0" h="259" w="3431">
                  <a:moveTo>
                    <a:pt x="129" y="1"/>
                  </a:moveTo>
                  <a:cubicBezTo>
                    <a:pt x="59" y="1"/>
                    <a:pt x="0" y="59"/>
                    <a:pt x="0" y="129"/>
                  </a:cubicBezTo>
                  <a:cubicBezTo>
                    <a:pt x="0" y="199"/>
                    <a:pt x="59" y="258"/>
                    <a:pt x="129" y="258"/>
                  </a:cubicBezTo>
                  <a:lnTo>
                    <a:pt x="3302" y="258"/>
                  </a:lnTo>
                  <a:cubicBezTo>
                    <a:pt x="3372" y="258"/>
                    <a:pt x="3431" y="199"/>
                    <a:pt x="3431" y="129"/>
                  </a:cubicBezTo>
                  <a:cubicBezTo>
                    <a:pt x="3431" y="59"/>
                    <a:pt x="3372" y="1"/>
                    <a:pt x="3302" y="1"/>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2"/>
            <p:cNvSpPr/>
            <p:nvPr/>
          </p:nvSpPr>
          <p:spPr>
            <a:xfrm>
              <a:off x="1512359" y="641476"/>
              <a:ext cx="167687" cy="16107"/>
            </a:xfrm>
            <a:custGeom>
              <a:rect b="b" l="l" r="r" t="t"/>
              <a:pathLst>
                <a:path extrusionOk="0" h="258" w="2686">
                  <a:moveTo>
                    <a:pt x="129" y="0"/>
                  </a:moveTo>
                  <a:cubicBezTo>
                    <a:pt x="59" y="0"/>
                    <a:pt x="0" y="59"/>
                    <a:pt x="0" y="129"/>
                  </a:cubicBezTo>
                  <a:cubicBezTo>
                    <a:pt x="0" y="199"/>
                    <a:pt x="59" y="258"/>
                    <a:pt x="129" y="258"/>
                  </a:cubicBezTo>
                  <a:lnTo>
                    <a:pt x="2557" y="258"/>
                  </a:lnTo>
                  <a:cubicBezTo>
                    <a:pt x="2627" y="258"/>
                    <a:pt x="2686" y="199"/>
                    <a:pt x="2686" y="129"/>
                  </a:cubicBezTo>
                  <a:cubicBezTo>
                    <a:pt x="2686" y="59"/>
                    <a:pt x="2627" y="0"/>
                    <a:pt x="2557" y="0"/>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2"/>
            <p:cNvSpPr/>
            <p:nvPr/>
          </p:nvSpPr>
          <p:spPr>
            <a:xfrm>
              <a:off x="1618802" y="678560"/>
              <a:ext cx="61244" cy="16107"/>
            </a:xfrm>
            <a:custGeom>
              <a:rect b="b" l="l" r="r" t="t"/>
              <a:pathLst>
                <a:path extrusionOk="0" h="258" w="981">
                  <a:moveTo>
                    <a:pt x="129" y="0"/>
                  </a:moveTo>
                  <a:cubicBezTo>
                    <a:pt x="59" y="0"/>
                    <a:pt x="1" y="59"/>
                    <a:pt x="1" y="129"/>
                  </a:cubicBezTo>
                  <a:cubicBezTo>
                    <a:pt x="1" y="199"/>
                    <a:pt x="59" y="258"/>
                    <a:pt x="129" y="258"/>
                  </a:cubicBezTo>
                  <a:lnTo>
                    <a:pt x="852" y="258"/>
                  </a:lnTo>
                  <a:cubicBezTo>
                    <a:pt x="922" y="258"/>
                    <a:pt x="981" y="199"/>
                    <a:pt x="981" y="129"/>
                  </a:cubicBezTo>
                  <a:cubicBezTo>
                    <a:pt x="981" y="59"/>
                    <a:pt x="922" y="0"/>
                    <a:pt x="852" y="0"/>
                  </a:cubicBezTo>
                  <a:close/>
                </a:path>
              </a:pathLst>
            </a:custGeom>
            <a:solidFill>
              <a:schemeClr val="dk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32"/>
            <p:cNvSpPr/>
            <p:nvPr/>
          </p:nvSpPr>
          <p:spPr>
            <a:xfrm>
              <a:off x="1929829" y="1515559"/>
              <a:ext cx="176240" cy="176302"/>
            </a:xfrm>
            <a:custGeom>
              <a:rect b="b" l="l" r="r" t="t"/>
              <a:pathLst>
                <a:path extrusionOk="0" h="2824" w="2823">
                  <a:moveTo>
                    <a:pt x="269" y="1"/>
                  </a:moveTo>
                  <a:cubicBezTo>
                    <a:pt x="118" y="1"/>
                    <a:pt x="0" y="118"/>
                    <a:pt x="0" y="269"/>
                  </a:cubicBezTo>
                  <a:lnTo>
                    <a:pt x="0" y="2554"/>
                  </a:lnTo>
                  <a:cubicBezTo>
                    <a:pt x="0" y="2708"/>
                    <a:pt x="118" y="2823"/>
                    <a:pt x="269" y="2823"/>
                  </a:cubicBezTo>
                  <a:lnTo>
                    <a:pt x="2554" y="2823"/>
                  </a:lnTo>
                  <a:cubicBezTo>
                    <a:pt x="2708" y="2823"/>
                    <a:pt x="2823" y="2708"/>
                    <a:pt x="2823" y="2554"/>
                  </a:cubicBezTo>
                  <a:lnTo>
                    <a:pt x="2823" y="269"/>
                  </a:lnTo>
                  <a:cubicBezTo>
                    <a:pt x="2823" y="118"/>
                    <a:pt x="2708" y="1"/>
                    <a:pt x="2554" y="1"/>
                  </a:cubicBezTo>
                  <a:close/>
                </a:path>
              </a:pathLst>
            </a:custGeom>
            <a:solidFill>
              <a:schemeClr val="accent2"/>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32"/>
            <p:cNvSpPr/>
            <p:nvPr/>
          </p:nvSpPr>
          <p:spPr>
            <a:xfrm>
              <a:off x="1973530" y="1565003"/>
              <a:ext cx="89525" cy="79473"/>
            </a:xfrm>
            <a:custGeom>
              <a:rect b="b" l="l" r="r" t="t"/>
              <a:pathLst>
                <a:path extrusionOk="0" h="1273" w="1434">
                  <a:moveTo>
                    <a:pt x="398" y="1"/>
                  </a:moveTo>
                  <a:cubicBezTo>
                    <a:pt x="280" y="1"/>
                    <a:pt x="188" y="37"/>
                    <a:pt x="104" y="119"/>
                  </a:cubicBezTo>
                  <a:cubicBezTo>
                    <a:pt x="34" y="200"/>
                    <a:pt x="0" y="306"/>
                    <a:pt x="0" y="432"/>
                  </a:cubicBezTo>
                  <a:cubicBezTo>
                    <a:pt x="0" y="550"/>
                    <a:pt x="34" y="667"/>
                    <a:pt x="140" y="782"/>
                  </a:cubicBezTo>
                  <a:cubicBezTo>
                    <a:pt x="221" y="889"/>
                    <a:pt x="350" y="992"/>
                    <a:pt x="490" y="1110"/>
                  </a:cubicBezTo>
                  <a:cubicBezTo>
                    <a:pt x="549" y="1157"/>
                    <a:pt x="594" y="1202"/>
                    <a:pt x="653" y="1250"/>
                  </a:cubicBezTo>
                  <a:cubicBezTo>
                    <a:pt x="678" y="1261"/>
                    <a:pt x="689" y="1272"/>
                    <a:pt x="711" y="1272"/>
                  </a:cubicBezTo>
                  <a:cubicBezTo>
                    <a:pt x="734" y="1272"/>
                    <a:pt x="759" y="1261"/>
                    <a:pt x="770" y="1250"/>
                  </a:cubicBezTo>
                  <a:cubicBezTo>
                    <a:pt x="829" y="1202"/>
                    <a:pt x="888" y="1157"/>
                    <a:pt x="933" y="1110"/>
                  </a:cubicBezTo>
                  <a:cubicBezTo>
                    <a:pt x="1073" y="992"/>
                    <a:pt x="1202" y="889"/>
                    <a:pt x="1283" y="782"/>
                  </a:cubicBezTo>
                  <a:cubicBezTo>
                    <a:pt x="1389" y="667"/>
                    <a:pt x="1434" y="550"/>
                    <a:pt x="1434" y="432"/>
                  </a:cubicBezTo>
                  <a:cubicBezTo>
                    <a:pt x="1434" y="306"/>
                    <a:pt x="1389" y="200"/>
                    <a:pt x="1319" y="119"/>
                  </a:cubicBezTo>
                  <a:cubicBezTo>
                    <a:pt x="1249" y="37"/>
                    <a:pt x="1143" y="1"/>
                    <a:pt x="1028" y="1"/>
                  </a:cubicBezTo>
                  <a:cubicBezTo>
                    <a:pt x="944" y="1"/>
                    <a:pt x="874" y="26"/>
                    <a:pt x="804" y="71"/>
                  </a:cubicBezTo>
                  <a:cubicBezTo>
                    <a:pt x="770" y="107"/>
                    <a:pt x="734" y="130"/>
                    <a:pt x="711" y="166"/>
                  </a:cubicBezTo>
                  <a:cubicBezTo>
                    <a:pt x="689" y="130"/>
                    <a:pt x="653" y="107"/>
                    <a:pt x="619" y="71"/>
                  </a:cubicBezTo>
                  <a:cubicBezTo>
                    <a:pt x="560" y="26"/>
                    <a:pt x="479" y="1"/>
                    <a:pt x="398" y="1"/>
                  </a:cubicBezTo>
                  <a:close/>
                </a:path>
              </a:pathLst>
            </a:custGeom>
            <a:solidFill>
              <a:schemeClr val="lt1"/>
            </a:solidFill>
            <a:ln>
              <a:noFill/>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5" name="Google Shape;5205;p132"/>
          <p:cNvSpPr txBox="1"/>
          <p:nvPr>
            <p:ph idx="1" type="subTitle"/>
          </p:nvPr>
        </p:nvSpPr>
        <p:spPr>
          <a:xfrm>
            <a:off x="720000" y="1246475"/>
            <a:ext cx="4214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p:txBody>
      </p:sp>
      <p:sp>
        <p:nvSpPr>
          <p:cNvPr id="5206" name="Google Shape;5206;p132"/>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0" name="Shape 5210"/>
        <p:cNvGrpSpPr/>
        <p:nvPr/>
      </p:nvGrpSpPr>
      <p:grpSpPr>
        <a:xfrm>
          <a:off x="0" y="0"/>
          <a:ext cx="0" cy="0"/>
          <a:chOff x="0" y="0"/>
          <a:chExt cx="0" cy="0"/>
        </a:xfrm>
      </p:grpSpPr>
      <p:grpSp>
        <p:nvGrpSpPr>
          <p:cNvPr id="5211" name="Google Shape;5211;p133"/>
          <p:cNvGrpSpPr/>
          <p:nvPr/>
        </p:nvGrpSpPr>
        <p:grpSpPr>
          <a:xfrm>
            <a:off x="5684059" y="1360937"/>
            <a:ext cx="2427879" cy="3053889"/>
            <a:chOff x="577280" y="2213128"/>
            <a:chExt cx="1984858" cy="2496639"/>
          </a:xfrm>
        </p:grpSpPr>
        <p:sp>
          <p:nvSpPr>
            <p:cNvPr id="5212" name="Google Shape;5212;p133"/>
            <p:cNvSpPr/>
            <p:nvPr/>
          </p:nvSpPr>
          <p:spPr>
            <a:xfrm>
              <a:off x="1319524" y="4311880"/>
              <a:ext cx="500441" cy="276176"/>
            </a:xfrm>
            <a:custGeom>
              <a:rect b="b" l="l" r="r" t="t"/>
              <a:pathLst>
                <a:path extrusionOk="0" h="3921" w="7105">
                  <a:moveTo>
                    <a:pt x="2215" y="1"/>
                  </a:moveTo>
                  <a:lnTo>
                    <a:pt x="2215" y="3501"/>
                  </a:lnTo>
                  <a:lnTo>
                    <a:pt x="0" y="3501"/>
                  </a:lnTo>
                  <a:lnTo>
                    <a:pt x="0" y="3921"/>
                  </a:lnTo>
                  <a:lnTo>
                    <a:pt x="7104" y="3921"/>
                  </a:lnTo>
                  <a:lnTo>
                    <a:pt x="7104" y="3501"/>
                  </a:lnTo>
                  <a:lnTo>
                    <a:pt x="4886" y="3501"/>
                  </a:lnTo>
                  <a:lnTo>
                    <a:pt x="4886" y="1"/>
                  </a:ln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3"/>
            <p:cNvSpPr/>
            <p:nvPr/>
          </p:nvSpPr>
          <p:spPr>
            <a:xfrm>
              <a:off x="577280" y="3037358"/>
              <a:ext cx="1984858" cy="1315796"/>
            </a:xfrm>
            <a:custGeom>
              <a:rect b="b" l="l" r="r" t="t"/>
              <a:pathLst>
                <a:path extrusionOk="0" h="18681" w="28180">
                  <a:moveTo>
                    <a:pt x="572" y="1"/>
                  </a:moveTo>
                  <a:cubicBezTo>
                    <a:pt x="258" y="1"/>
                    <a:pt x="1" y="255"/>
                    <a:pt x="1" y="572"/>
                  </a:cubicBezTo>
                  <a:lnTo>
                    <a:pt x="1" y="18107"/>
                  </a:lnTo>
                  <a:cubicBezTo>
                    <a:pt x="1" y="18423"/>
                    <a:pt x="258" y="18681"/>
                    <a:pt x="572" y="18681"/>
                  </a:cubicBezTo>
                  <a:lnTo>
                    <a:pt x="27605" y="18681"/>
                  </a:lnTo>
                  <a:cubicBezTo>
                    <a:pt x="27922" y="18681"/>
                    <a:pt x="28180" y="18423"/>
                    <a:pt x="28180" y="18107"/>
                  </a:cubicBezTo>
                  <a:lnTo>
                    <a:pt x="28180" y="572"/>
                  </a:lnTo>
                  <a:cubicBezTo>
                    <a:pt x="28180" y="255"/>
                    <a:pt x="27922" y="1"/>
                    <a:pt x="27605"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33"/>
            <p:cNvSpPr/>
            <p:nvPr/>
          </p:nvSpPr>
          <p:spPr>
            <a:xfrm>
              <a:off x="1552030" y="4255250"/>
              <a:ext cx="44444" cy="45290"/>
            </a:xfrm>
            <a:custGeom>
              <a:rect b="b" l="l" r="r" t="t"/>
              <a:pathLst>
                <a:path extrusionOk="0" h="643" w="631">
                  <a:moveTo>
                    <a:pt x="314" y="1"/>
                  </a:moveTo>
                  <a:cubicBezTo>
                    <a:pt x="141" y="1"/>
                    <a:pt x="1" y="152"/>
                    <a:pt x="1" y="315"/>
                  </a:cubicBezTo>
                  <a:cubicBezTo>
                    <a:pt x="1" y="491"/>
                    <a:pt x="141" y="642"/>
                    <a:pt x="314" y="642"/>
                  </a:cubicBezTo>
                  <a:cubicBezTo>
                    <a:pt x="491" y="642"/>
                    <a:pt x="631" y="491"/>
                    <a:pt x="631" y="315"/>
                  </a:cubicBezTo>
                  <a:cubicBezTo>
                    <a:pt x="631" y="152"/>
                    <a:pt x="491" y="1"/>
                    <a:pt x="314"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33"/>
            <p:cNvSpPr/>
            <p:nvPr/>
          </p:nvSpPr>
          <p:spPr>
            <a:xfrm>
              <a:off x="620105" y="3076802"/>
              <a:ext cx="1899209" cy="1138300"/>
            </a:xfrm>
            <a:custGeom>
              <a:rect b="b" l="l" r="r" t="t"/>
              <a:pathLst>
                <a:path extrusionOk="0" h="16161" w="26964">
                  <a:moveTo>
                    <a:pt x="395" y="1"/>
                  </a:moveTo>
                  <a:cubicBezTo>
                    <a:pt x="174" y="1"/>
                    <a:pt x="0" y="174"/>
                    <a:pt x="0" y="395"/>
                  </a:cubicBezTo>
                  <a:lnTo>
                    <a:pt x="0" y="15763"/>
                  </a:lnTo>
                  <a:cubicBezTo>
                    <a:pt x="0" y="15984"/>
                    <a:pt x="174" y="16161"/>
                    <a:pt x="395" y="16161"/>
                  </a:cubicBezTo>
                  <a:lnTo>
                    <a:pt x="26566" y="16161"/>
                  </a:lnTo>
                  <a:cubicBezTo>
                    <a:pt x="26787" y="16161"/>
                    <a:pt x="26964" y="15984"/>
                    <a:pt x="26964" y="15763"/>
                  </a:cubicBezTo>
                  <a:lnTo>
                    <a:pt x="26964" y="395"/>
                  </a:lnTo>
                  <a:cubicBezTo>
                    <a:pt x="26964" y="174"/>
                    <a:pt x="26787" y="1"/>
                    <a:pt x="26566" y="1"/>
                  </a:cubicBezTo>
                  <a:close/>
                </a:path>
              </a:pathLst>
            </a:custGeom>
            <a:gradFill>
              <a:gsLst>
                <a:gs pos="0">
                  <a:schemeClr val="lt1"/>
                </a:gs>
                <a:gs pos="100000">
                  <a:srgbClr val="66BEE9">
                    <a:alpha val="34509"/>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3"/>
            <p:cNvSpPr/>
            <p:nvPr/>
          </p:nvSpPr>
          <p:spPr>
            <a:xfrm>
              <a:off x="684975" y="2865567"/>
              <a:ext cx="492411" cy="947562"/>
            </a:xfrm>
            <a:custGeom>
              <a:rect b="b" l="l" r="r" t="t"/>
              <a:pathLst>
                <a:path extrusionOk="0" h="13453" w="6991">
                  <a:moveTo>
                    <a:pt x="222" y="1"/>
                  </a:moveTo>
                  <a:cubicBezTo>
                    <a:pt x="93" y="1"/>
                    <a:pt x="1" y="104"/>
                    <a:pt x="1" y="222"/>
                  </a:cubicBezTo>
                  <a:lnTo>
                    <a:pt x="1" y="13232"/>
                  </a:lnTo>
                  <a:cubicBezTo>
                    <a:pt x="1" y="13360"/>
                    <a:pt x="93" y="13453"/>
                    <a:pt x="222" y="13453"/>
                  </a:cubicBezTo>
                  <a:lnTo>
                    <a:pt x="6755" y="13453"/>
                  </a:lnTo>
                  <a:cubicBezTo>
                    <a:pt x="6884" y="13453"/>
                    <a:pt x="6990" y="13360"/>
                    <a:pt x="6990" y="13232"/>
                  </a:cubicBezTo>
                  <a:lnTo>
                    <a:pt x="6990" y="222"/>
                  </a:lnTo>
                  <a:cubicBezTo>
                    <a:pt x="6990" y="104"/>
                    <a:pt x="6884" y="1"/>
                    <a:pt x="6755"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3"/>
            <p:cNvSpPr/>
            <p:nvPr/>
          </p:nvSpPr>
          <p:spPr>
            <a:xfrm>
              <a:off x="694836" y="2876203"/>
              <a:ext cx="471844" cy="927065"/>
            </a:xfrm>
            <a:custGeom>
              <a:rect b="b" l="l" r="r" t="t"/>
              <a:pathLst>
                <a:path extrusionOk="0" h="13162" w="6699">
                  <a:moveTo>
                    <a:pt x="362" y="1"/>
                  </a:moveTo>
                  <a:cubicBezTo>
                    <a:pt x="163" y="1"/>
                    <a:pt x="1" y="152"/>
                    <a:pt x="1" y="351"/>
                  </a:cubicBezTo>
                  <a:lnTo>
                    <a:pt x="1" y="12801"/>
                  </a:lnTo>
                  <a:cubicBezTo>
                    <a:pt x="1" y="12999"/>
                    <a:pt x="163" y="13162"/>
                    <a:pt x="362" y="13162"/>
                  </a:cubicBezTo>
                  <a:lnTo>
                    <a:pt x="6349" y="13162"/>
                  </a:lnTo>
                  <a:cubicBezTo>
                    <a:pt x="6545" y="13162"/>
                    <a:pt x="6699" y="12999"/>
                    <a:pt x="6699" y="12801"/>
                  </a:cubicBezTo>
                  <a:lnTo>
                    <a:pt x="6699" y="351"/>
                  </a:lnTo>
                  <a:cubicBezTo>
                    <a:pt x="6699" y="152"/>
                    <a:pt x="6545" y="1"/>
                    <a:pt x="6349" y="1"/>
                  </a:cubicBezTo>
                  <a:lnTo>
                    <a:pt x="4459" y="1"/>
                  </a:lnTo>
                  <a:lnTo>
                    <a:pt x="4459" y="71"/>
                  </a:lnTo>
                  <a:cubicBezTo>
                    <a:pt x="4459" y="200"/>
                    <a:pt x="4364" y="292"/>
                    <a:pt x="4235" y="292"/>
                  </a:cubicBezTo>
                  <a:lnTo>
                    <a:pt x="2473" y="292"/>
                  </a:lnTo>
                  <a:cubicBezTo>
                    <a:pt x="2345" y="292"/>
                    <a:pt x="2241" y="200"/>
                    <a:pt x="2241" y="71"/>
                  </a:cubicBezTo>
                  <a:lnTo>
                    <a:pt x="2241"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3"/>
            <p:cNvSpPr/>
            <p:nvPr/>
          </p:nvSpPr>
          <p:spPr>
            <a:xfrm>
              <a:off x="834509" y="3015101"/>
              <a:ext cx="193133" cy="193133"/>
            </a:xfrm>
            <a:custGeom>
              <a:rect b="b" l="l" r="r" t="t"/>
              <a:pathLst>
                <a:path extrusionOk="0" h="2742" w="2742">
                  <a:moveTo>
                    <a:pt x="1367" y="0"/>
                  </a:moveTo>
                  <a:cubicBezTo>
                    <a:pt x="608" y="0"/>
                    <a:pt x="0" y="608"/>
                    <a:pt x="0" y="1367"/>
                  </a:cubicBezTo>
                  <a:cubicBezTo>
                    <a:pt x="0" y="2125"/>
                    <a:pt x="608" y="2742"/>
                    <a:pt x="1367" y="2742"/>
                  </a:cubicBezTo>
                  <a:cubicBezTo>
                    <a:pt x="2126" y="2742"/>
                    <a:pt x="2742" y="2125"/>
                    <a:pt x="2742" y="1367"/>
                  </a:cubicBezTo>
                  <a:cubicBezTo>
                    <a:pt x="2742" y="608"/>
                    <a:pt x="2126" y="0"/>
                    <a:pt x="1367"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3"/>
            <p:cNvSpPr/>
            <p:nvPr/>
          </p:nvSpPr>
          <p:spPr>
            <a:xfrm>
              <a:off x="742591" y="3389040"/>
              <a:ext cx="377179" cy="64166"/>
            </a:xfrm>
            <a:custGeom>
              <a:rect b="b" l="l" r="r" t="t"/>
              <a:pathLst>
                <a:path extrusionOk="0" h="911" w="5355">
                  <a:moveTo>
                    <a:pt x="454" y="0"/>
                  </a:moveTo>
                  <a:cubicBezTo>
                    <a:pt x="196" y="0"/>
                    <a:pt x="0" y="199"/>
                    <a:pt x="0" y="457"/>
                  </a:cubicBezTo>
                  <a:cubicBezTo>
                    <a:pt x="0" y="712"/>
                    <a:pt x="196" y="910"/>
                    <a:pt x="454" y="910"/>
                  </a:cubicBezTo>
                  <a:lnTo>
                    <a:pt x="4901" y="910"/>
                  </a:lnTo>
                  <a:cubicBezTo>
                    <a:pt x="5144" y="910"/>
                    <a:pt x="5354" y="712"/>
                    <a:pt x="5354" y="457"/>
                  </a:cubicBezTo>
                  <a:cubicBezTo>
                    <a:pt x="5354" y="199"/>
                    <a:pt x="5144" y="0"/>
                    <a:pt x="4901"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3"/>
            <p:cNvSpPr/>
            <p:nvPr/>
          </p:nvSpPr>
          <p:spPr>
            <a:xfrm>
              <a:off x="742591" y="3508921"/>
              <a:ext cx="377179" cy="64166"/>
            </a:xfrm>
            <a:custGeom>
              <a:rect b="b" l="l" r="r" t="t"/>
              <a:pathLst>
                <a:path extrusionOk="0" h="911" w="5355">
                  <a:moveTo>
                    <a:pt x="454" y="1"/>
                  </a:moveTo>
                  <a:cubicBezTo>
                    <a:pt x="196" y="1"/>
                    <a:pt x="0" y="211"/>
                    <a:pt x="0" y="457"/>
                  </a:cubicBezTo>
                  <a:cubicBezTo>
                    <a:pt x="0" y="715"/>
                    <a:pt x="196" y="911"/>
                    <a:pt x="454" y="911"/>
                  </a:cubicBezTo>
                  <a:lnTo>
                    <a:pt x="4901" y="911"/>
                  </a:lnTo>
                  <a:cubicBezTo>
                    <a:pt x="5144" y="911"/>
                    <a:pt x="5354" y="715"/>
                    <a:pt x="5354" y="457"/>
                  </a:cubicBezTo>
                  <a:cubicBezTo>
                    <a:pt x="5354" y="211"/>
                    <a:pt x="5144" y="1"/>
                    <a:pt x="4901" y="1"/>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3"/>
            <p:cNvSpPr/>
            <p:nvPr/>
          </p:nvSpPr>
          <p:spPr>
            <a:xfrm>
              <a:off x="819718" y="3624927"/>
              <a:ext cx="221941" cy="5776"/>
            </a:xfrm>
            <a:custGeom>
              <a:rect b="b" l="l" r="r" t="t"/>
              <a:pathLst>
                <a:path extrusionOk="0" h="82" w="3151">
                  <a:moveTo>
                    <a:pt x="48" y="0"/>
                  </a:moveTo>
                  <a:cubicBezTo>
                    <a:pt x="26" y="0"/>
                    <a:pt x="0" y="12"/>
                    <a:pt x="0" y="34"/>
                  </a:cubicBezTo>
                  <a:cubicBezTo>
                    <a:pt x="0" y="59"/>
                    <a:pt x="26" y="82"/>
                    <a:pt x="48" y="82"/>
                  </a:cubicBezTo>
                  <a:lnTo>
                    <a:pt x="3117" y="82"/>
                  </a:lnTo>
                  <a:cubicBezTo>
                    <a:pt x="3139" y="82"/>
                    <a:pt x="3151" y="59"/>
                    <a:pt x="3151" y="34"/>
                  </a:cubicBezTo>
                  <a:cubicBezTo>
                    <a:pt x="3151" y="12"/>
                    <a:pt x="3139" y="0"/>
                    <a:pt x="3117"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3"/>
            <p:cNvSpPr/>
            <p:nvPr/>
          </p:nvSpPr>
          <p:spPr>
            <a:xfrm>
              <a:off x="1323469" y="3099693"/>
              <a:ext cx="492341" cy="947773"/>
            </a:xfrm>
            <a:custGeom>
              <a:rect b="b" l="l" r="r" t="t"/>
              <a:pathLst>
                <a:path extrusionOk="0" h="13456" w="6990">
                  <a:moveTo>
                    <a:pt x="224" y="0"/>
                  </a:moveTo>
                  <a:cubicBezTo>
                    <a:pt x="106" y="0"/>
                    <a:pt x="0" y="96"/>
                    <a:pt x="0" y="224"/>
                  </a:cubicBezTo>
                  <a:lnTo>
                    <a:pt x="0" y="13232"/>
                  </a:lnTo>
                  <a:cubicBezTo>
                    <a:pt x="0" y="13349"/>
                    <a:pt x="106" y="13456"/>
                    <a:pt x="224" y="13456"/>
                  </a:cubicBezTo>
                  <a:lnTo>
                    <a:pt x="6757" y="13456"/>
                  </a:lnTo>
                  <a:cubicBezTo>
                    <a:pt x="6886" y="13456"/>
                    <a:pt x="6989" y="13349"/>
                    <a:pt x="6989" y="13232"/>
                  </a:cubicBezTo>
                  <a:lnTo>
                    <a:pt x="6989" y="224"/>
                  </a:lnTo>
                  <a:cubicBezTo>
                    <a:pt x="6989" y="96"/>
                    <a:pt x="6886" y="0"/>
                    <a:pt x="6757"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3"/>
            <p:cNvSpPr/>
            <p:nvPr/>
          </p:nvSpPr>
          <p:spPr>
            <a:xfrm>
              <a:off x="1333330" y="3109554"/>
              <a:ext cx="471844" cy="927065"/>
            </a:xfrm>
            <a:custGeom>
              <a:rect b="b" l="l" r="r" t="t"/>
              <a:pathLst>
                <a:path extrusionOk="0" h="13162" w="6699">
                  <a:moveTo>
                    <a:pt x="364" y="0"/>
                  </a:moveTo>
                  <a:cubicBezTo>
                    <a:pt x="165" y="0"/>
                    <a:pt x="0" y="166"/>
                    <a:pt x="0" y="364"/>
                  </a:cubicBezTo>
                  <a:lnTo>
                    <a:pt x="0" y="12811"/>
                  </a:lnTo>
                  <a:cubicBezTo>
                    <a:pt x="0" y="13010"/>
                    <a:pt x="165" y="13162"/>
                    <a:pt x="364" y="13162"/>
                  </a:cubicBezTo>
                  <a:lnTo>
                    <a:pt x="6348" y="13162"/>
                  </a:lnTo>
                  <a:cubicBezTo>
                    <a:pt x="6547" y="13162"/>
                    <a:pt x="6698" y="13010"/>
                    <a:pt x="6698" y="12811"/>
                  </a:cubicBezTo>
                  <a:lnTo>
                    <a:pt x="6698" y="364"/>
                  </a:lnTo>
                  <a:cubicBezTo>
                    <a:pt x="6698" y="166"/>
                    <a:pt x="6547" y="0"/>
                    <a:pt x="6348" y="0"/>
                  </a:cubicBezTo>
                  <a:lnTo>
                    <a:pt x="4469" y="0"/>
                  </a:lnTo>
                  <a:lnTo>
                    <a:pt x="4469" y="70"/>
                  </a:lnTo>
                  <a:cubicBezTo>
                    <a:pt x="4469" y="199"/>
                    <a:pt x="4366" y="306"/>
                    <a:pt x="4237" y="306"/>
                  </a:cubicBezTo>
                  <a:lnTo>
                    <a:pt x="2476" y="306"/>
                  </a:lnTo>
                  <a:cubicBezTo>
                    <a:pt x="2347" y="306"/>
                    <a:pt x="2240" y="199"/>
                    <a:pt x="2240" y="70"/>
                  </a:cubicBezTo>
                  <a:lnTo>
                    <a:pt x="2240" y="0"/>
                  </a:lnTo>
                  <a:close/>
                </a:path>
              </a:pathLst>
            </a:custGeom>
            <a:gradFill>
              <a:gsLst>
                <a:gs pos="0">
                  <a:srgbClr val="66BEE9">
                    <a:alpha val="34509"/>
                  </a:srgbClr>
                </a:gs>
                <a:gs pos="100000">
                  <a:schemeClr val="lt2"/>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3"/>
            <p:cNvSpPr/>
            <p:nvPr/>
          </p:nvSpPr>
          <p:spPr>
            <a:xfrm>
              <a:off x="1383620" y="3807354"/>
              <a:ext cx="159394" cy="159465"/>
            </a:xfrm>
            <a:custGeom>
              <a:rect b="b" l="l" r="r" t="t"/>
              <a:pathLst>
                <a:path extrusionOk="0" h="2264" w="2263">
                  <a:moveTo>
                    <a:pt x="151" y="1"/>
                  </a:moveTo>
                  <a:cubicBezTo>
                    <a:pt x="70" y="1"/>
                    <a:pt x="0" y="71"/>
                    <a:pt x="0" y="152"/>
                  </a:cubicBezTo>
                  <a:lnTo>
                    <a:pt x="0" y="2112"/>
                  </a:lnTo>
                  <a:cubicBezTo>
                    <a:pt x="0" y="2193"/>
                    <a:pt x="70" y="2263"/>
                    <a:pt x="151" y="2263"/>
                  </a:cubicBezTo>
                  <a:lnTo>
                    <a:pt x="2112" y="2263"/>
                  </a:lnTo>
                  <a:cubicBezTo>
                    <a:pt x="2193" y="2263"/>
                    <a:pt x="2263" y="2193"/>
                    <a:pt x="2263" y="2112"/>
                  </a:cubicBezTo>
                  <a:lnTo>
                    <a:pt x="2263" y="152"/>
                  </a:lnTo>
                  <a:cubicBezTo>
                    <a:pt x="2263" y="71"/>
                    <a:pt x="2193" y="1"/>
                    <a:pt x="2112"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3"/>
            <p:cNvSpPr/>
            <p:nvPr/>
          </p:nvSpPr>
          <p:spPr>
            <a:xfrm>
              <a:off x="1596404" y="3807354"/>
              <a:ext cx="159465" cy="159465"/>
            </a:xfrm>
            <a:custGeom>
              <a:rect b="b" l="l" r="r" t="t"/>
              <a:pathLst>
                <a:path extrusionOk="0" h="2264" w="2264">
                  <a:moveTo>
                    <a:pt x="152" y="1"/>
                  </a:moveTo>
                  <a:cubicBezTo>
                    <a:pt x="71" y="1"/>
                    <a:pt x="1" y="71"/>
                    <a:pt x="1" y="152"/>
                  </a:cubicBezTo>
                  <a:lnTo>
                    <a:pt x="1" y="2112"/>
                  </a:lnTo>
                  <a:cubicBezTo>
                    <a:pt x="1" y="2193"/>
                    <a:pt x="71" y="2263"/>
                    <a:pt x="152" y="2263"/>
                  </a:cubicBezTo>
                  <a:lnTo>
                    <a:pt x="2112" y="2263"/>
                  </a:lnTo>
                  <a:cubicBezTo>
                    <a:pt x="2193" y="2263"/>
                    <a:pt x="2263" y="2193"/>
                    <a:pt x="2263" y="2112"/>
                  </a:cubicBezTo>
                  <a:lnTo>
                    <a:pt x="2263" y="152"/>
                  </a:lnTo>
                  <a:cubicBezTo>
                    <a:pt x="2263" y="71"/>
                    <a:pt x="2193" y="1"/>
                    <a:pt x="2112"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3"/>
            <p:cNvSpPr/>
            <p:nvPr/>
          </p:nvSpPr>
          <p:spPr>
            <a:xfrm>
              <a:off x="1383620" y="3595344"/>
              <a:ext cx="159394" cy="158620"/>
            </a:xfrm>
            <a:custGeom>
              <a:rect b="b" l="l" r="r" t="t"/>
              <a:pathLst>
                <a:path extrusionOk="0" h="2252" w="2263">
                  <a:moveTo>
                    <a:pt x="151" y="0"/>
                  </a:moveTo>
                  <a:cubicBezTo>
                    <a:pt x="70" y="0"/>
                    <a:pt x="0" y="59"/>
                    <a:pt x="0" y="152"/>
                  </a:cubicBezTo>
                  <a:lnTo>
                    <a:pt x="0" y="2101"/>
                  </a:lnTo>
                  <a:cubicBezTo>
                    <a:pt x="0" y="2182"/>
                    <a:pt x="70" y="2252"/>
                    <a:pt x="151" y="2252"/>
                  </a:cubicBezTo>
                  <a:lnTo>
                    <a:pt x="2112" y="2252"/>
                  </a:lnTo>
                  <a:cubicBezTo>
                    <a:pt x="2193" y="2252"/>
                    <a:pt x="2263" y="2182"/>
                    <a:pt x="2263" y="2101"/>
                  </a:cubicBezTo>
                  <a:lnTo>
                    <a:pt x="2263" y="152"/>
                  </a:lnTo>
                  <a:cubicBezTo>
                    <a:pt x="2263" y="59"/>
                    <a:pt x="2193" y="0"/>
                    <a:pt x="2112"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3"/>
            <p:cNvSpPr/>
            <p:nvPr/>
          </p:nvSpPr>
          <p:spPr>
            <a:xfrm>
              <a:off x="1383620" y="3379954"/>
              <a:ext cx="372249" cy="159606"/>
            </a:xfrm>
            <a:custGeom>
              <a:rect b="b" l="l" r="r" t="t"/>
              <a:pathLst>
                <a:path extrusionOk="0" h="2266" w="5285">
                  <a:moveTo>
                    <a:pt x="151" y="1"/>
                  </a:moveTo>
                  <a:cubicBezTo>
                    <a:pt x="70" y="1"/>
                    <a:pt x="0" y="71"/>
                    <a:pt x="0" y="152"/>
                  </a:cubicBezTo>
                  <a:lnTo>
                    <a:pt x="0" y="2112"/>
                  </a:lnTo>
                  <a:cubicBezTo>
                    <a:pt x="0" y="2196"/>
                    <a:pt x="70" y="2266"/>
                    <a:pt x="151" y="2266"/>
                  </a:cubicBezTo>
                  <a:lnTo>
                    <a:pt x="5133" y="2266"/>
                  </a:lnTo>
                  <a:cubicBezTo>
                    <a:pt x="5214" y="2266"/>
                    <a:pt x="5284" y="2196"/>
                    <a:pt x="5284" y="2112"/>
                  </a:cubicBezTo>
                  <a:lnTo>
                    <a:pt x="5284" y="152"/>
                  </a:lnTo>
                  <a:cubicBezTo>
                    <a:pt x="5284" y="71"/>
                    <a:pt x="5214" y="1"/>
                    <a:pt x="5133" y="1"/>
                  </a:cubicBezTo>
                  <a:close/>
                </a:path>
              </a:pathLst>
            </a:custGeom>
            <a:gradFill>
              <a:gsLst>
                <a:gs pos="0">
                  <a:srgbClr val="FEE1E7"/>
                </a:gs>
                <a:gs pos="100000">
                  <a:srgbClr val="F76585"/>
                </a:gs>
              </a:gsLst>
              <a:path path="circle">
                <a:fillToRect b="50%" l="50%" r="50%" t="50%"/>
              </a:path>
              <a:tileRect/>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3"/>
            <p:cNvSpPr/>
            <p:nvPr/>
          </p:nvSpPr>
          <p:spPr>
            <a:xfrm>
              <a:off x="1596404" y="3595344"/>
              <a:ext cx="159465" cy="158620"/>
            </a:xfrm>
            <a:custGeom>
              <a:rect b="b" l="l" r="r" t="t"/>
              <a:pathLst>
                <a:path extrusionOk="0" h="2252" w="2264">
                  <a:moveTo>
                    <a:pt x="152" y="0"/>
                  </a:moveTo>
                  <a:cubicBezTo>
                    <a:pt x="71" y="0"/>
                    <a:pt x="1" y="59"/>
                    <a:pt x="1" y="152"/>
                  </a:cubicBezTo>
                  <a:lnTo>
                    <a:pt x="1" y="2101"/>
                  </a:lnTo>
                  <a:cubicBezTo>
                    <a:pt x="1" y="2182"/>
                    <a:pt x="71" y="2252"/>
                    <a:pt x="152" y="2252"/>
                  </a:cubicBezTo>
                  <a:lnTo>
                    <a:pt x="2112" y="2252"/>
                  </a:lnTo>
                  <a:cubicBezTo>
                    <a:pt x="2193" y="2252"/>
                    <a:pt x="2263" y="2182"/>
                    <a:pt x="2263" y="2101"/>
                  </a:cubicBezTo>
                  <a:lnTo>
                    <a:pt x="2263" y="152"/>
                  </a:lnTo>
                  <a:cubicBezTo>
                    <a:pt x="2263" y="59"/>
                    <a:pt x="2193" y="0"/>
                    <a:pt x="2112"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3"/>
            <p:cNvSpPr/>
            <p:nvPr/>
          </p:nvSpPr>
          <p:spPr>
            <a:xfrm>
              <a:off x="1381014" y="3246057"/>
              <a:ext cx="305829" cy="5776"/>
            </a:xfrm>
            <a:custGeom>
              <a:rect b="b" l="l" r="r" t="t"/>
              <a:pathLst>
                <a:path extrusionOk="0" h="82" w="4342">
                  <a:moveTo>
                    <a:pt x="37" y="0"/>
                  </a:moveTo>
                  <a:cubicBezTo>
                    <a:pt x="12" y="0"/>
                    <a:pt x="1" y="23"/>
                    <a:pt x="1" y="48"/>
                  </a:cubicBezTo>
                  <a:cubicBezTo>
                    <a:pt x="1" y="70"/>
                    <a:pt x="12" y="81"/>
                    <a:pt x="37" y="81"/>
                  </a:cubicBezTo>
                  <a:lnTo>
                    <a:pt x="4308" y="81"/>
                  </a:lnTo>
                  <a:cubicBezTo>
                    <a:pt x="4330" y="81"/>
                    <a:pt x="4341" y="70"/>
                    <a:pt x="4341" y="48"/>
                  </a:cubicBezTo>
                  <a:cubicBezTo>
                    <a:pt x="4341" y="23"/>
                    <a:pt x="4330" y="0"/>
                    <a:pt x="4308"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3"/>
            <p:cNvSpPr/>
            <p:nvPr/>
          </p:nvSpPr>
          <p:spPr>
            <a:xfrm>
              <a:off x="1381014" y="3281345"/>
              <a:ext cx="191583" cy="5001"/>
            </a:xfrm>
            <a:custGeom>
              <a:rect b="b" l="l" r="r" t="t"/>
              <a:pathLst>
                <a:path extrusionOk="0" h="71" w="2720">
                  <a:moveTo>
                    <a:pt x="37" y="0"/>
                  </a:moveTo>
                  <a:cubicBezTo>
                    <a:pt x="12" y="0"/>
                    <a:pt x="1" y="12"/>
                    <a:pt x="1" y="37"/>
                  </a:cubicBezTo>
                  <a:cubicBezTo>
                    <a:pt x="1" y="59"/>
                    <a:pt x="12" y="70"/>
                    <a:pt x="37" y="70"/>
                  </a:cubicBezTo>
                  <a:lnTo>
                    <a:pt x="2672" y="70"/>
                  </a:lnTo>
                  <a:cubicBezTo>
                    <a:pt x="2697" y="70"/>
                    <a:pt x="2720" y="59"/>
                    <a:pt x="2720" y="37"/>
                  </a:cubicBezTo>
                  <a:cubicBezTo>
                    <a:pt x="2720" y="12"/>
                    <a:pt x="2697" y="0"/>
                    <a:pt x="2672"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33"/>
            <p:cNvSpPr/>
            <p:nvPr/>
          </p:nvSpPr>
          <p:spPr>
            <a:xfrm>
              <a:off x="1962103" y="2865567"/>
              <a:ext cx="492341" cy="947562"/>
            </a:xfrm>
            <a:custGeom>
              <a:rect b="b" l="l" r="r" t="t"/>
              <a:pathLst>
                <a:path extrusionOk="0" h="13453" w="6990">
                  <a:moveTo>
                    <a:pt x="233" y="1"/>
                  </a:moveTo>
                  <a:cubicBezTo>
                    <a:pt x="104" y="1"/>
                    <a:pt x="0" y="104"/>
                    <a:pt x="0" y="222"/>
                  </a:cubicBezTo>
                  <a:lnTo>
                    <a:pt x="0" y="13232"/>
                  </a:lnTo>
                  <a:cubicBezTo>
                    <a:pt x="0" y="13360"/>
                    <a:pt x="104" y="13453"/>
                    <a:pt x="233" y="13453"/>
                  </a:cubicBezTo>
                  <a:lnTo>
                    <a:pt x="6768" y="13453"/>
                  </a:lnTo>
                  <a:cubicBezTo>
                    <a:pt x="6883" y="13453"/>
                    <a:pt x="6990" y="13360"/>
                    <a:pt x="6990" y="13232"/>
                  </a:cubicBezTo>
                  <a:lnTo>
                    <a:pt x="6990" y="222"/>
                  </a:lnTo>
                  <a:cubicBezTo>
                    <a:pt x="6990" y="104"/>
                    <a:pt x="6883" y="1"/>
                    <a:pt x="676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33"/>
            <p:cNvSpPr/>
            <p:nvPr/>
          </p:nvSpPr>
          <p:spPr>
            <a:xfrm>
              <a:off x="1972738" y="2876203"/>
              <a:ext cx="471844" cy="927065"/>
            </a:xfrm>
            <a:custGeom>
              <a:rect b="b" l="l" r="r" t="t"/>
              <a:pathLst>
                <a:path extrusionOk="0" h="13162" w="6699">
                  <a:moveTo>
                    <a:pt x="350" y="1"/>
                  </a:moveTo>
                  <a:cubicBezTo>
                    <a:pt x="152" y="1"/>
                    <a:pt x="0" y="152"/>
                    <a:pt x="0" y="351"/>
                  </a:cubicBezTo>
                  <a:lnTo>
                    <a:pt x="0" y="12801"/>
                  </a:lnTo>
                  <a:cubicBezTo>
                    <a:pt x="0" y="12999"/>
                    <a:pt x="152" y="13162"/>
                    <a:pt x="350" y="13162"/>
                  </a:cubicBezTo>
                  <a:lnTo>
                    <a:pt x="6337" y="13162"/>
                  </a:lnTo>
                  <a:cubicBezTo>
                    <a:pt x="6533" y="13162"/>
                    <a:pt x="6699" y="12999"/>
                    <a:pt x="6699" y="12801"/>
                  </a:cubicBezTo>
                  <a:lnTo>
                    <a:pt x="6699" y="351"/>
                  </a:lnTo>
                  <a:cubicBezTo>
                    <a:pt x="6699" y="152"/>
                    <a:pt x="6533" y="1"/>
                    <a:pt x="6337" y="1"/>
                  </a:cubicBezTo>
                  <a:lnTo>
                    <a:pt x="4458" y="1"/>
                  </a:lnTo>
                  <a:lnTo>
                    <a:pt x="4458" y="71"/>
                  </a:lnTo>
                  <a:cubicBezTo>
                    <a:pt x="4458" y="200"/>
                    <a:pt x="4352" y="292"/>
                    <a:pt x="4223" y="292"/>
                  </a:cubicBezTo>
                  <a:lnTo>
                    <a:pt x="2462" y="292"/>
                  </a:lnTo>
                  <a:cubicBezTo>
                    <a:pt x="2333" y="292"/>
                    <a:pt x="2229" y="200"/>
                    <a:pt x="2229" y="71"/>
                  </a:cubicBezTo>
                  <a:lnTo>
                    <a:pt x="2229"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3"/>
            <p:cNvSpPr/>
            <p:nvPr/>
          </p:nvSpPr>
          <p:spPr>
            <a:xfrm>
              <a:off x="2018662" y="3015101"/>
              <a:ext cx="219616" cy="374010"/>
            </a:xfrm>
            <a:custGeom>
              <a:rect b="b" l="l" r="r" t="t"/>
              <a:pathLst>
                <a:path extrusionOk="0" h="5310" w="3118">
                  <a:moveTo>
                    <a:pt x="270" y="0"/>
                  </a:moveTo>
                  <a:cubicBezTo>
                    <a:pt x="119" y="0"/>
                    <a:pt x="1" y="118"/>
                    <a:pt x="1" y="269"/>
                  </a:cubicBezTo>
                  <a:lnTo>
                    <a:pt x="1" y="5041"/>
                  </a:lnTo>
                  <a:cubicBezTo>
                    <a:pt x="1" y="5192"/>
                    <a:pt x="119" y="5309"/>
                    <a:pt x="270" y="5309"/>
                  </a:cubicBezTo>
                  <a:lnTo>
                    <a:pt x="2860" y="5309"/>
                  </a:lnTo>
                  <a:cubicBezTo>
                    <a:pt x="3000" y="5309"/>
                    <a:pt x="3118" y="5192"/>
                    <a:pt x="3118" y="5041"/>
                  </a:cubicBezTo>
                  <a:lnTo>
                    <a:pt x="3118" y="269"/>
                  </a:lnTo>
                  <a:cubicBezTo>
                    <a:pt x="3118" y="118"/>
                    <a:pt x="3000" y="0"/>
                    <a:pt x="2860" y="0"/>
                  </a:cubicBezTo>
                  <a:close/>
                </a:path>
              </a:pathLst>
            </a:custGeom>
            <a:gradFill>
              <a:gsLst>
                <a:gs pos="0">
                  <a:srgbClr val="BBF6F4"/>
                </a:gs>
                <a:gs pos="100000">
                  <a:srgbClr val="4EE0DB"/>
                </a:gs>
              </a:gsLst>
              <a:lin ang="5400012"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3"/>
            <p:cNvSpPr/>
            <p:nvPr/>
          </p:nvSpPr>
          <p:spPr>
            <a:xfrm>
              <a:off x="2286738" y="3118640"/>
              <a:ext cx="110935" cy="111076"/>
            </a:xfrm>
            <a:custGeom>
              <a:rect b="b" l="l" r="r" t="t"/>
              <a:pathLst>
                <a:path extrusionOk="0" h="1577" w="1575">
                  <a:moveTo>
                    <a:pt x="152" y="0"/>
                  </a:moveTo>
                  <a:cubicBezTo>
                    <a:pt x="70" y="0"/>
                    <a:pt x="0" y="70"/>
                    <a:pt x="0" y="151"/>
                  </a:cubicBezTo>
                  <a:lnTo>
                    <a:pt x="0" y="1437"/>
                  </a:lnTo>
                  <a:cubicBezTo>
                    <a:pt x="0" y="1518"/>
                    <a:pt x="70" y="1577"/>
                    <a:pt x="152" y="1577"/>
                  </a:cubicBezTo>
                  <a:lnTo>
                    <a:pt x="1434" y="1577"/>
                  </a:lnTo>
                  <a:cubicBezTo>
                    <a:pt x="1515" y="1577"/>
                    <a:pt x="1574" y="1518"/>
                    <a:pt x="1574" y="1437"/>
                  </a:cubicBezTo>
                  <a:lnTo>
                    <a:pt x="1574" y="151"/>
                  </a:lnTo>
                  <a:cubicBezTo>
                    <a:pt x="1574" y="70"/>
                    <a:pt x="1515" y="0"/>
                    <a:pt x="1434"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3"/>
            <p:cNvSpPr/>
            <p:nvPr/>
          </p:nvSpPr>
          <p:spPr>
            <a:xfrm>
              <a:off x="2286738" y="3277190"/>
              <a:ext cx="110935" cy="111921"/>
            </a:xfrm>
            <a:custGeom>
              <a:rect b="b" l="l" r="r" t="t"/>
              <a:pathLst>
                <a:path extrusionOk="0" h="1589" w="1575">
                  <a:moveTo>
                    <a:pt x="152" y="1"/>
                  </a:moveTo>
                  <a:cubicBezTo>
                    <a:pt x="70" y="1"/>
                    <a:pt x="0" y="71"/>
                    <a:pt x="0" y="155"/>
                  </a:cubicBezTo>
                  <a:lnTo>
                    <a:pt x="0" y="1437"/>
                  </a:lnTo>
                  <a:cubicBezTo>
                    <a:pt x="0" y="1518"/>
                    <a:pt x="70" y="1588"/>
                    <a:pt x="152" y="1588"/>
                  </a:cubicBezTo>
                  <a:lnTo>
                    <a:pt x="1434" y="1588"/>
                  </a:lnTo>
                  <a:cubicBezTo>
                    <a:pt x="1515" y="1588"/>
                    <a:pt x="1574" y="1518"/>
                    <a:pt x="1574" y="1437"/>
                  </a:cubicBezTo>
                  <a:lnTo>
                    <a:pt x="1574" y="155"/>
                  </a:lnTo>
                  <a:cubicBezTo>
                    <a:pt x="1574" y="71"/>
                    <a:pt x="1515" y="1"/>
                    <a:pt x="1434"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3"/>
            <p:cNvSpPr/>
            <p:nvPr/>
          </p:nvSpPr>
          <p:spPr>
            <a:xfrm>
              <a:off x="2026973" y="3456517"/>
              <a:ext cx="374010" cy="5776"/>
            </a:xfrm>
            <a:custGeom>
              <a:rect b="b" l="l" r="r" t="t"/>
              <a:pathLst>
                <a:path extrusionOk="0" h="82" w="5310">
                  <a:moveTo>
                    <a:pt x="48" y="0"/>
                  </a:moveTo>
                  <a:cubicBezTo>
                    <a:pt x="23" y="0"/>
                    <a:pt x="1" y="22"/>
                    <a:pt x="1" y="45"/>
                  </a:cubicBezTo>
                  <a:cubicBezTo>
                    <a:pt x="1" y="70"/>
                    <a:pt x="23" y="81"/>
                    <a:pt x="48" y="81"/>
                  </a:cubicBezTo>
                  <a:lnTo>
                    <a:pt x="5262" y="81"/>
                  </a:lnTo>
                  <a:cubicBezTo>
                    <a:pt x="5287" y="81"/>
                    <a:pt x="5310" y="70"/>
                    <a:pt x="5310" y="45"/>
                  </a:cubicBezTo>
                  <a:cubicBezTo>
                    <a:pt x="5310" y="22"/>
                    <a:pt x="5287" y="0"/>
                    <a:pt x="5262"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3"/>
            <p:cNvSpPr/>
            <p:nvPr/>
          </p:nvSpPr>
          <p:spPr>
            <a:xfrm>
              <a:off x="2026973" y="3488424"/>
              <a:ext cx="374010" cy="5001"/>
            </a:xfrm>
            <a:custGeom>
              <a:rect b="b" l="l" r="r" t="t"/>
              <a:pathLst>
                <a:path extrusionOk="0" h="71" w="5310">
                  <a:moveTo>
                    <a:pt x="48" y="1"/>
                  </a:moveTo>
                  <a:cubicBezTo>
                    <a:pt x="23" y="1"/>
                    <a:pt x="1" y="12"/>
                    <a:pt x="1" y="37"/>
                  </a:cubicBezTo>
                  <a:cubicBezTo>
                    <a:pt x="1" y="59"/>
                    <a:pt x="23" y="71"/>
                    <a:pt x="48" y="71"/>
                  </a:cubicBezTo>
                  <a:lnTo>
                    <a:pt x="5262" y="71"/>
                  </a:lnTo>
                  <a:cubicBezTo>
                    <a:pt x="5287" y="71"/>
                    <a:pt x="5310" y="59"/>
                    <a:pt x="5310" y="37"/>
                  </a:cubicBezTo>
                  <a:cubicBezTo>
                    <a:pt x="5310" y="12"/>
                    <a:pt x="5287" y="1"/>
                    <a:pt x="5262"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33"/>
            <p:cNvSpPr/>
            <p:nvPr/>
          </p:nvSpPr>
          <p:spPr>
            <a:xfrm>
              <a:off x="2026973" y="3519768"/>
              <a:ext cx="262230" cy="5001"/>
            </a:xfrm>
            <a:custGeom>
              <a:rect b="b" l="l" r="r" t="t"/>
              <a:pathLst>
                <a:path extrusionOk="0" h="71" w="3723">
                  <a:moveTo>
                    <a:pt x="48" y="1"/>
                  </a:moveTo>
                  <a:cubicBezTo>
                    <a:pt x="23" y="1"/>
                    <a:pt x="1" y="12"/>
                    <a:pt x="1" y="35"/>
                  </a:cubicBezTo>
                  <a:cubicBezTo>
                    <a:pt x="1" y="57"/>
                    <a:pt x="23" y="71"/>
                    <a:pt x="48" y="71"/>
                  </a:cubicBezTo>
                  <a:lnTo>
                    <a:pt x="3688" y="71"/>
                  </a:lnTo>
                  <a:cubicBezTo>
                    <a:pt x="3711" y="71"/>
                    <a:pt x="3722" y="57"/>
                    <a:pt x="3722" y="35"/>
                  </a:cubicBezTo>
                  <a:cubicBezTo>
                    <a:pt x="3722" y="12"/>
                    <a:pt x="3711" y="1"/>
                    <a:pt x="368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33"/>
            <p:cNvSpPr/>
            <p:nvPr/>
          </p:nvSpPr>
          <p:spPr>
            <a:xfrm>
              <a:off x="2018662" y="3589639"/>
              <a:ext cx="56911" cy="56630"/>
            </a:xfrm>
            <a:custGeom>
              <a:rect b="b" l="l" r="r" t="t"/>
              <a:pathLst>
                <a:path extrusionOk="0" h="804" w="808">
                  <a:moveTo>
                    <a:pt x="399" y="0"/>
                  </a:moveTo>
                  <a:cubicBezTo>
                    <a:pt x="177" y="0"/>
                    <a:pt x="1" y="174"/>
                    <a:pt x="1" y="395"/>
                  </a:cubicBezTo>
                  <a:cubicBezTo>
                    <a:pt x="1" y="630"/>
                    <a:pt x="177" y="804"/>
                    <a:pt x="399" y="804"/>
                  </a:cubicBezTo>
                  <a:cubicBezTo>
                    <a:pt x="631" y="804"/>
                    <a:pt x="807" y="630"/>
                    <a:pt x="807" y="395"/>
                  </a:cubicBezTo>
                  <a:cubicBezTo>
                    <a:pt x="807" y="174"/>
                    <a:pt x="631" y="0"/>
                    <a:pt x="399"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3"/>
            <p:cNvSpPr/>
            <p:nvPr/>
          </p:nvSpPr>
          <p:spPr>
            <a:xfrm>
              <a:off x="2126357" y="3589639"/>
              <a:ext cx="56911" cy="56630"/>
            </a:xfrm>
            <a:custGeom>
              <a:rect b="b" l="l" r="r" t="t"/>
              <a:pathLst>
                <a:path extrusionOk="0" h="804" w="808">
                  <a:moveTo>
                    <a:pt x="398" y="0"/>
                  </a:moveTo>
                  <a:cubicBezTo>
                    <a:pt x="177" y="0"/>
                    <a:pt x="1" y="174"/>
                    <a:pt x="1" y="395"/>
                  </a:cubicBezTo>
                  <a:cubicBezTo>
                    <a:pt x="1" y="630"/>
                    <a:pt x="177" y="804"/>
                    <a:pt x="398" y="804"/>
                  </a:cubicBezTo>
                  <a:cubicBezTo>
                    <a:pt x="620" y="804"/>
                    <a:pt x="807" y="630"/>
                    <a:pt x="807" y="395"/>
                  </a:cubicBezTo>
                  <a:cubicBezTo>
                    <a:pt x="807" y="174"/>
                    <a:pt x="620" y="0"/>
                    <a:pt x="398"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3"/>
            <p:cNvSpPr/>
            <p:nvPr/>
          </p:nvSpPr>
          <p:spPr>
            <a:xfrm>
              <a:off x="2233278" y="3589639"/>
              <a:ext cx="57686" cy="56630"/>
            </a:xfrm>
            <a:custGeom>
              <a:rect b="b" l="l" r="r" t="t"/>
              <a:pathLst>
                <a:path extrusionOk="0" h="804" w="819">
                  <a:moveTo>
                    <a:pt x="409" y="0"/>
                  </a:moveTo>
                  <a:cubicBezTo>
                    <a:pt x="188" y="0"/>
                    <a:pt x="1" y="174"/>
                    <a:pt x="1" y="395"/>
                  </a:cubicBezTo>
                  <a:cubicBezTo>
                    <a:pt x="1" y="630"/>
                    <a:pt x="188" y="804"/>
                    <a:pt x="409" y="804"/>
                  </a:cubicBezTo>
                  <a:cubicBezTo>
                    <a:pt x="631" y="804"/>
                    <a:pt x="818" y="630"/>
                    <a:pt x="818" y="395"/>
                  </a:cubicBezTo>
                  <a:cubicBezTo>
                    <a:pt x="818" y="174"/>
                    <a:pt x="631" y="0"/>
                    <a:pt x="409"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33"/>
            <p:cNvSpPr/>
            <p:nvPr/>
          </p:nvSpPr>
          <p:spPr>
            <a:xfrm>
              <a:off x="2340973" y="3589639"/>
              <a:ext cx="56700" cy="56630"/>
            </a:xfrm>
            <a:custGeom>
              <a:rect b="b" l="l" r="r" t="t"/>
              <a:pathLst>
                <a:path extrusionOk="0" h="804" w="805">
                  <a:moveTo>
                    <a:pt x="409" y="0"/>
                  </a:moveTo>
                  <a:cubicBezTo>
                    <a:pt x="185" y="0"/>
                    <a:pt x="0" y="174"/>
                    <a:pt x="0" y="395"/>
                  </a:cubicBezTo>
                  <a:cubicBezTo>
                    <a:pt x="0" y="630"/>
                    <a:pt x="185" y="804"/>
                    <a:pt x="409" y="804"/>
                  </a:cubicBezTo>
                  <a:cubicBezTo>
                    <a:pt x="631" y="804"/>
                    <a:pt x="804" y="630"/>
                    <a:pt x="804" y="395"/>
                  </a:cubicBezTo>
                  <a:cubicBezTo>
                    <a:pt x="804" y="174"/>
                    <a:pt x="631" y="0"/>
                    <a:pt x="409"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33"/>
            <p:cNvSpPr/>
            <p:nvPr/>
          </p:nvSpPr>
          <p:spPr>
            <a:xfrm>
              <a:off x="2018662" y="3695503"/>
              <a:ext cx="170312" cy="72478"/>
            </a:xfrm>
            <a:custGeom>
              <a:rect b="b" l="l" r="r" t="t"/>
              <a:pathLst>
                <a:path extrusionOk="0" h="1029" w="2418">
                  <a:moveTo>
                    <a:pt x="107" y="1"/>
                  </a:moveTo>
                  <a:cubicBezTo>
                    <a:pt x="49" y="1"/>
                    <a:pt x="1" y="49"/>
                    <a:pt x="1" y="107"/>
                  </a:cubicBezTo>
                  <a:lnTo>
                    <a:pt x="1" y="922"/>
                  </a:lnTo>
                  <a:cubicBezTo>
                    <a:pt x="1" y="981"/>
                    <a:pt x="49" y="1029"/>
                    <a:pt x="107" y="1029"/>
                  </a:cubicBezTo>
                  <a:lnTo>
                    <a:pt x="2311" y="1029"/>
                  </a:lnTo>
                  <a:cubicBezTo>
                    <a:pt x="2370" y="1029"/>
                    <a:pt x="2418" y="981"/>
                    <a:pt x="2418" y="922"/>
                  </a:cubicBezTo>
                  <a:lnTo>
                    <a:pt x="2418" y="107"/>
                  </a:lnTo>
                  <a:cubicBezTo>
                    <a:pt x="2418" y="49"/>
                    <a:pt x="2370" y="1"/>
                    <a:pt x="2311"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33"/>
            <p:cNvSpPr/>
            <p:nvPr/>
          </p:nvSpPr>
          <p:spPr>
            <a:xfrm>
              <a:off x="2227572" y="3695503"/>
              <a:ext cx="170101" cy="72478"/>
            </a:xfrm>
            <a:custGeom>
              <a:rect b="b" l="l" r="r" t="t"/>
              <a:pathLst>
                <a:path extrusionOk="0" h="1029" w="2415">
                  <a:moveTo>
                    <a:pt x="104" y="1"/>
                  </a:moveTo>
                  <a:cubicBezTo>
                    <a:pt x="45" y="1"/>
                    <a:pt x="0" y="49"/>
                    <a:pt x="0" y="107"/>
                  </a:cubicBezTo>
                  <a:lnTo>
                    <a:pt x="0" y="922"/>
                  </a:lnTo>
                  <a:cubicBezTo>
                    <a:pt x="0" y="981"/>
                    <a:pt x="45" y="1029"/>
                    <a:pt x="104" y="1029"/>
                  </a:cubicBezTo>
                  <a:lnTo>
                    <a:pt x="2311" y="1029"/>
                  </a:lnTo>
                  <a:cubicBezTo>
                    <a:pt x="2369" y="1029"/>
                    <a:pt x="2414" y="981"/>
                    <a:pt x="2414" y="922"/>
                  </a:cubicBezTo>
                  <a:lnTo>
                    <a:pt x="2414" y="107"/>
                  </a:lnTo>
                  <a:cubicBezTo>
                    <a:pt x="2414" y="49"/>
                    <a:pt x="2369" y="1"/>
                    <a:pt x="2311"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33"/>
            <p:cNvSpPr/>
            <p:nvPr/>
          </p:nvSpPr>
          <p:spPr>
            <a:xfrm>
              <a:off x="2287512" y="3011931"/>
              <a:ext cx="113471" cy="5776"/>
            </a:xfrm>
            <a:custGeom>
              <a:rect b="b" l="l" r="r" t="t"/>
              <a:pathLst>
                <a:path extrusionOk="0" h="82" w="1611">
                  <a:moveTo>
                    <a:pt x="48" y="0"/>
                  </a:moveTo>
                  <a:cubicBezTo>
                    <a:pt x="23" y="0"/>
                    <a:pt x="1" y="23"/>
                    <a:pt x="1" y="45"/>
                  </a:cubicBezTo>
                  <a:cubicBezTo>
                    <a:pt x="1" y="70"/>
                    <a:pt x="23" y="81"/>
                    <a:pt x="48" y="81"/>
                  </a:cubicBezTo>
                  <a:lnTo>
                    <a:pt x="1563" y="81"/>
                  </a:lnTo>
                  <a:cubicBezTo>
                    <a:pt x="1588" y="81"/>
                    <a:pt x="1611" y="70"/>
                    <a:pt x="1611" y="45"/>
                  </a:cubicBezTo>
                  <a:cubicBezTo>
                    <a:pt x="1611" y="23"/>
                    <a:pt x="1588" y="0"/>
                    <a:pt x="1563"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33"/>
            <p:cNvSpPr/>
            <p:nvPr/>
          </p:nvSpPr>
          <p:spPr>
            <a:xfrm>
              <a:off x="2287512" y="3034823"/>
              <a:ext cx="84663" cy="5001"/>
            </a:xfrm>
            <a:custGeom>
              <a:rect b="b" l="l" r="r" t="t"/>
              <a:pathLst>
                <a:path extrusionOk="0" h="71" w="1202">
                  <a:moveTo>
                    <a:pt x="48" y="0"/>
                  </a:moveTo>
                  <a:cubicBezTo>
                    <a:pt x="23" y="0"/>
                    <a:pt x="1" y="11"/>
                    <a:pt x="1" y="37"/>
                  </a:cubicBezTo>
                  <a:cubicBezTo>
                    <a:pt x="1" y="59"/>
                    <a:pt x="23" y="70"/>
                    <a:pt x="48" y="70"/>
                  </a:cubicBezTo>
                  <a:lnTo>
                    <a:pt x="1168" y="70"/>
                  </a:lnTo>
                  <a:cubicBezTo>
                    <a:pt x="1191" y="70"/>
                    <a:pt x="1202" y="59"/>
                    <a:pt x="1202" y="37"/>
                  </a:cubicBezTo>
                  <a:cubicBezTo>
                    <a:pt x="1202" y="11"/>
                    <a:pt x="1191" y="0"/>
                    <a:pt x="1168"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3"/>
            <p:cNvSpPr/>
            <p:nvPr/>
          </p:nvSpPr>
          <p:spPr>
            <a:xfrm>
              <a:off x="1808414" y="3570692"/>
              <a:ext cx="163621" cy="5776"/>
            </a:xfrm>
            <a:custGeom>
              <a:rect b="b" l="l" r="r" t="t"/>
              <a:pathLst>
                <a:path extrusionOk="0" h="82" w="2323">
                  <a:moveTo>
                    <a:pt x="46" y="0"/>
                  </a:moveTo>
                  <a:cubicBezTo>
                    <a:pt x="23" y="0"/>
                    <a:pt x="1" y="12"/>
                    <a:pt x="1" y="34"/>
                  </a:cubicBezTo>
                  <a:cubicBezTo>
                    <a:pt x="1" y="59"/>
                    <a:pt x="23" y="82"/>
                    <a:pt x="46" y="82"/>
                  </a:cubicBezTo>
                  <a:lnTo>
                    <a:pt x="2286" y="82"/>
                  </a:lnTo>
                  <a:cubicBezTo>
                    <a:pt x="2311" y="82"/>
                    <a:pt x="2322" y="59"/>
                    <a:pt x="2322" y="34"/>
                  </a:cubicBezTo>
                  <a:cubicBezTo>
                    <a:pt x="2322" y="12"/>
                    <a:pt x="2311" y="0"/>
                    <a:pt x="2286"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3"/>
            <p:cNvSpPr/>
            <p:nvPr/>
          </p:nvSpPr>
          <p:spPr>
            <a:xfrm>
              <a:off x="1168230" y="3570692"/>
              <a:ext cx="163550" cy="5776"/>
            </a:xfrm>
            <a:custGeom>
              <a:rect b="b" l="l" r="r" t="t"/>
              <a:pathLst>
                <a:path extrusionOk="0" h="82" w="2322">
                  <a:moveTo>
                    <a:pt x="48" y="0"/>
                  </a:moveTo>
                  <a:cubicBezTo>
                    <a:pt x="23" y="0"/>
                    <a:pt x="0" y="12"/>
                    <a:pt x="0" y="34"/>
                  </a:cubicBezTo>
                  <a:cubicBezTo>
                    <a:pt x="0" y="59"/>
                    <a:pt x="23" y="82"/>
                    <a:pt x="48" y="82"/>
                  </a:cubicBezTo>
                  <a:lnTo>
                    <a:pt x="2288" y="82"/>
                  </a:lnTo>
                  <a:cubicBezTo>
                    <a:pt x="2310" y="82"/>
                    <a:pt x="2322" y="59"/>
                    <a:pt x="2322" y="34"/>
                  </a:cubicBezTo>
                  <a:cubicBezTo>
                    <a:pt x="2322" y="12"/>
                    <a:pt x="2310" y="0"/>
                    <a:pt x="2288"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33"/>
            <p:cNvSpPr/>
            <p:nvPr/>
          </p:nvSpPr>
          <p:spPr>
            <a:xfrm>
              <a:off x="620105" y="2520436"/>
              <a:ext cx="254693" cy="253918"/>
            </a:xfrm>
            <a:custGeom>
              <a:rect b="b" l="l" r="r" t="t"/>
              <a:pathLst>
                <a:path extrusionOk="0" h="3605" w="3616">
                  <a:moveTo>
                    <a:pt x="432" y="0"/>
                  </a:moveTo>
                  <a:cubicBezTo>
                    <a:pt x="185" y="0"/>
                    <a:pt x="0" y="188"/>
                    <a:pt x="0" y="431"/>
                  </a:cubicBezTo>
                  <a:lnTo>
                    <a:pt x="0" y="3173"/>
                  </a:lnTo>
                  <a:cubicBezTo>
                    <a:pt x="0" y="3419"/>
                    <a:pt x="185" y="3604"/>
                    <a:pt x="432" y="3604"/>
                  </a:cubicBezTo>
                  <a:lnTo>
                    <a:pt x="3184" y="3604"/>
                  </a:lnTo>
                  <a:cubicBezTo>
                    <a:pt x="3420" y="3604"/>
                    <a:pt x="3616" y="3419"/>
                    <a:pt x="3616" y="3173"/>
                  </a:cubicBezTo>
                  <a:lnTo>
                    <a:pt x="3616" y="431"/>
                  </a:lnTo>
                  <a:cubicBezTo>
                    <a:pt x="3616" y="188"/>
                    <a:pt x="3420" y="0"/>
                    <a:pt x="3184" y="0"/>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33"/>
            <p:cNvSpPr/>
            <p:nvPr/>
          </p:nvSpPr>
          <p:spPr>
            <a:xfrm>
              <a:off x="656167" y="2583687"/>
              <a:ext cx="162001" cy="127346"/>
            </a:xfrm>
            <a:custGeom>
              <a:rect b="b" l="l" r="r" t="t"/>
              <a:pathLst>
                <a:path extrusionOk="0" h="1808" w="2300">
                  <a:moveTo>
                    <a:pt x="900" y="1"/>
                  </a:moveTo>
                  <a:cubicBezTo>
                    <a:pt x="830" y="1"/>
                    <a:pt x="771" y="60"/>
                    <a:pt x="771" y="141"/>
                  </a:cubicBezTo>
                  <a:lnTo>
                    <a:pt x="771" y="1132"/>
                  </a:lnTo>
                  <a:cubicBezTo>
                    <a:pt x="717" y="1105"/>
                    <a:pt x="653" y="1091"/>
                    <a:pt x="585" y="1091"/>
                  </a:cubicBezTo>
                  <a:cubicBezTo>
                    <a:pt x="504" y="1091"/>
                    <a:pt x="416" y="1111"/>
                    <a:pt x="329" y="1155"/>
                  </a:cubicBezTo>
                  <a:cubicBezTo>
                    <a:pt x="107" y="1272"/>
                    <a:pt x="1" y="1494"/>
                    <a:pt x="82" y="1656"/>
                  </a:cubicBezTo>
                  <a:cubicBezTo>
                    <a:pt x="131" y="1756"/>
                    <a:pt x="241" y="1808"/>
                    <a:pt x="368" y="1808"/>
                  </a:cubicBezTo>
                  <a:cubicBezTo>
                    <a:pt x="452" y="1808"/>
                    <a:pt x="543" y="1785"/>
                    <a:pt x="631" y="1740"/>
                  </a:cubicBezTo>
                  <a:cubicBezTo>
                    <a:pt x="830" y="1645"/>
                    <a:pt x="933" y="1460"/>
                    <a:pt x="900" y="1295"/>
                  </a:cubicBezTo>
                  <a:lnTo>
                    <a:pt x="900" y="270"/>
                  </a:lnTo>
                  <a:cubicBezTo>
                    <a:pt x="900" y="186"/>
                    <a:pt x="959" y="130"/>
                    <a:pt x="1029" y="130"/>
                  </a:cubicBezTo>
                  <a:lnTo>
                    <a:pt x="1997" y="130"/>
                  </a:lnTo>
                  <a:cubicBezTo>
                    <a:pt x="2067" y="130"/>
                    <a:pt x="2123" y="186"/>
                    <a:pt x="2123" y="270"/>
                  </a:cubicBezTo>
                  <a:lnTo>
                    <a:pt x="2123" y="1132"/>
                  </a:lnTo>
                  <a:cubicBezTo>
                    <a:pt x="2071" y="1105"/>
                    <a:pt x="2007" y="1091"/>
                    <a:pt x="1938" y="1091"/>
                  </a:cubicBezTo>
                  <a:cubicBezTo>
                    <a:pt x="1857" y="1091"/>
                    <a:pt x="1769" y="1111"/>
                    <a:pt x="1681" y="1155"/>
                  </a:cubicBezTo>
                  <a:cubicBezTo>
                    <a:pt x="1471" y="1272"/>
                    <a:pt x="1353" y="1494"/>
                    <a:pt x="1437" y="1656"/>
                  </a:cubicBezTo>
                  <a:cubicBezTo>
                    <a:pt x="1493" y="1756"/>
                    <a:pt x="1604" y="1808"/>
                    <a:pt x="1730" y="1808"/>
                  </a:cubicBezTo>
                  <a:cubicBezTo>
                    <a:pt x="1812" y="1808"/>
                    <a:pt x="1900" y="1785"/>
                    <a:pt x="1983" y="1740"/>
                  </a:cubicBezTo>
                  <a:cubicBezTo>
                    <a:pt x="2182" y="1634"/>
                    <a:pt x="2300" y="1446"/>
                    <a:pt x="2252" y="1295"/>
                  </a:cubicBezTo>
                  <a:lnTo>
                    <a:pt x="2252" y="141"/>
                  </a:lnTo>
                  <a:cubicBezTo>
                    <a:pt x="2252" y="60"/>
                    <a:pt x="2193" y="1"/>
                    <a:pt x="2123"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33"/>
            <p:cNvSpPr/>
            <p:nvPr/>
          </p:nvSpPr>
          <p:spPr>
            <a:xfrm>
              <a:off x="1414752" y="2670674"/>
              <a:ext cx="309914" cy="309984"/>
            </a:xfrm>
            <a:custGeom>
              <a:rect b="b" l="l" r="r" t="t"/>
              <a:pathLst>
                <a:path extrusionOk="0" h="4401" w="4400">
                  <a:moveTo>
                    <a:pt x="524" y="1"/>
                  </a:moveTo>
                  <a:cubicBezTo>
                    <a:pt x="233" y="1"/>
                    <a:pt x="1" y="236"/>
                    <a:pt x="1" y="527"/>
                  </a:cubicBezTo>
                  <a:lnTo>
                    <a:pt x="1" y="3876"/>
                  </a:lnTo>
                  <a:cubicBezTo>
                    <a:pt x="1" y="4168"/>
                    <a:pt x="233" y="4400"/>
                    <a:pt x="524" y="4400"/>
                  </a:cubicBezTo>
                  <a:lnTo>
                    <a:pt x="3873" y="4400"/>
                  </a:lnTo>
                  <a:cubicBezTo>
                    <a:pt x="4165" y="4400"/>
                    <a:pt x="4400" y="4168"/>
                    <a:pt x="4400" y="3876"/>
                  </a:cubicBezTo>
                  <a:lnTo>
                    <a:pt x="4400" y="527"/>
                  </a:lnTo>
                  <a:cubicBezTo>
                    <a:pt x="4400" y="236"/>
                    <a:pt x="4165" y="1"/>
                    <a:pt x="3873" y="1"/>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3"/>
            <p:cNvSpPr/>
            <p:nvPr/>
          </p:nvSpPr>
          <p:spPr>
            <a:xfrm>
              <a:off x="1457436" y="2766043"/>
              <a:ext cx="222856" cy="132559"/>
            </a:xfrm>
            <a:custGeom>
              <a:rect b="b" l="l" r="r" t="t"/>
              <a:pathLst>
                <a:path extrusionOk="0" h="1882" w="3164">
                  <a:moveTo>
                    <a:pt x="1103" y="0"/>
                  </a:moveTo>
                  <a:cubicBezTo>
                    <a:pt x="420" y="0"/>
                    <a:pt x="0" y="1097"/>
                    <a:pt x="1576" y="1881"/>
                  </a:cubicBezTo>
                  <a:cubicBezTo>
                    <a:pt x="3163" y="1097"/>
                    <a:pt x="2746" y="0"/>
                    <a:pt x="2055" y="0"/>
                  </a:cubicBezTo>
                  <a:cubicBezTo>
                    <a:pt x="1902" y="0"/>
                    <a:pt x="1737" y="54"/>
                    <a:pt x="1576" y="176"/>
                  </a:cubicBezTo>
                  <a:cubicBezTo>
                    <a:pt x="1418" y="54"/>
                    <a:pt x="1254" y="0"/>
                    <a:pt x="1103"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3"/>
            <p:cNvSpPr/>
            <p:nvPr/>
          </p:nvSpPr>
          <p:spPr>
            <a:xfrm>
              <a:off x="1044123" y="2474442"/>
              <a:ext cx="254763" cy="253918"/>
            </a:xfrm>
            <a:custGeom>
              <a:rect b="b" l="l" r="r" t="t"/>
              <a:pathLst>
                <a:path extrusionOk="0" h="3605" w="3617">
                  <a:moveTo>
                    <a:pt x="432" y="1"/>
                  </a:moveTo>
                  <a:cubicBezTo>
                    <a:pt x="200" y="1"/>
                    <a:pt x="1" y="185"/>
                    <a:pt x="1" y="432"/>
                  </a:cubicBezTo>
                  <a:lnTo>
                    <a:pt x="1" y="3173"/>
                  </a:lnTo>
                  <a:cubicBezTo>
                    <a:pt x="1" y="3417"/>
                    <a:pt x="200" y="3605"/>
                    <a:pt x="432" y="3605"/>
                  </a:cubicBezTo>
                  <a:lnTo>
                    <a:pt x="3185" y="3605"/>
                  </a:lnTo>
                  <a:cubicBezTo>
                    <a:pt x="3420" y="3605"/>
                    <a:pt x="3616" y="3417"/>
                    <a:pt x="3616" y="3173"/>
                  </a:cubicBezTo>
                  <a:lnTo>
                    <a:pt x="3616" y="432"/>
                  </a:lnTo>
                  <a:cubicBezTo>
                    <a:pt x="3616" y="185"/>
                    <a:pt x="3420" y="1"/>
                    <a:pt x="3185" y="1"/>
                  </a:cubicBezTo>
                  <a:close/>
                </a:path>
              </a:pathLst>
            </a:custGeom>
            <a:solidFill>
              <a:schemeClr val="l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3"/>
            <p:cNvSpPr/>
            <p:nvPr/>
          </p:nvSpPr>
          <p:spPr>
            <a:xfrm>
              <a:off x="1109839" y="2523887"/>
              <a:ext cx="133967" cy="133897"/>
            </a:xfrm>
            <a:custGeom>
              <a:rect b="b" l="l" r="r" t="t"/>
              <a:pathLst>
                <a:path extrusionOk="0" h="1901" w="1902">
                  <a:moveTo>
                    <a:pt x="269" y="1525"/>
                  </a:moveTo>
                  <a:cubicBezTo>
                    <a:pt x="317" y="1525"/>
                    <a:pt x="362" y="1572"/>
                    <a:pt x="362" y="1620"/>
                  </a:cubicBezTo>
                  <a:cubicBezTo>
                    <a:pt x="362" y="1665"/>
                    <a:pt x="317" y="1712"/>
                    <a:pt x="269" y="1712"/>
                  </a:cubicBezTo>
                  <a:cubicBezTo>
                    <a:pt x="222" y="1712"/>
                    <a:pt x="177" y="1665"/>
                    <a:pt x="177" y="1620"/>
                  </a:cubicBezTo>
                  <a:cubicBezTo>
                    <a:pt x="177" y="1572"/>
                    <a:pt x="222" y="1525"/>
                    <a:pt x="269" y="1525"/>
                  </a:cubicBezTo>
                  <a:close/>
                  <a:moveTo>
                    <a:pt x="1005" y="1"/>
                  </a:moveTo>
                  <a:cubicBezTo>
                    <a:pt x="980" y="1"/>
                    <a:pt x="955" y="8"/>
                    <a:pt x="933" y="21"/>
                  </a:cubicBezTo>
                  <a:lnTo>
                    <a:pt x="899" y="44"/>
                  </a:lnTo>
                  <a:cubicBezTo>
                    <a:pt x="841" y="69"/>
                    <a:pt x="818" y="125"/>
                    <a:pt x="829" y="172"/>
                  </a:cubicBezTo>
                  <a:lnTo>
                    <a:pt x="841" y="195"/>
                  </a:lnTo>
                  <a:cubicBezTo>
                    <a:pt x="863" y="279"/>
                    <a:pt x="852" y="382"/>
                    <a:pt x="807" y="464"/>
                  </a:cubicBezTo>
                  <a:cubicBezTo>
                    <a:pt x="793" y="500"/>
                    <a:pt x="771" y="545"/>
                    <a:pt x="759" y="592"/>
                  </a:cubicBezTo>
                  <a:cubicBezTo>
                    <a:pt x="737" y="662"/>
                    <a:pt x="678" y="699"/>
                    <a:pt x="608" y="699"/>
                  </a:cubicBezTo>
                  <a:lnTo>
                    <a:pt x="538" y="699"/>
                  </a:lnTo>
                  <a:cubicBezTo>
                    <a:pt x="527" y="662"/>
                    <a:pt x="490" y="629"/>
                    <a:pt x="457" y="629"/>
                  </a:cubicBezTo>
                  <a:lnTo>
                    <a:pt x="82" y="629"/>
                  </a:lnTo>
                  <a:cubicBezTo>
                    <a:pt x="37" y="629"/>
                    <a:pt x="0" y="662"/>
                    <a:pt x="0" y="710"/>
                  </a:cubicBezTo>
                  <a:lnTo>
                    <a:pt x="0" y="1735"/>
                  </a:lnTo>
                  <a:cubicBezTo>
                    <a:pt x="0" y="1782"/>
                    <a:pt x="37" y="1819"/>
                    <a:pt x="82" y="1819"/>
                  </a:cubicBezTo>
                  <a:lnTo>
                    <a:pt x="457" y="1819"/>
                  </a:lnTo>
                  <a:cubicBezTo>
                    <a:pt x="502" y="1819"/>
                    <a:pt x="538" y="1782"/>
                    <a:pt x="538" y="1735"/>
                  </a:cubicBezTo>
                  <a:lnTo>
                    <a:pt x="538" y="1701"/>
                  </a:lnTo>
                  <a:cubicBezTo>
                    <a:pt x="583" y="1701"/>
                    <a:pt x="619" y="1724"/>
                    <a:pt x="653" y="1749"/>
                  </a:cubicBezTo>
                  <a:lnTo>
                    <a:pt x="678" y="1782"/>
                  </a:lnTo>
                  <a:cubicBezTo>
                    <a:pt x="759" y="1852"/>
                    <a:pt x="863" y="1900"/>
                    <a:pt x="969" y="1900"/>
                  </a:cubicBezTo>
                  <a:lnTo>
                    <a:pt x="1423" y="1900"/>
                  </a:lnTo>
                  <a:cubicBezTo>
                    <a:pt x="1493" y="1900"/>
                    <a:pt x="1563" y="1852"/>
                    <a:pt x="1588" y="1782"/>
                  </a:cubicBezTo>
                  <a:cubicBezTo>
                    <a:pt x="1611" y="1690"/>
                    <a:pt x="1529" y="1595"/>
                    <a:pt x="1437" y="1595"/>
                  </a:cubicBezTo>
                  <a:lnTo>
                    <a:pt x="1529" y="1595"/>
                  </a:lnTo>
                  <a:cubicBezTo>
                    <a:pt x="1599" y="1595"/>
                    <a:pt x="1681" y="1550"/>
                    <a:pt x="1692" y="1480"/>
                  </a:cubicBezTo>
                  <a:cubicBezTo>
                    <a:pt x="1717" y="1385"/>
                    <a:pt x="1633" y="1292"/>
                    <a:pt x="1541" y="1292"/>
                  </a:cubicBezTo>
                  <a:lnTo>
                    <a:pt x="1633" y="1292"/>
                  </a:lnTo>
                  <a:cubicBezTo>
                    <a:pt x="1703" y="1292"/>
                    <a:pt x="1773" y="1245"/>
                    <a:pt x="1798" y="1175"/>
                  </a:cubicBezTo>
                  <a:cubicBezTo>
                    <a:pt x="1809" y="1082"/>
                    <a:pt x="1739" y="1001"/>
                    <a:pt x="1647" y="1001"/>
                  </a:cubicBezTo>
                  <a:lnTo>
                    <a:pt x="1739" y="1001"/>
                  </a:lnTo>
                  <a:cubicBezTo>
                    <a:pt x="1832" y="1001"/>
                    <a:pt x="1902" y="909"/>
                    <a:pt x="1879" y="814"/>
                  </a:cubicBezTo>
                  <a:cubicBezTo>
                    <a:pt x="1868" y="744"/>
                    <a:pt x="1798" y="699"/>
                    <a:pt x="1728" y="699"/>
                  </a:cubicBezTo>
                  <a:lnTo>
                    <a:pt x="1179" y="699"/>
                  </a:lnTo>
                  <a:cubicBezTo>
                    <a:pt x="1179" y="699"/>
                    <a:pt x="1249" y="279"/>
                    <a:pt x="1109" y="55"/>
                  </a:cubicBezTo>
                  <a:cubicBezTo>
                    <a:pt x="1086" y="20"/>
                    <a:pt x="1046" y="1"/>
                    <a:pt x="1005"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3"/>
            <p:cNvSpPr/>
            <p:nvPr/>
          </p:nvSpPr>
          <p:spPr>
            <a:xfrm>
              <a:off x="2236658" y="2543468"/>
              <a:ext cx="254693" cy="254693"/>
            </a:xfrm>
            <a:custGeom>
              <a:rect b="b" l="l" r="r" t="t"/>
              <a:pathLst>
                <a:path extrusionOk="0" h="3616" w="3616">
                  <a:moveTo>
                    <a:pt x="431" y="1"/>
                  </a:moveTo>
                  <a:cubicBezTo>
                    <a:pt x="196" y="1"/>
                    <a:pt x="0" y="197"/>
                    <a:pt x="0" y="432"/>
                  </a:cubicBezTo>
                  <a:lnTo>
                    <a:pt x="0" y="3185"/>
                  </a:lnTo>
                  <a:cubicBezTo>
                    <a:pt x="0" y="3417"/>
                    <a:pt x="196" y="3616"/>
                    <a:pt x="431" y="3616"/>
                  </a:cubicBezTo>
                  <a:lnTo>
                    <a:pt x="3184" y="3616"/>
                  </a:lnTo>
                  <a:cubicBezTo>
                    <a:pt x="3416" y="3616"/>
                    <a:pt x="3615" y="3417"/>
                    <a:pt x="3615" y="3185"/>
                  </a:cubicBezTo>
                  <a:lnTo>
                    <a:pt x="3615" y="432"/>
                  </a:lnTo>
                  <a:cubicBezTo>
                    <a:pt x="3615" y="197"/>
                    <a:pt x="3416" y="1"/>
                    <a:pt x="3184" y="1"/>
                  </a:cubicBezTo>
                  <a:close/>
                </a:path>
              </a:pathLst>
            </a:custGeom>
            <a:solidFill>
              <a:schemeClr val="l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33"/>
            <p:cNvSpPr/>
            <p:nvPr/>
          </p:nvSpPr>
          <p:spPr>
            <a:xfrm>
              <a:off x="2283357" y="2620594"/>
              <a:ext cx="92974" cy="100440"/>
            </a:xfrm>
            <a:custGeom>
              <a:rect b="b" l="l" r="r" t="t"/>
              <a:pathLst>
                <a:path extrusionOk="0" h="1426" w="1320">
                  <a:moveTo>
                    <a:pt x="748" y="1"/>
                  </a:moveTo>
                  <a:cubicBezTo>
                    <a:pt x="317" y="1"/>
                    <a:pt x="1" y="292"/>
                    <a:pt x="1" y="712"/>
                  </a:cubicBezTo>
                  <a:cubicBezTo>
                    <a:pt x="1" y="1121"/>
                    <a:pt x="317" y="1426"/>
                    <a:pt x="748" y="1426"/>
                  </a:cubicBezTo>
                  <a:cubicBezTo>
                    <a:pt x="992" y="1426"/>
                    <a:pt x="1191" y="1342"/>
                    <a:pt x="1320" y="1180"/>
                  </a:cubicBezTo>
                  <a:lnTo>
                    <a:pt x="1110" y="992"/>
                  </a:lnTo>
                  <a:cubicBezTo>
                    <a:pt x="1017" y="1098"/>
                    <a:pt x="900" y="1157"/>
                    <a:pt x="760" y="1157"/>
                  </a:cubicBezTo>
                  <a:cubicBezTo>
                    <a:pt x="502" y="1157"/>
                    <a:pt x="328" y="970"/>
                    <a:pt x="328" y="712"/>
                  </a:cubicBezTo>
                  <a:cubicBezTo>
                    <a:pt x="328" y="457"/>
                    <a:pt x="502" y="269"/>
                    <a:pt x="760" y="269"/>
                  </a:cubicBezTo>
                  <a:cubicBezTo>
                    <a:pt x="900" y="269"/>
                    <a:pt x="1017" y="328"/>
                    <a:pt x="1110" y="432"/>
                  </a:cubicBezTo>
                  <a:lnTo>
                    <a:pt x="1320" y="247"/>
                  </a:lnTo>
                  <a:cubicBezTo>
                    <a:pt x="1191" y="82"/>
                    <a:pt x="992" y="1"/>
                    <a:pt x="74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33"/>
            <p:cNvSpPr/>
            <p:nvPr/>
          </p:nvSpPr>
          <p:spPr>
            <a:xfrm>
              <a:off x="2378655" y="2658489"/>
              <a:ext cx="31414" cy="30428"/>
            </a:xfrm>
            <a:custGeom>
              <a:rect b="b" l="l" r="r" t="t"/>
              <a:pathLst>
                <a:path extrusionOk="0" h="432" w="446">
                  <a:moveTo>
                    <a:pt x="177" y="0"/>
                  </a:moveTo>
                  <a:lnTo>
                    <a:pt x="177" y="163"/>
                  </a:lnTo>
                  <a:lnTo>
                    <a:pt x="0" y="163"/>
                  </a:lnTo>
                  <a:lnTo>
                    <a:pt x="0" y="258"/>
                  </a:lnTo>
                  <a:lnTo>
                    <a:pt x="177" y="258"/>
                  </a:lnTo>
                  <a:lnTo>
                    <a:pt x="177" y="432"/>
                  </a:lnTo>
                  <a:lnTo>
                    <a:pt x="280" y="432"/>
                  </a:lnTo>
                  <a:lnTo>
                    <a:pt x="280" y="258"/>
                  </a:lnTo>
                  <a:lnTo>
                    <a:pt x="446" y="258"/>
                  </a:lnTo>
                  <a:lnTo>
                    <a:pt x="446" y="163"/>
                  </a:lnTo>
                  <a:lnTo>
                    <a:pt x="280" y="163"/>
                  </a:lnTo>
                  <a:lnTo>
                    <a:pt x="280"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33"/>
            <p:cNvSpPr/>
            <p:nvPr/>
          </p:nvSpPr>
          <p:spPr>
            <a:xfrm>
              <a:off x="2418099" y="2658489"/>
              <a:ext cx="30639" cy="30428"/>
            </a:xfrm>
            <a:custGeom>
              <a:rect b="b" l="l" r="r" t="t"/>
              <a:pathLst>
                <a:path extrusionOk="0" h="432" w="435">
                  <a:moveTo>
                    <a:pt x="166" y="0"/>
                  </a:moveTo>
                  <a:lnTo>
                    <a:pt x="166" y="163"/>
                  </a:lnTo>
                  <a:lnTo>
                    <a:pt x="0" y="163"/>
                  </a:lnTo>
                  <a:lnTo>
                    <a:pt x="0" y="258"/>
                  </a:lnTo>
                  <a:lnTo>
                    <a:pt x="166" y="258"/>
                  </a:lnTo>
                  <a:lnTo>
                    <a:pt x="166" y="432"/>
                  </a:lnTo>
                  <a:lnTo>
                    <a:pt x="269" y="432"/>
                  </a:lnTo>
                  <a:lnTo>
                    <a:pt x="269" y="258"/>
                  </a:lnTo>
                  <a:lnTo>
                    <a:pt x="434" y="258"/>
                  </a:lnTo>
                  <a:lnTo>
                    <a:pt x="434" y="163"/>
                  </a:lnTo>
                  <a:lnTo>
                    <a:pt x="269" y="163"/>
                  </a:lnTo>
                  <a:lnTo>
                    <a:pt x="269"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33"/>
            <p:cNvSpPr/>
            <p:nvPr/>
          </p:nvSpPr>
          <p:spPr>
            <a:xfrm>
              <a:off x="823028" y="2287085"/>
              <a:ext cx="170101" cy="170875"/>
            </a:xfrm>
            <a:custGeom>
              <a:rect b="b" l="l" r="r" t="t"/>
              <a:pathLst>
                <a:path extrusionOk="0" h="2426" w="2415">
                  <a:moveTo>
                    <a:pt x="281" y="0"/>
                  </a:moveTo>
                  <a:cubicBezTo>
                    <a:pt x="130" y="0"/>
                    <a:pt x="1" y="126"/>
                    <a:pt x="1" y="292"/>
                  </a:cubicBezTo>
                  <a:lnTo>
                    <a:pt x="1" y="2134"/>
                  </a:lnTo>
                  <a:cubicBezTo>
                    <a:pt x="1" y="2297"/>
                    <a:pt x="130" y="2425"/>
                    <a:pt x="281" y="2425"/>
                  </a:cubicBezTo>
                  <a:lnTo>
                    <a:pt x="2123" y="2425"/>
                  </a:lnTo>
                  <a:cubicBezTo>
                    <a:pt x="2289" y="2425"/>
                    <a:pt x="2415" y="2297"/>
                    <a:pt x="2415" y="2134"/>
                  </a:cubicBezTo>
                  <a:lnTo>
                    <a:pt x="2415" y="292"/>
                  </a:lnTo>
                  <a:cubicBezTo>
                    <a:pt x="2415" y="126"/>
                    <a:pt x="2289" y="0"/>
                    <a:pt x="2123"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33"/>
            <p:cNvSpPr/>
            <p:nvPr/>
          </p:nvSpPr>
          <p:spPr>
            <a:xfrm>
              <a:off x="854231" y="2319062"/>
              <a:ext cx="106991" cy="106920"/>
            </a:xfrm>
            <a:custGeom>
              <a:rect b="b" l="l" r="r" t="t"/>
              <a:pathLst>
                <a:path extrusionOk="0" h="1518" w="1519">
                  <a:moveTo>
                    <a:pt x="759" y="350"/>
                  </a:moveTo>
                  <a:cubicBezTo>
                    <a:pt x="992" y="350"/>
                    <a:pt x="1179" y="538"/>
                    <a:pt x="1179" y="759"/>
                  </a:cubicBezTo>
                  <a:cubicBezTo>
                    <a:pt x="1179" y="991"/>
                    <a:pt x="992" y="1168"/>
                    <a:pt x="759" y="1168"/>
                  </a:cubicBezTo>
                  <a:cubicBezTo>
                    <a:pt x="538" y="1168"/>
                    <a:pt x="350" y="991"/>
                    <a:pt x="350" y="759"/>
                  </a:cubicBezTo>
                  <a:cubicBezTo>
                    <a:pt x="350" y="538"/>
                    <a:pt x="538" y="350"/>
                    <a:pt x="759" y="350"/>
                  </a:cubicBezTo>
                  <a:close/>
                  <a:moveTo>
                    <a:pt x="656" y="0"/>
                  </a:moveTo>
                  <a:cubicBezTo>
                    <a:pt x="630" y="0"/>
                    <a:pt x="608" y="22"/>
                    <a:pt x="608" y="48"/>
                  </a:cubicBezTo>
                  <a:lnTo>
                    <a:pt x="586" y="210"/>
                  </a:lnTo>
                  <a:cubicBezTo>
                    <a:pt x="560" y="221"/>
                    <a:pt x="527" y="232"/>
                    <a:pt x="502" y="246"/>
                  </a:cubicBezTo>
                  <a:lnTo>
                    <a:pt x="376" y="151"/>
                  </a:lnTo>
                  <a:cubicBezTo>
                    <a:pt x="363" y="140"/>
                    <a:pt x="351" y="134"/>
                    <a:pt x="340" y="134"/>
                  </a:cubicBezTo>
                  <a:cubicBezTo>
                    <a:pt x="328" y="134"/>
                    <a:pt x="317" y="140"/>
                    <a:pt x="306" y="151"/>
                  </a:cubicBezTo>
                  <a:lnTo>
                    <a:pt x="152" y="302"/>
                  </a:lnTo>
                  <a:cubicBezTo>
                    <a:pt x="129" y="316"/>
                    <a:pt x="129" y="350"/>
                    <a:pt x="152" y="372"/>
                  </a:cubicBezTo>
                  <a:lnTo>
                    <a:pt x="247" y="490"/>
                  </a:lnTo>
                  <a:cubicBezTo>
                    <a:pt x="236" y="527"/>
                    <a:pt x="222" y="549"/>
                    <a:pt x="210" y="583"/>
                  </a:cubicBezTo>
                  <a:lnTo>
                    <a:pt x="59" y="597"/>
                  </a:lnTo>
                  <a:cubicBezTo>
                    <a:pt x="26" y="608"/>
                    <a:pt x="0" y="630"/>
                    <a:pt x="0" y="653"/>
                  </a:cubicBezTo>
                  <a:lnTo>
                    <a:pt x="0" y="863"/>
                  </a:lnTo>
                  <a:cubicBezTo>
                    <a:pt x="0" y="899"/>
                    <a:pt x="26" y="921"/>
                    <a:pt x="59" y="921"/>
                  </a:cubicBezTo>
                  <a:lnTo>
                    <a:pt x="210" y="933"/>
                  </a:lnTo>
                  <a:cubicBezTo>
                    <a:pt x="222" y="969"/>
                    <a:pt x="236" y="991"/>
                    <a:pt x="247" y="1028"/>
                  </a:cubicBezTo>
                  <a:lnTo>
                    <a:pt x="152" y="1143"/>
                  </a:lnTo>
                  <a:cubicBezTo>
                    <a:pt x="129" y="1168"/>
                    <a:pt x="129" y="1201"/>
                    <a:pt x="152" y="1227"/>
                  </a:cubicBezTo>
                  <a:lnTo>
                    <a:pt x="306" y="1367"/>
                  </a:lnTo>
                  <a:cubicBezTo>
                    <a:pt x="319" y="1380"/>
                    <a:pt x="332" y="1385"/>
                    <a:pt x="345" y="1385"/>
                  </a:cubicBezTo>
                  <a:cubicBezTo>
                    <a:pt x="355" y="1385"/>
                    <a:pt x="365" y="1382"/>
                    <a:pt x="376" y="1378"/>
                  </a:cubicBezTo>
                  <a:lnTo>
                    <a:pt x="502" y="1271"/>
                  </a:lnTo>
                  <a:cubicBezTo>
                    <a:pt x="527" y="1297"/>
                    <a:pt x="560" y="1308"/>
                    <a:pt x="586" y="1308"/>
                  </a:cubicBezTo>
                  <a:lnTo>
                    <a:pt x="608" y="1470"/>
                  </a:lnTo>
                  <a:cubicBezTo>
                    <a:pt x="608" y="1493"/>
                    <a:pt x="630" y="1518"/>
                    <a:pt x="656" y="1518"/>
                  </a:cubicBezTo>
                  <a:lnTo>
                    <a:pt x="866" y="1518"/>
                  </a:lnTo>
                  <a:cubicBezTo>
                    <a:pt x="899" y="1518"/>
                    <a:pt x="922" y="1493"/>
                    <a:pt x="922" y="1470"/>
                  </a:cubicBezTo>
                  <a:lnTo>
                    <a:pt x="947" y="1308"/>
                  </a:lnTo>
                  <a:cubicBezTo>
                    <a:pt x="969" y="1308"/>
                    <a:pt x="1006" y="1297"/>
                    <a:pt x="1028" y="1271"/>
                  </a:cubicBezTo>
                  <a:lnTo>
                    <a:pt x="1157" y="1378"/>
                  </a:lnTo>
                  <a:cubicBezTo>
                    <a:pt x="1166" y="1382"/>
                    <a:pt x="1175" y="1385"/>
                    <a:pt x="1185" y="1385"/>
                  </a:cubicBezTo>
                  <a:cubicBezTo>
                    <a:pt x="1198" y="1385"/>
                    <a:pt x="1212" y="1380"/>
                    <a:pt x="1227" y="1367"/>
                  </a:cubicBezTo>
                  <a:lnTo>
                    <a:pt x="1378" y="1227"/>
                  </a:lnTo>
                  <a:cubicBezTo>
                    <a:pt x="1389" y="1201"/>
                    <a:pt x="1400" y="1168"/>
                    <a:pt x="1378" y="1143"/>
                  </a:cubicBezTo>
                  <a:lnTo>
                    <a:pt x="1286" y="1028"/>
                  </a:lnTo>
                  <a:cubicBezTo>
                    <a:pt x="1297" y="991"/>
                    <a:pt x="1308" y="969"/>
                    <a:pt x="1319" y="933"/>
                  </a:cubicBezTo>
                  <a:lnTo>
                    <a:pt x="1470" y="921"/>
                  </a:lnTo>
                  <a:cubicBezTo>
                    <a:pt x="1507" y="921"/>
                    <a:pt x="1518" y="899"/>
                    <a:pt x="1518" y="863"/>
                  </a:cubicBezTo>
                  <a:lnTo>
                    <a:pt x="1518" y="653"/>
                  </a:lnTo>
                  <a:cubicBezTo>
                    <a:pt x="1518" y="630"/>
                    <a:pt x="1507" y="608"/>
                    <a:pt x="1470" y="597"/>
                  </a:cubicBezTo>
                  <a:lnTo>
                    <a:pt x="1319" y="583"/>
                  </a:lnTo>
                  <a:cubicBezTo>
                    <a:pt x="1308" y="549"/>
                    <a:pt x="1297" y="527"/>
                    <a:pt x="1286" y="490"/>
                  </a:cubicBezTo>
                  <a:lnTo>
                    <a:pt x="1378" y="372"/>
                  </a:lnTo>
                  <a:cubicBezTo>
                    <a:pt x="1400" y="350"/>
                    <a:pt x="1389" y="316"/>
                    <a:pt x="1378" y="302"/>
                  </a:cubicBezTo>
                  <a:lnTo>
                    <a:pt x="1227" y="151"/>
                  </a:lnTo>
                  <a:cubicBezTo>
                    <a:pt x="1214" y="140"/>
                    <a:pt x="1202" y="134"/>
                    <a:pt x="1191" y="134"/>
                  </a:cubicBezTo>
                  <a:cubicBezTo>
                    <a:pt x="1179" y="134"/>
                    <a:pt x="1168" y="140"/>
                    <a:pt x="1157" y="151"/>
                  </a:cubicBezTo>
                  <a:lnTo>
                    <a:pt x="1028" y="246"/>
                  </a:lnTo>
                  <a:cubicBezTo>
                    <a:pt x="1006" y="232"/>
                    <a:pt x="969" y="221"/>
                    <a:pt x="947" y="210"/>
                  </a:cubicBezTo>
                  <a:lnTo>
                    <a:pt x="922" y="48"/>
                  </a:lnTo>
                  <a:cubicBezTo>
                    <a:pt x="922" y="22"/>
                    <a:pt x="899" y="0"/>
                    <a:pt x="866"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33"/>
            <p:cNvSpPr/>
            <p:nvPr/>
          </p:nvSpPr>
          <p:spPr>
            <a:xfrm>
              <a:off x="1875679" y="2546638"/>
              <a:ext cx="193344" cy="194119"/>
            </a:xfrm>
            <a:custGeom>
              <a:rect b="b" l="l" r="r" t="t"/>
              <a:pathLst>
                <a:path extrusionOk="0" h="2756" w="2745">
                  <a:moveTo>
                    <a:pt x="328" y="1"/>
                  </a:moveTo>
                  <a:cubicBezTo>
                    <a:pt x="141" y="1"/>
                    <a:pt x="1" y="152"/>
                    <a:pt x="1" y="339"/>
                  </a:cubicBezTo>
                  <a:lnTo>
                    <a:pt x="1" y="2428"/>
                  </a:lnTo>
                  <a:cubicBezTo>
                    <a:pt x="1" y="2602"/>
                    <a:pt x="141" y="2756"/>
                    <a:pt x="328" y="2756"/>
                  </a:cubicBezTo>
                  <a:lnTo>
                    <a:pt x="2417" y="2756"/>
                  </a:lnTo>
                  <a:cubicBezTo>
                    <a:pt x="2605" y="2756"/>
                    <a:pt x="2745" y="2602"/>
                    <a:pt x="2745" y="2428"/>
                  </a:cubicBezTo>
                  <a:lnTo>
                    <a:pt x="2745" y="339"/>
                  </a:lnTo>
                  <a:cubicBezTo>
                    <a:pt x="2745" y="152"/>
                    <a:pt x="2605" y="1"/>
                    <a:pt x="2417"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33"/>
            <p:cNvSpPr/>
            <p:nvPr/>
          </p:nvSpPr>
          <p:spPr>
            <a:xfrm>
              <a:off x="1924984" y="2607564"/>
              <a:ext cx="41345" cy="65012"/>
            </a:xfrm>
            <a:custGeom>
              <a:rect b="b" l="l" r="r" t="t"/>
              <a:pathLst>
                <a:path extrusionOk="0" h="923" w="587">
                  <a:moveTo>
                    <a:pt x="96" y="1"/>
                  </a:moveTo>
                  <a:lnTo>
                    <a:pt x="96" y="141"/>
                  </a:lnTo>
                  <a:lnTo>
                    <a:pt x="421" y="141"/>
                  </a:lnTo>
                  <a:lnTo>
                    <a:pt x="421" y="617"/>
                  </a:lnTo>
                  <a:cubicBezTo>
                    <a:pt x="421" y="723"/>
                    <a:pt x="376" y="782"/>
                    <a:pt x="281" y="782"/>
                  </a:cubicBezTo>
                  <a:cubicBezTo>
                    <a:pt x="211" y="782"/>
                    <a:pt x="141" y="746"/>
                    <a:pt x="96" y="676"/>
                  </a:cubicBezTo>
                  <a:lnTo>
                    <a:pt x="1" y="793"/>
                  </a:lnTo>
                  <a:cubicBezTo>
                    <a:pt x="60" y="874"/>
                    <a:pt x="166" y="922"/>
                    <a:pt x="281" y="922"/>
                  </a:cubicBezTo>
                  <a:cubicBezTo>
                    <a:pt x="480" y="922"/>
                    <a:pt x="586" y="816"/>
                    <a:pt x="586" y="606"/>
                  </a:cubicBezTo>
                  <a:lnTo>
                    <a:pt x="586" y="1"/>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33"/>
            <p:cNvSpPr/>
            <p:nvPr/>
          </p:nvSpPr>
          <p:spPr>
            <a:xfrm>
              <a:off x="1976894" y="2622355"/>
              <a:ext cx="42824" cy="50220"/>
            </a:xfrm>
            <a:custGeom>
              <a:rect b="b" l="l" r="r" t="t"/>
              <a:pathLst>
                <a:path extrusionOk="0" h="713" w="608">
                  <a:moveTo>
                    <a:pt x="328" y="1"/>
                  </a:moveTo>
                  <a:cubicBezTo>
                    <a:pt x="140" y="1"/>
                    <a:pt x="11" y="82"/>
                    <a:pt x="11" y="222"/>
                  </a:cubicBezTo>
                  <a:cubicBezTo>
                    <a:pt x="11" y="491"/>
                    <a:pt x="443" y="373"/>
                    <a:pt x="443" y="502"/>
                  </a:cubicBezTo>
                  <a:cubicBezTo>
                    <a:pt x="443" y="547"/>
                    <a:pt x="409" y="583"/>
                    <a:pt x="303" y="583"/>
                  </a:cubicBezTo>
                  <a:cubicBezTo>
                    <a:pt x="210" y="583"/>
                    <a:pt x="118" y="547"/>
                    <a:pt x="59" y="513"/>
                  </a:cubicBezTo>
                  <a:lnTo>
                    <a:pt x="0" y="631"/>
                  </a:lnTo>
                  <a:cubicBezTo>
                    <a:pt x="59" y="676"/>
                    <a:pt x="174" y="712"/>
                    <a:pt x="291" y="712"/>
                  </a:cubicBezTo>
                  <a:cubicBezTo>
                    <a:pt x="490" y="712"/>
                    <a:pt x="608" y="631"/>
                    <a:pt x="608" y="502"/>
                  </a:cubicBezTo>
                  <a:cubicBezTo>
                    <a:pt x="608" y="222"/>
                    <a:pt x="174" y="351"/>
                    <a:pt x="174" y="211"/>
                  </a:cubicBezTo>
                  <a:cubicBezTo>
                    <a:pt x="174" y="163"/>
                    <a:pt x="221" y="127"/>
                    <a:pt x="328" y="127"/>
                  </a:cubicBezTo>
                  <a:cubicBezTo>
                    <a:pt x="384" y="127"/>
                    <a:pt x="454" y="141"/>
                    <a:pt x="524" y="186"/>
                  </a:cubicBezTo>
                  <a:lnTo>
                    <a:pt x="583" y="57"/>
                  </a:lnTo>
                  <a:cubicBezTo>
                    <a:pt x="524" y="23"/>
                    <a:pt x="420" y="1"/>
                    <a:pt x="32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33"/>
            <p:cNvSpPr/>
            <p:nvPr/>
          </p:nvSpPr>
          <p:spPr>
            <a:xfrm>
              <a:off x="1648104" y="2216298"/>
              <a:ext cx="254059" cy="254904"/>
            </a:xfrm>
            <a:custGeom>
              <a:rect b="b" l="l" r="r" t="t"/>
              <a:pathLst>
                <a:path extrusionOk="0" h="3619" w="3607">
                  <a:moveTo>
                    <a:pt x="432" y="0"/>
                  </a:moveTo>
                  <a:cubicBezTo>
                    <a:pt x="188" y="0"/>
                    <a:pt x="0" y="199"/>
                    <a:pt x="0" y="431"/>
                  </a:cubicBezTo>
                  <a:lnTo>
                    <a:pt x="0" y="3187"/>
                  </a:lnTo>
                  <a:cubicBezTo>
                    <a:pt x="0" y="3419"/>
                    <a:pt x="188" y="3618"/>
                    <a:pt x="432" y="3618"/>
                  </a:cubicBezTo>
                  <a:lnTo>
                    <a:pt x="3176" y="3618"/>
                  </a:lnTo>
                  <a:cubicBezTo>
                    <a:pt x="3419" y="3618"/>
                    <a:pt x="3607" y="3419"/>
                    <a:pt x="3607" y="3187"/>
                  </a:cubicBezTo>
                  <a:lnTo>
                    <a:pt x="3607" y="431"/>
                  </a:lnTo>
                  <a:cubicBezTo>
                    <a:pt x="3607" y="199"/>
                    <a:pt x="3419" y="0"/>
                    <a:pt x="3176"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3"/>
            <p:cNvSpPr/>
            <p:nvPr/>
          </p:nvSpPr>
          <p:spPr>
            <a:xfrm>
              <a:off x="1643948" y="2213128"/>
              <a:ext cx="262370" cy="261384"/>
            </a:xfrm>
            <a:custGeom>
              <a:rect b="b" l="l" r="r" t="t"/>
              <a:pathLst>
                <a:path extrusionOk="0" h="3711" w="3725">
                  <a:moveTo>
                    <a:pt x="2826" y="93"/>
                  </a:moveTo>
                  <a:cubicBezTo>
                    <a:pt x="3268" y="93"/>
                    <a:pt x="3618" y="454"/>
                    <a:pt x="3618" y="885"/>
                  </a:cubicBezTo>
                  <a:lnTo>
                    <a:pt x="3618" y="2812"/>
                  </a:lnTo>
                  <a:cubicBezTo>
                    <a:pt x="3618" y="3254"/>
                    <a:pt x="3268" y="3615"/>
                    <a:pt x="2826" y="3615"/>
                  </a:cubicBezTo>
                  <a:lnTo>
                    <a:pt x="899" y="3615"/>
                  </a:lnTo>
                  <a:cubicBezTo>
                    <a:pt x="457" y="3615"/>
                    <a:pt x="107" y="3254"/>
                    <a:pt x="107" y="2812"/>
                  </a:cubicBezTo>
                  <a:lnTo>
                    <a:pt x="107" y="885"/>
                  </a:lnTo>
                  <a:cubicBezTo>
                    <a:pt x="107" y="454"/>
                    <a:pt x="457" y="93"/>
                    <a:pt x="899" y="93"/>
                  </a:cubicBezTo>
                  <a:close/>
                  <a:moveTo>
                    <a:pt x="899" y="0"/>
                  </a:moveTo>
                  <a:cubicBezTo>
                    <a:pt x="409" y="0"/>
                    <a:pt x="0" y="395"/>
                    <a:pt x="0" y="885"/>
                  </a:cubicBezTo>
                  <a:lnTo>
                    <a:pt x="0" y="2812"/>
                  </a:lnTo>
                  <a:cubicBezTo>
                    <a:pt x="0" y="3302"/>
                    <a:pt x="409" y="3711"/>
                    <a:pt x="899" y="3711"/>
                  </a:cubicBezTo>
                  <a:lnTo>
                    <a:pt x="2826" y="3711"/>
                  </a:lnTo>
                  <a:cubicBezTo>
                    <a:pt x="3316" y="3711"/>
                    <a:pt x="3725" y="3302"/>
                    <a:pt x="3725" y="2812"/>
                  </a:cubicBezTo>
                  <a:lnTo>
                    <a:pt x="3725" y="885"/>
                  </a:lnTo>
                  <a:cubicBezTo>
                    <a:pt x="3725" y="395"/>
                    <a:pt x="3316" y="0"/>
                    <a:pt x="2826"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3"/>
            <p:cNvSpPr/>
            <p:nvPr/>
          </p:nvSpPr>
          <p:spPr>
            <a:xfrm>
              <a:off x="1691703" y="2292790"/>
              <a:ext cx="166931" cy="120021"/>
            </a:xfrm>
            <a:custGeom>
              <a:rect b="b" l="l" r="r" t="t"/>
              <a:pathLst>
                <a:path extrusionOk="0" h="1704" w="2370">
                  <a:moveTo>
                    <a:pt x="479" y="1"/>
                  </a:moveTo>
                  <a:lnTo>
                    <a:pt x="0" y="479"/>
                  </a:lnTo>
                  <a:lnTo>
                    <a:pt x="1179" y="1703"/>
                  </a:lnTo>
                  <a:lnTo>
                    <a:pt x="2369" y="479"/>
                  </a:lnTo>
                  <a:lnTo>
                    <a:pt x="1890" y="1"/>
                  </a:ln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3"/>
            <p:cNvSpPr/>
            <p:nvPr/>
          </p:nvSpPr>
          <p:spPr>
            <a:xfrm>
              <a:off x="826409" y="4585661"/>
              <a:ext cx="1486601" cy="124106"/>
            </a:xfrm>
            <a:custGeom>
              <a:rect b="b" l="l" r="r" t="t"/>
              <a:pathLst>
                <a:path extrusionOk="0" h="1762" w="21106">
                  <a:moveTo>
                    <a:pt x="1003" y="0"/>
                  </a:moveTo>
                  <a:cubicBezTo>
                    <a:pt x="454" y="0"/>
                    <a:pt x="1" y="443"/>
                    <a:pt x="1" y="992"/>
                  </a:cubicBezTo>
                  <a:lnTo>
                    <a:pt x="1" y="1762"/>
                  </a:lnTo>
                  <a:lnTo>
                    <a:pt x="1213" y="1762"/>
                  </a:lnTo>
                  <a:lnTo>
                    <a:pt x="1213" y="1179"/>
                  </a:lnTo>
                  <a:cubicBezTo>
                    <a:pt x="1213" y="759"/>
                    <a:pt x="1611" y="409"/>
                    <a:pt x="2101" y="409"/>
                  </a:cubicBezTo>
                  <a:lnTo>
                    <a:pt x="19006" y="409"/>
                  </a:lnTo>
                  <a:cubicBezTo>
                    <a:pt x="19496" y="409"/>
                    <a:pt x="19893" y="759"/>
                    <a:pt x="19893" y="1179"/>
                  </a:cubicBezTo>
                  <a:lnTo>
                    <a:pt x="19893" y="1762"/>
                  </a:lnTo>
                  <a:lnTo>
                    <a:pt x="21106" y="1762"/>
                  </a:lnTo>
                  <a:lnTo>
                    <a:pt x="21106" y="992"/>
                  </a:lnTo>
                  <a:cubicBezTo>
                    <a:pt x="21106" y="443"/>
                    <a:pt x="20652" y="0"/>
                    <a:pt x="20103"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133"/>
          <p:cNvGrpSpPr/>
          <p:nvPr/>
        </p:nvGrpSpPr>
        <p:grpSpPr>
          <a:xfrm>
            <a:off x="864390" y="2263027"/>
            <a:ext cx="2664701" cy="2151799"/>
            <a:chOff x="3855900" y="313097"/>
            <a:chExt cx="1995283" cy="1611231"/>
          </a:xfrm>
        </p:grpSpPr>
        <p:sp>
          <p:nvSpPr>
            <p:cNvPr id="5269" name="Google Shape;5269;p133"/>
            <p:cNvSpPr/>
            <p:nvPr/>
          </p:nvSpPr>
          <p:spPr>
            <a:xfrm>
              <a:off x="4340508" y="348105"/>
              <a:ext cx="899528" cy="1465289"/>
            </a:xfrm>
            <a:custGeom>
              <a:rect b="b" l="l" r="r" t="t"/>
              <a:pathLst>
                <a:path extrusionOk="0" h="23439" w="14389">
                  <a:moveTo>
                    <a:pt x="1006" y="1"/>
                  </a:moveTo>
                  <a:cubicBezTo>
                    <a:pt x="679" y="1"/>
                    <a:pt x="410" y="255"/>
                    <a:pt x="410" y="594"/>
                  </a:cubicBezTo>
                  <a:lnTo>
                    <a:pt x="410" y="2496"/>
                  </a:lnTo>
                  <a:lnTo>
                    <a:pt x="177" y="2496"/>
                  </a:lnTo>
                  <a:cubicBezTo>
                    <a:pt x="82" y="2496"/>
                    <a:pt x="1" y="2566"/>
                    <a:pt x="1" y="2672"/>
                  </a:cubicBezTo>
                  <a:lnTo>
                    <a:pt x="1" y="5391"/>
                  </a:lnTo>
                  <a:cubicBezTo>
                    <a:pt x="1" y="5483"/>
                    <a:pt x="82" y="5565"/>
                    <a:pt x="177" y="5565"/>
                  </a:cubicBezTo>
                  <a:lnTo>
                    <a:pt x="410" y="5565"/>
                  </a:lnTo>
                  <a:lnTo>
                    <a:pt x="410" y="6136"/>
                  </a:lnTo>
                  <a:lnTo>
                    <a:pt x="177" y="6136"/>
                  </a:lnTo>
                  <a:cubicBezTo>
                    <a:pt x="82" y="6136"/>
                    <a:pt x="1" y="6206"/>
                    <a:pt x="1" y="6312"/>
                  </a:cubicBezTo>
                  <a:lnTo>
                    <a:pt x="1" y="9031"/>
                  </a:lnTo>
                  <a:cubicBezTo>
                    <a:pt x="1" y="9124"/>
                    <a:pt x="82" y="9205"/>
                    <a:pt x="177" y="9205"/>
                  </a:cubicBezTo>
                  <a:lnTo>
                    <a:pt x="410" y="9205"/>
                  </a:lnTo>
                  <a:lnTo>
                    <a:pt x="410" y="22834"/>
                  </a:lnTo>
                  <a:cubicBezTo>
                    <a:pt x="410" y="23173"/>
                    <a:pt x="679" y="23439"/>
                    <a:pt x="1006" y="23439"/>
                  </a:cubicBezTo>
                  <a:lnTo>
                    <a:pt x="13383" y="23439"/>
                  </a:lnTo>
                  <a:cubicBezTo>
                    <a:pt x="13722" y="23439"/>
                    <a:pt x="13991" y="23173"/>
                    <a:pt x="13991" y="22834"/>
                  </a:cubicBezTo>
                  <a:lnTo>
                    <a:pt x="13991" y="5671"/>
                  </a:lnTo>
                  <a:lnTo>
                    <a:pt x="14212" y="5671"/>
                  </a:lnTo>
                  <a:cubicBezTo>
                    <a:pt x="14307" y="5671"/>
                    <a:pt x="14389" y="5587"/>
                    <a:pt x="14389" y="5495"/>
                  </a:cubicBezTo>
                  <a:lnTo>
                    <a:pt x="14389" y="2776"/>
                  </a:lnTo>
                  <a:cubicBezTo>
                    <a:pt x="14389" y="2672"/>
                    <a:pt x="14307" y="2602"/>
                    <a:pt x="14212" y="2602"/>
                  </a:cubicBezTo>
                  <a:lnTo>
                    <a:pt x="13991" y="2602"/>
                  </a:lnTo>
                  <a:lnTo>
                    <a:pt x="13991" y="594"/>
                  </a:lnTo>
                  <a:cubicBezTo>
                    <a:pt x="13991" y="255"/>
                    <a:pt x="13722" y="1"/>
                    <a:pt x="13383"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33"/>
            <p:cNvSpPr/>
            <p:nvPr/>
          </p:nvSpPr>
          <p:spPr>
            <a:xfrm>
              <a:off x="4411275" y="387489"/>
              <a:ext cx="758745" cy="1385833"/>
            </a:xfrm>
            <a:custGeom>
              <a:rect b="b" l="l" r="r" t="t"/>
              <a:pathLst>
                <a:path extrusionOk="0" h="22168" w="12137">
                  <a:moveTo>
                    <a:pt x="350" y="1"/>
                  </a:moveTo>
                  <a:cubicBezTo>
                    <a:pt x="154" y="1"/>
                    <a:pt x="0" y="163"/>
                    <a:pt x="0" y="351"/>
                  </a:cubicBezTo>
                  <a:lnTo>
                    <a:pt x="0" y="21817"/>
                  </a:lnTo>
                  <a:cubicBezTo>
                    <a:pt x="0" y="22016"/>
                    <a:pt x="154" y="22167"/>
                    <a:pt x="350" y="22167"/>
                  </a:cubicBezTo>
                  <a:lnTo>
                    <a:pt x="11775" y="22167"/>
                  </a:lnTo>
                  <a:cubicBezTo>
                    <a:pt x="11971" y="22167"/>
                    <a:pt x="12136" y="22016"/>
                    <a:pt x="12136" y="21817"/>
                  </a:cubicBezTo>
                  <a:lnTo>
                    <a:pt x="12136" y="351"/>
                  </a:lnTo>
                  <a:cubicBezTo>
                    <a:pt x="12136" y="163"/>
                    <a:pt x="11971" y="1"/>
                    <a:pt x="11775" y="1"/>
                  </a:cubicBezTo>
                  <a:lnTo>
                    <a:pt x="7631" y="1"/>
                  </a:lnTo>
                  <a:lnTo>
                    <a:pt x="7561" y="211"/>
                  </a:lnTo>
                  <a:cubicBezTo>
                    <a:pt x="7446" y="547"/>
                    <a:pt x="7130" y="771"/>
                    <a:pt x="6780" y="771"/>
                  </a:cubicBezTo>
                  <a:lnTo>
                    <a:pt x="5405" y="771"/>
                  </a:lnTo>
                  <a:cubicBezTo>
                    <a:pt x="5041" y="771"/>
                    <a:pt x="4738" y="547"/>
                    <a:pt x="4621" y="211"/>
                  </a:cubicBezTo>
                  <a:lnTo>
                    <a:pt x="4551" y="1"/>
                  </a:lnTo>
                  <a:close/>
                </a:path>
              </a:pathLst>
            </a:custGeom>
            <a:gradFill>
              <a:gsLst>
                <a:gs pos="0">
                  <a:schemeClr val="lt1"/>
                </a:gs>
                <a:gs pos="100000">
                  <a:srgbClr val="4EB3E4">
                    <a:alpha val="57647"/>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33"/>
            <p:cNvSpPr/>
            <p:nvPr/>
          </p:nvSpPr>
          <p:spPr>
            <a:xfrm>
              <a:off x="4778863" y="382238"/>
              <a:ext cx="26319" cy="26319"/>
            </a:xfrm>
            <a:custGeom>
              <a:rect b="b" l="l" r="r" t="t"/>
              <a:pathLst>
                <a:path extrusionOk="0" h="421" w="421">
                  <a:moveTo>
                    <a:pt x="211" y="1"/>
                  </a:moveTo>
                  <a:cubicBezTo>
                    <a:pt x="96" y="1"/>
                    <a:pt x="1" y="96"/>
                    <a:pt x="1" y="211"/>
                  </a:cubicBezTo>
                  <a:cubicBezTo>
                    <a:pt x="1" y="328"/>
                    <a:pt x="96" y="421"/>
                    <a:pt x="211" y="421"/>
                  </a:cubicBezTo>
                  <a:cubicBezTo>
                    <a:pt x="328" y="421"/>
                    <a:pt x="421" y="328"/>
                    <a:pt x="421" y="211"/>
                  </a:cubicBezTo>
                  <a:cubicBezTo>
                    <a:pt x="421" y="96"/>
                    <a:pt x="328" y="1"/>
                    <a:pt x="211"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33"/>
            <p:cNvSpPr/>
            <p:nvPr/>
          </p:nvSpPr>
          <p:spPr>
            <a:xfrm>
              <a:off x="4824249" y="390303"/>
              <a:ext cx="10190" cy="10377"/>
            </a:xfrm>
            <a:custGeom>
              <a:rect b="b" l="l" r="r" t="t"/>
              <a:pathLst>
                <a:path extrusionOk="0" h="166" w="163">
                  <a:moveTo>
                    <a:pt x="81" y="0"/>
                  </a:moveTo>
                  <a:cubicBezTo>
                    <a:pt x="34" y="0"/>
                    <a:pt x="0" y="37"/>
                    <a:pt x="0" y="82"/>
                  </a:cubicBezTo>
                  <a:cubicBezTo>
                    <a:pt x="0" y="129"/>
                    <a:pt x="34" y="166"/>
                    <a:pt x="81" y="166"/>
                  </a:cubicBezTo>
                  <a:cubicBezTo>
                    <a:pt x="129" y="166"/>
                    <a:pt x="162" y="129"/>
                    <a:pt x="162" y="82"/>
                  </a:cubicBezTo>
                  <a:cubicBezTo>
                    <a:pt x="162" y="37"/>
                    <a:pt x="129" y="0"/>
                    <a:pt x="81"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33"/>
            <p:cNvSpPr/>
            <p:nvPr/>
          </p:nvSpPr>
          <p:spPr>
            <a:xfrm>
              <a:off x="4623576" y="1710557"/>
              <a:ext cx="338456" cy="32133"/>
            </a:xfrm>
            <a:custGeom>
              <a:rect b="b" l="l" r="r" t="t"/>
              <a:pathLst>
                <a:path extrusionOk="0" h="514" w="5414">
                  <a:moveTo>
                    <a:pt x="105" y="1"/>
                  </a:moveTo>
                  <a:cubicBezTo>
                    <a:pt x="49" y="1"/>
                    <a:pt x="1" y="48"/>
                    <a:pt x="1" y="104"/>
                  </a:cubicBezTo>
                  <a:lnTo>
                    <a:pt x="1" y="421"/>
                  </a:lnTo>
                  <a:cubicBezTo>
                    <a:pt x="1" y="480"/>
                    <a:pt x="49" y="513"/>
                    <a:pt x="105" y="513"/>
                  </a:cubicBezTo>
                  <a:lnTo>
                    <a:pt x="5310" y="513"/>
                  </a:lnTo>
                  <a:cubicBezTo>
                    <a:pt x="5369" y="513"/>
                    <a:pt x="5414" y="480"/>
                    <a:pt x="5414" y="421"/>
                  </a:cubicBezTo>
                  <a:lnTo>
                    <a:pt x="5414" y="104"/>
                  </a:lnTo>
                  <a:cubicBezTo>
                    <a:pt x="5414" y="48"/>
                    <a:pt x="5369" y="1"/>
                    <a:pt x="531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33"/>
            <p:cNvSpPr/>
            <p:nvPr/>
          </p:nvSpPr>
          <p:spPr>
            <a:xfrm>
              <a:off x="4476916" y="492515"/>
              <a:ext cx="205049" cy="204924"/>
            </a:xfrm>
            <a:custGeom>
              <a:rect b="b" l="l" r="r" t="t"/>
              <a:pathLst>
                <a:path extrusionOk="0" h="3278" w="3280">
                  <a:moveTo>
                    <a:pt x="1647" y="687"/>
                  </a:moveTo>
                  <a:cubicBezTo>
                    <a:pt x="1916" y="687"/>
                    <a:pt x="2148" y="793"/>
                    <a:pt x="2325" y="967"/>
                  </a:cubicBezTo>
                  <a:cubicBezTo>
                    <a:pt x="2487" y="1143"/>
                    <a:pt x="2591" y="1376"/>
                    <a:pt x="2591" y="1633"/>
                  </a:cubicBezTo>
                  <a:cubicBezTo>
                    <a:pt x="2591" y="1902"/>
                    <a:pt x="2487" y="2135"/>
                    <a:pt x="2325" y="2311"/>
                  </a:cubicBezTo>
                  <a:cubicBezTo>
                    <a:pt x="2148" y="2485"/>
                    <a:pt x="1916" y="2591"/>
                    <a:pt x="1647" y="2591"/>
                  </a:cubicBezTo>
                  <a:cubicBezTo>
                    <a:pt x="1120" y="2591"/>
                    <a:pt x="689" y="2157"/>
                    <a:pt x="689" y="1633"/>
                  </a:cubicBezTo>
                  <a:cubicBezTo>
                    <a:pt x="689" y="1376"/>
                    <a:pt x="807" y="1143"/>
                    <a:pt x="969" y="967"/>
                  </a:cubicBezTo>
                  <a:cubicBezTo>
                    <a:pt x="1146" y="793"/>
                    <a:pt x="1378" y="687"/>
                    <a:pt x="1647" y="687"/>
                  </a:cubicBezTo>
                  <a:close/>
                  <a:moveTo>
                    <a:pt x="597" y="1"/>
                  </a:moveTo>
                  <a:cubicBezTo>
                    <a:pt x="269" y="1"/>
                    <a:pt x="0" y="267"/>
                    <a:pt x="0" y="583"/>
                  </a:cubicBezTo>
                  <a:lnTo>
                    <a:pt x="0" y="2695"/>
                  </a:lnTo>
                  <a:cubicBezTo>
                    <a:pt x="0" y="3011"/>
                    <a:pt x="269" y="3277"/>
                    <a:pt x="597" y="3277"/>
                  </a:cubicBezTo>
                  <a:lnTo>
                    <a:pt x="2697" y="3277"/>
                  </a:lnTo>
                  <a:cubicBezTo>
                    <a:pt x="3025" y="3277"/>
                    <a:pt x="3279" y="3011"/>
                    <a:pt x="3279" y="2695"/>
                  </a:cubicBezTo>
                  <a:lnTo>
                    <a:pt x="3279" y="583"/>
                  </a:lnTo>
                  <a:cubicBezTo>
                    <a:pt x="3279" y="267"/>
                    <a:pt x="3025" y="1"/>
                    <a:pt x="2697"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33"/>
            <p:cNvSpPr/>
            <p:nvPr/>
          </p:nvSpPr>
          <p:spPr>
            <a:xfrm>
              <a:off x="4726351" y="528273"/>
              <a:ext cx="383780" cy="17567"/>
            </a:xfrm>
            <a:custGeom>
              <a:rect b="b" l="l" r="r" t="t"/>
              <a:pathLst>
                <a:path extrusionOk="0" h="281" w="6139">
                  <a:moveTo>
                    <a:pt x="60" y="0"/>
                  </a:moveTo>
                  <a:cubicBezTo>
                    <a:pt x="26" y="0"/>
                    <a:pt x="1" y="22"/>
                    <a:pt x="1" y="59"/>
                  </a:cubicBezTo>
                  <a:lnTo>
                    <a:pt x="1" y="232"/>
                  </a:lnTo>
                  <a:cubicBezTo>
                    <a:pt x="1" y="255"/>
                    <a:pt x="26" y="280"/>
                    <a:pt x="60" y="280"/>
                  </a:cubicBezTo>
                  <a:lnTo>
                    <a:pt x="6080" y="280"/>
                  </a:lnTo>
                  <a:cubicBezTo>
                    <a:pt x="6116" y="280"/>
                    <a:pt x="6139" y="255"/>
                    <a:pt x="6139" y="232"/>
                  </a:cubicBezTo>
                  <a:lnTo>
                    <a:pt x="6139" y="59"/>
                  </a:lnTo>
                  <a:cubicBezTo>
                    <a:pt x="6139" y="22"/>
                    <a:pt x="6116" y="0"/>
                    <a:pt x="6080"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33"/>
            <p:cNvSpPr/>
            <p:nvPr/>
          </p:nvSpPr>
          <p:spPr>
            <a:xfrm>
              <a:off x="4726351" y="569033"/>
              <a:ext cx="383780" cy="17567"/>
            </a:xfrm>
            <a:custGeom>
              <a:rect b="b" l="l" r="r" t="t"/>
              <a:pathLst>
                <a:path extrusionOk="0" h="281" w="6139">
                  <a:moveTo>
                    <a:pt x="60" y="1"/>
                  </a:moveTo>
                  <a:cubicBezTo>
                    <a:pt x="26" y="1"/>
                    <a:pt x="1" y="23"/>
                    <a:pt x="1" y="59"/>
                  </a:cubicBezTo>
                  <a:lnTo>
                    <a:pt x="1" y="233"/>
                  </a:lnTo>
                  <a:cubicBezTo>
                    <a:pt x="1" y="258"/>
                    <a:pt x="26" y="281"/>
                    <a:pt x="60" y="281"/>
                  </a:cubicBezTo>
                  <a:lnTo>
                    <a:pt x="6080" y="281"/>
                  </a:lnTo>
                  <a:cubicBezTo>
                    <a:pt x="6116" y="281"/>
                    <a:pt x="6139" y="258"/>
                    <a:pt x="6139" y="233"/>
                  </a:cubicBezTo>
                  <a:lnTo>
                    <a:pt x="6139" y="59"/>
                  </a:lnTo>
                  <a:cubicBezTo>
                    <a:pt x="6139" y="23"/>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33"/>
            <p:cNvSpPr/>
            <p:nvPr/>
          </p:nvSpPr>
          <p:spPr>
            <a:xfrm>
              <a:off x="4726351" y="609793"/>
              <a:ext cx="383780" cy="17567"/>
            </a:xfrm>
            <a:custGeom>
              <a:rect b="b" l="l" r="r" t="t"/>
              <a:pathLst>
                <a:path extrusionOk="0" h="281" w="6139">
                  <a:moveTo>
                    <a:pt x="60" y="1"/>
                  </a:moveTo>
                  <a:cubicBezTo>
                    <a:pt x="26" y="1"/>
                    <a:pt x="1" y="26"/>
                    <a:pt x="1" y="60"/>
                  </a:cubicBezTo>
                  <a:lnTo>
                    <a:pt x="1" y="225"/>
                  </a:lnTo>
                  <a:cubicBezTo>
                    <a:pt x="1" y="259"/>
                    <a:pt x="26" y="281"/>
                    <a:pt x="60" y="281"/>
                  </a:cubicBezTo>
                  <a:lnTo>
                    <a:pt x="6080" y="281"/>
                  </a:lnTo>
                  <a:cubicBezTo>
                    <a:pt x="6116" y="281"/>
                    <a:pt x="6139" y="259"/>
                    <a:pt x="6139" y="225"/>
                  </a:cubicBezTo>
                  <a:lnTo>
                    <a:pt x="6139" y="60"/>
                  </a:lnTo>
                  <a:cubicBezTo>
                    <a:pt x="6139" y="26"/>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33"/>
            <p:cNvSpPr/>
            <p:nvPr/>
          </p:nvSpPr>
          <p:spPr>
            <a:xfrm>
              <a:off x="4726351" y="650803"/>
              <a:ext cx="181106" cy="17567"/>
            </a:xfrm>
            <a:custGeom>
              <a:rect b="b" l="l" r="r" t="t"/>
              <a:pathLst>
                <a:path extrusionOk="0" h="281" w="2897">
                  <a:moveTo>
                    <a:pt x="60" y="0"/>
                  </a:moveTo>
                  <a:cubicBezTo>
                    <a:pt x="26" y="0"/>
                    <a:pt x="1" y="23"/>
                    <a:pt x="1" y="59"/>
                  </a:cubicBezTo>
                  <a:lnTo>
                    <a:pt x="1" y="221"/>
                  </a:lnTo>
                  <a:cubicBezTo>
                    <a:pt x="1" y="255"/>
                    <a:pt x="26" y="280"/>
                    <a:pt x="60" y="280"/>
                  </a:cubicBezTo>
                  <a:lnTo>
                    <a:pt x="2837" y="280"/>
                  </a:lnTo>
                  <a:cubicBezTo>
                    <a:pt x="2871" y="280"/>
                    <a:pt x="2896" y="255"/>
                    <a:pt x="2896" y="221"/>
                  </a:cubicBezTo>
                  <a:lnTo>
                    <a:pt x="2896" y="59"/>
                  </a:lnTo>
                  <a:cubicBezTo>
                    <a:pt x="2896" y="23"/>
                    <a:pt x="2871" y="0"/>
                    <a:pt x="2837"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33"/>
            <p:cNvSpPr/>
            <p:nvPr/>
          </p:nvSpPr>
          <p:spPr>
            <a:xfrm>
              <a:off x="4552872" y="558155"/>
              <a:ext cx="54013" cy="73580"/>
            </a:xfrm>
            <a:custGeom>
              <a:rect b="b" l="l" r="r" t="t"/>
              <a:pathLst>
                <a:path extrusionOk="0" h="1177" w="864">
                  <a:moveTo>
                    <a:pt x="432" y="326"/>
                  </a:moveTo>
                  <a:cubicBezTo>
                    <a:pt x="480" y="326"/>
                    <a:pt x="524" y="373"/>
                    <a:pt x="524" y="432"/>
                  </a:cubicBezTo>
                  <a:cubicBezTo>
                    <a:pt x="524" y="477"/>
                    <a:pt x="480" y="525"/>
                    <a:pt x="432" y="525"/>
                  </a:cubicBezTo>
                  <a:cubicBezTo>
                    <a:pt x="373" y="525"/>
                    <a:pt x="340" y="477"/>
                    <a:pt x="340" y="432"/>
                  </a:cubicBezTo>
                  <a:cubicBezTo>
                    <a:pt x="340" y="373"/>
                    <a:pt x="373" y="326"/>
                    <a:pt x="432" y="326"/>
                  </a:cubicBezTo>
                  <a:close/>
                  <a:moveTo>
                    <a:pt x="432" y="245"/>
                  </a:moveTo>
                  <a:cubicBezTo>
                    <a:pt x="326" y="245"/>
                    <a:pt x="244" y="326"/>
                    <a:pt x="244" y="432"/>
                  </a:cubicBezTo>
                  <a:cubicBezTo>
                    <a:pt x="244" y="525"/>
                    <a:pt x="326" y="617"/>
                    <a:pt x="432" y="617"/>
                  </a:cubicBezTo>
                  <a:cubicBezTo>
                    <a:pt x="536" y="617"/>
                    <a:pt x="620" y="525"/>
                    <a:pt x="620" y="432"/>
                  </a:cubicBezTo>
                  <a:cubicBezTo>
                    <a:pt x="620" y="326"/>
                    <a:pt x="536" y="245"/>
                    <a:pt x="432" y="245"/>
                  </a:cubicBezTo>
                  <a:close/>
                  <a:moveTo>
                    <a:pt x="432" y="93"/>
                  </a:moveTo>
                  <a:cubicBezTo>
                    <a:pt x="620" y="93"/>
                    <a:pt x="771" y="245"/>
                    <a:pt x="771" y="432"/>
                  </a:cubicBezTo>
                  <a:cubicBezTo>
                    <a:pt x="771" y="687"/>
                    <a:pt x="524" y="967"/>
                    <a:pt x="432" y="1062"/>
                  </a:cubicBezTo>
                  <a:cubicBezTo>
                    <a:pt x="340" y="967"/>
                    <a:pt x="93" y="676"/>
                    <a:pt x="93" y="432"/>
                  </a:cubicBezTo>
                  <a:cubicBezTo>
                    <a:pt x="104" y="245"/>
                    <a:pt x="244" y="93"/>
                    <a:pt x="432" y="93"/>
                  </a:cubicBezTo>
                  <a:close/>
                  <a:moveTo>
                    <a:pt x="432" y="1"/>
                  </a:moveTo>
                  <a:cubicBezTo>
                    <a:pt x="199" y="1"/>
                    <a:pt x="12" y="186"/>
                    <a:pt x="1" y="432"/>
                  </a:cubicBezTo>
                  <a:cubicBezTo>
                    <a:pt x="1" y="771"/>
                    <a:pt x="384" y="1155"/>
                    <a:pt x="396" y="1166"/>
                  </a:cubicBezTo>
                  <a:cubicBezTo>
                    <a:pt x="410" y="1177"/>
                    <a:pt x="421" y="1177"/>
                    <a:pt x="432" y="1177"/>
                  </a:cubicBezTo>
                  <a:cubicBezTo>
                    <a:pt x="443" y="1177"/>
                    <a:pt x="454" y="1177"/>
                    <a:pt x="466" y="1166"/>
                  </a:cubicBezTo>
                  <a:cubicBezTo>
                    <a:pt x="480" y="1155"/>
                    <a:pt x="863" y="782"/>
                    <a:pt x="863" y="432"/>
                  </a:cubicBezTo>
                  <a:cubicBezTo>
                    <a:pt x="863" y="197"/>
                    <a:pt x="664" y="1"/>
                    <a:pt x="432"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33"/>
            <p:cNvSpPr/>
            <p:nvPr/>
          </p:nvSpPr>
          <p:spPr>
            <a:xfrm>
              <a:off x="4476916" y="739699"/>
              <a:ext cx="205049" cy="205049"/>
            </a:xfrm>
            <a:custGeom>
              <a:rect b="b" l="l" r="r" t="t"/>
              <a:pathLst>
                <a:path extrusionOk="0" h="3280" w="3280">
                  <a:moveTo>
                    <a:pt x="1647" y="690"/>
                  </a:moveTo>
                  <a:cubicBezTo>
                    <a:pt x="1916" y="690"/>
                    <a:pt x="2148" y="793"/>
                    <a:pt x="2325" y="970"/>
                  </a:cubicBezTo>
                  <a:cubicBezTo>
                    <a:pt x="2487" y="1132"/>
                    <a:pt x="2591" y="1378"/>
                    <a:pt x="2591" y="1633"/>
                  </a:cubicBezTo>
                  <a:cubicBezTo>
                    <a:pt x="2591" y="1902"/>
                    <a:pt x="2487" y="2137"/>
                    <a:pt x="2325" y="2311"/>
                  </a:cubicBezTo>
                  <a:cubicBezTo>
                    <a:pt x="2148" y="2487"/>
                    <a:pt x="1916" y="2591"/>
                    <a:pt x="1647" y="2591"/>
                  </a:cubicBezTo>
                  <a:cubicBezTo>
                    <a:pt x="1120" y="2591"/>
                    <a:pt x="689" y="2160"/>
                    <a:pt x="689" y="1633"/>
                  </a:cubicBezTo>
                  <a:cubicBezTo>
                    <a:pt x="689" y="1378"/>
                    <a:pt x="807" y="1132"/>
                    <a:pt x="969" y="970"/>
                  </a:cubicBezTo>
                  <a:cubicBezTo>
                    <a:pt x="1146" y="793"/>
                    <a:pt x="1378" y="690"/>
                    <a:pt x="1647" y="690"/>
                  </a:cubicBezTo>
                  <a:close/>
                  <a:moveTo>
                    <a:pt x="597" y="1"/>
                  </a:moveTo>
                  <a:cubicBezTo>
                    <a:pt x="269" y="1"/>
                    <a:pt x="0" y="258"/>
                    <a:pt x="0" y="583"/>
                  </a:cubicBezTo>
                  <a:lnTo>
                    <a:pt x="0" y="2697"/>
                  </a:lnTo>
                  <a:cubicBezTo>
                    <a:pt x="0" y="3011"/>
                    <a:pt x="269" y="3280"/>
                    <a:pt x="597" y="3280"/>
                  </a:cubicBezTo>
                  <a:lnTo>
                    <a:pt x="2697" y="3280"/>
                  </a:lnTo>
                  <a:cubicBezTo>
                    <a:pt x="3025" y="3280"/>
                    <a:pt x="3279" y="3011"/>
                    <a:pt x="3279" y="2697"/>
                  </a:cubicBezTo>
                  <a:lnTo>
                    <a:pt x="3279" y="583"/>
                  </a:lnTo>
                  <a:cubicBezTo>
                    <a:pt x="3279" y="258"/>
                    <a:pt x="3025" y="1"/>
                    <a:pt x="2697"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33"/>
            <p:cNvSpPr/>
            <p:nvPr/>
          </p:nvSpPr>
          <p:spPr>
            <a:xfrm>
              <a:off x="4726351" y="775395"/>
              <a:ext cx="383780" cy="17567"/>
            </a:xfrm>
            <a:custGeom>
              <a:rect b="b" l="l" r="r" t="t"/>
              <a:pathLst>
                <a:path extrusionOk="0" h="281" w="6139">
                  <a:moveTo>
                    <a:pt x="60" y="1"/>
                  </a:moveTo>
                  <a:cubicBezTo>
                    <a:pt x="26" y="1"/>
                    <a:pt x="1" y="26"/>
                    <a:pt x="1" y="60"/>
                  </a:cubicBezTo>
                  <a:lnTo>
                    <a:pt x="1" y="222"/>
                  </a:lnTo>
                  <a:cubicBezTo>
                    <a:pt x="1" y="259"/>
                    <a:pt x="26" y="281"/>
                    <a:pt x="60" y="281"/>
                  </a:cubicBezTo>
                  <a:lnTo>
                    <a:pt x="6080" y="281"/>
                  </a:lnTo>
                  <a:cubicBezTo>
                    <a:pt x="6116" y="281"/>
                    <a:pt x="6139" y="259"/>
                    <a:pt x="6139" y="222"/>
                  </a:cubicBezTo>
                  <a:lnTo>
                    <a:pt x="6139" y="60"/>
                  </a:lnTo>
                  <a:cubicBezTo>
                    <a:pt x="6139" y="26"/>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33"/>
            <p:cNvSpPr/>
            <p:nvPr/>
          </p:nvSpPr>
          <p:spPr>
            <a:xfrm>
              <a:off x="4726351" y="816405"/>
              <a:ext cx="383780" cy="17567"/>
            </a:xfrm>
            <a:custGeom>
              <a:rect b="b" l="l" r="r" t="t"/>
              <a:pathLst>
                <a:path extrusionOk="0" h="281" w="6139">
                  <a:moveTo>
                    <a:pt x="60" y="0"/>
                  </a:moveTo>
                  <a:cubicBezTo>
                    <a:pt x="26" y="0"/>
                    <a:pt x="1" y="23"/>
                    <a:pt x="1" y="56"/>
                  </a:cubicBezTo>
                  <a:lnTo>
                    <a:pt x="1" y="221"/>
                  </a:lnTo>
                  <a:cubicBezTo>
                    <a:pt x="1" y="255"/>
                    <a:pt x="26" y="280"/>
                    <a:pt x="60" y="280"/>
                  </a:cubicBezTo>
                  <a:lnTo>
                    <a:pt x="6080" y="280"/>
                  </a:lnTo>
                  <a:cubicBezTo>
                    <a:pt x="6116" y="280"/>
                    <a:pt x="6139" y="255"/>
                    <a:pt x="6139" y="221"/>
                  </a:cubicBezTo>
                  <a:lnTo>
                    <a:pt x="6139" y="56"/>
                  </a:lnTo>
                  <a:cubicBezTo>
                    <a:pt x="6139" y="23"/>
                    <a:pt x="6116" y="0"/>
                    <a:pt x="6080"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33"/>
            <p:cNvSpPr/>
            <p:nvPr/>
          </p:nvSpPr>
          <p:spPr>
            <a:xfrm>
              <a:off x="4726351" y="857165"/>
              <a:ext cx="383780" cy="17567"/>
            </a:xfrm>
            <a:custGeom>
              <a:rect b="b" l="l" r="r" t="t"/>
              <a:pathLst>
                <a:path extrusionOk="0" h="281" w="6139">
                  <a:moveTo>
                    <a:pt x="60" y="1"/>
                  </a:moveTo>
                  <a:cubicBezTo>
                    <a:pt x="26" y="1"/>
                    <a:pt x="1" y="23"/>
                    <a:pt x="1" y="59"/>
                  </a:cubicBezTo>
                  <a:lnTo>
                    <a:pt x="1" y="222"/>
                  </a:lnTo>
                  <a:cubicBezTo>
                    <a:pt x="1" y="258"/>
                    <a:pt x="26" y="281"/>
                    <a:pt x="60" y="281"/>
                  </a:cubicBezTo>
                  <a:lnTo>
                    <a:pt x="6080" y="281"/>
                  </a:lnTo>
                  <a:cubicBezTo>
                    <a:pt x="6116" y="281"/>
                    <a:pt x="6139" y="258"/>
                    <a:pt x="6139" y="222"/>
                  </a:cubicBezTo>
                  <a:lnTo>
                    <a:pt x="6139" y="59"/>
                  </a:lnTo>
                  <a:cubicBezTo>
                    <a:pt x="6139" y="23"/>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33"/>
            <p:cNvSpPr/>
            <p:nvPr/>
          </p:nvSpPr>
          <p:spPr>
            <a:xfrm>
              <a:off x="4726351" y="897987"/>
              <a:ext cx="181106" cy="17567"/>
            </a:xfrm>
            <a:custGeom>
              <a:rect b="b" l="l" r="r" t="t"/>
              <a:pathLst>
                <a:path extrusionOk="0" h="281" w="2897">
                  <a:moveTo>
                    <a:pt x="60" y="0"/>
                  </a:moveTo>
                  <a:cubicBezTo>
                    <a:pt x="26" y="0"/>
                    <a:pt x="1" y="25"/>
                    <a:pt x="1" y="48"/>
                  </a:cubicBezTo>
                  <a:lnTo>
                    <a:pt x="1" y="221"/>
                  </a:lnTo>
                  <a:cubicBezTo>
                    <a:pt x="1" y="258"/>
                    <a:pt x="26" y="280"/>
                    <a:pt x="60" y="280"/>
                  </a:cubicBezTo>
                  <a:lnTo>
                    <a:pt x="2837" y="280"/>
                  </a:lnTo>
                  <a:cubicBezTo>
                    <a:pt x="2871" y="280"/>
                    <a:pt x="2896" y="258"/>
                    <a:pt x="2896" y="221"/>
                  </a:cubicBezTo>
                  <a:lnTo>
                    <a:pt x="2896" y="48"/>
                  </a:lnTo>
                  <a:cubicBezTo>
                    <a:pt x="2896" y="25"/>
                    <a:pt x="2871" y="0"/>
                    <a:pt x="2837"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33"/>
            <p:cNvSpPr/>
            <p:nvPr/>
          </p:nvSpPr>
          <p:spPr>
            <a:xfrm>
              <a:off x="4552872" y="805340"/>
              <a:ext cx="54013" cy="73768"/>
            </a:xfrm>
            <a:custGeom>
              <a:rect b="b" l="l" r="r" t="t"/>
              <a:pathLst>
                <a:path extrusionOk="0" h="1180" w="864">
                  <a:moveTo>
                    <a:pt x="432" y="328"/>
                  </a:moveTo>
                  <a:cubicBezTo>
                    <a:pt x="480" y="328"/>
                    <a:pt x="524" y="373"/>
                    <a:pt x="524" y="421"/>
                  </a:cubicBezTo>
                  <a:cubicBezTo>
                    <a:pt x="524" y="480"/>
                    <a:pt x="480" y="527"/>
                    <a:pt x="432" y="527"/>
                  </a:cubicBezTo>
                  <a:cubicBezTo>
                    <a:pt x="373" y="527"/>
                    <a:pt x="340" y="480"/>
                    <a:pt x="340" y="421"/>
                  </a:cubicBezTo>
                  <a:cubicBezTo>
                    <a:pt x="340" y="373"/>
                    <a:pt x="373" y="328"/>
                    <a:pt x="432" y="328"/>
                  </a:cubicBezTo>
                  <a:close/>
                  <a:moveTo>
                    <a:pt x="432" y="233"/>
                  </a:moveTo>
                  <a:cubicBezTo>
                    <a:pt x="326" y="233"/>
                    <a:pt x="244" y="328"/>
                    <a:pt x="244" y="421"/>
                  </a:cubicBezTo>
                  <a:cubicBezTo>
                    <a:pt x="244" y="527"/>
                    <a:pt x="326" y="620"/>
                    <a:pt x="432" y="620"/>
                  </a:cubicBezTo>
                  <a:cubicBezTo>
                    <a:pt x="536" y="620"/>
                    <a:pt x="620" y="527"/>
                    <a:pt x="620" y="421"/>
                  </a:cubicBezTo>
                  <a:cubicBezTo>
                    <a:pt x="620" y="328"/>
                    <a:pt x="536" y="233"/>
                    <a:pt x="432" y="233"/>
                  </a:cubicBezTo>
                  <a:close/>
                  <a:moveTo>
                    <a:pt x="432" y="93"/>
                  </a:moveTo>
                  <a:cubicBezTo>
                    <a:pt x="620" y="93"/>
                    <a:pt x="771" y="247"/>
                    <a:pt x="771" y="432"/>
                  </a:cubicBezTo>
                  <a:cubicBezTo>
                    <a:pt x="771" y="690"/>
                    <a:pt x="524" y="970"/>
                    <a:pt x="432" y="1062"/>
                  </a:cubicBezTo>
                  <a:cubicBezTo>
                    <a:pt x="340" y="970"/>
                    <a:pt x="93" y="678"/>
                    <a:pt x="93" y="432"/>
                  </a:cubicBezTo>
                  <a:cubicBezTo>
                    <a:pt x="104" y="247"/>
                    <a:pt x="244" y="93"/>
                    <a:pt x="432" y="93"/>
                  </a:cubicBezTo>
                  <a:close/>
                  <a:moveTo>
                    <a:pt x="432" y="1"/>
                  </a:moveTo>
                  <a:cubicBezTo>
                    <a:pt x="199" y="1"/>
                    <a:pt x="12" y="188"/>
                    <a:pt x="1" y="432"/>
                  </a:cubicBezTo>
                  <a:cubicBezTo>
                    <a:pt x="1" y="771"/>
                    <a:pt x="384" y="1143"/>
                    <a:pt x="396" y="1169"/>
                  </a:cubicBezTo>
                  <a:cubicBezTo>
                    <a:pt x="410" y="1180"/>
                    <a:pt x="421" y="1180"/>
                    <a:pt x="432" y="1180"/>
                  </a:cubicBezTo>
                  <a:cubicBezTo>
                    <a:pt x="443" y="1180"/>
                    <a:pt x="454" y="1180"/>
                    <a:pt x="466" y="1169"/>
                  </a:cubicBezTo>
                  <a:cubicBezTo>
                    <a:pt x="480" y="1143"/>
                    <a:pt x="863" y="782"/>
                    <a:pt x="863" y="432"/>
                  </a:cubicBezTo>
                  <a:cubicBezTo>
                    <a:pt x="863" y="200"/>
                    <a:pt x="664" y="1"/>
                    <a:pt x="432"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3"/>
            <p:cNvSpPr/>
            <p:nvPr/>
          </p:nvSpPr>
          <p:spPr>
            <a:xfrm>
              <a:off x="4476916" y="987071"/>
              <a:ext cx="205049" cy="204862"/>
            </a:xfrm>
            <a:custGeom>
              <a:rect b="b" l="l" r="r" t="t"/>
              <a:pathLst>
                <a:path extrusionOk="0" h="3277" w="3280">
                  <a:moveTo>
                    <a:pt x="1647" y="687"/>
                  </a:moveTo>
                  <a:cubicBezTo>
                    <a:pt x="1916" y="687"/>
                    <a:pt x="2148" y="793"/>
                    <a:pt x="2325" y="967"/>
                  </a:cubicBezTo>
                  <a:cubicBezTo>
                    <a:pt x="2487" y="1132"/>
                    <a:pt x="2591" y="1375"/>
                    <a:pt x="2591" y="1633"/>
                  </a:cubicBezTo>
                  <a:cubicBezTo>
                    <a:pt x="2591" y="1902"/>
                    <a:pt x="2487" y="2134"/>
                    <a:pt x="2325" y="2311"/>
                  </a:cubicBezTo>
                  <a:cubicBezTo>
                    <a:pt x="2148" y="2484"/>
                    <a:pt x="1916" y="2591"/>
                    <a:pt x="1647" y="2591"/>
                  </a:cubicBezTo>
                  <a:cubicBezTo>
                    <a:pt x="1120" y="2591"/>
                    <a:pt x="689" y="2157"/>
                    <a:pt x="689" y="1633"/>
                  </a:cubicBezTo>
                  <a:cubicBezTo>
                    <a:pt x="689" y="1375"/>
                    <a:pt x="807" y="1132"/>
                    <a:pt x="969" y="967"/>
                  </a:cubicBezTo>
                  <a:cubicBezTo>
                    <a:pt x="1146" y="793"/>
                    <a:pt x="1378" y="687"/>
                    <a:pt x="1647" y="687"/>
                  </a:cubicBezTo>
                  <a:close/>
                  <a:moveTo>
                    <a:pt x="597" y="0"/>
                  </a:moveTo>
                  <a:cubicBezTo>
                    <a:pt x="269" y="0"/>
                    <a:pt x="0" y="255"/>
                    <a:pt x="0" y="583"/>
                  </a:cubicBezTo>
                  <a:lnTo>
                    <a:pt x="0" y="2683"/>
                  </a:lnTo>
                  <a:cubicBezTo>
                    <a:pt x="0" y="3011"/>
                    <a:pt x="269" y="3277"/>
                    <a:pt x="597" y="3277"/>
                  </a:cubicBezTo>
                  <a:lnTo>
                    <a:pt x="2697" y="3277"/>
                  </a:lnTo>
                  <a:cubicBezTo>
                    <a:pt x="3025" y="3277"/>
                    <a:pt x="3279" y="3011"/>
                    <a:pt x="3279" y="2683"/>
                  </a:cubicBezTo>
                  <a:lnTo>
                    <a:pt x="3279" y="583"/>
                  </a:lnTo>
                  <a:cubicBezTo>
                    <a:pt x="3279" y="255"/>
                    <a:pt x="3025" y="0"/>
                    <a:pt x="2697"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3"/>
            <p:cNvSpPr/>
            <p:nvPr/>
          </p:nvSpPr>
          <p:spPr>
            <a:xfrm>
              <a:off x="4726351" y="1022767"/>
              <a:ext cx="383780" cy="17567"/>
            </a:xfrm>
            <a:custGeom>
              <a:rect b="b" l="l" r="r" t="t"/>
              <a:pathLst>
                <a:path extrusionOk="0" h="281" w="6139">
                  <a:moveTo>
                    <a:pt x="60" y="1"/>
                  </a:moveTo>
                  <a:cubicBezTo>
                    <a:pt x="26" y="1"/>
                    <a:pt x="1" y="23"/>
                    <a:pt x="1" y="60"/>
                  </a:cubicBezTo>
                  <a:lnTo>
                    <a:pt x="1" y="222"/>
                  </a:lnTo>
                  <a:cubicBezTo>
                    <a:pt x="1" y="256"/>
                    <a:pt x="26" y="281"/>
                    <a:pt x="60" y="281"/>
                  </a:cubicBezTo>
                  <a:lnTo>
                    <a:pt x="6080" y="281"/>
                  </a:lnTo>
                  <a:cubicBezTo>
                    <a:pt x="6116" y="281"/>
                    <a:pt x="6139" y="256"/>
                    <a:pt x="6139" y="222"/>
                  </a:cubicBezTo>
                  <a:lnTo>
                    <a:pt x="6139" y="60"/>
                  </a:lnTo>
                  <a:cubicBezTo>
                    <a:pt x="6139" y="23"/>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3"/>
            <p:cNvSpPr/>
            <p:nvPr/>
          </p:nvSpPr>
          <p:spPr>
            <a:xfrm>
              <a:off x="4726351" y="1063589"/>
              <a:ext cx="383780" cy="17567"/>
            </a:xfrm>
            <a:custGeom>
              <a:rect b="b" l="l" r="r" t="t"/>
              <a:pathLst>
                <a:path extrusionOk="0" h="281" w="6139">
                  <a:moveTo>
                    <a:pt x="60" y="0"/>
                  </a:moveTo>
                  <a:cubicBezTo>
                    <a:pt x="26" y="0"/>
                    <a:pt x="1" y="23"/>
                    <a:pt x="1" y="48"/>
                  </a:cubicBezTo>
                  <a:lnTo>
                    <a:pt x="1" y="221"/>
                  </a:lnTo>
                  <a:cubicBezTo>
                    <a:pt x="1" y="258"/>
                    <a:pt x="26" y="280"/>
                    <a:pt x="60" y="280"/>
                  </a:cubicBezTo>
                  <a:lnTo>
                    <a:pt x="6080" y="280"/>
                  </a:lnTo>
                  <a:cubicBezTo>
                    <a:pt x="6116" y="280"/>
                    <a:pt x="6139" y="258"/>
                    <a:pt x="6139" y="221"/>
                  </a:cubicBezTo>
                  <a:lnTo>
                    <a:pt x="6139" y="48"/>
                  </a:lnTo>
                  <a:cubicBezTo>
                    <a:pt x="6139" y="23"/>
                    <a:pt x="6116" y="0"/>
                    <a:pt x="6080"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3"/>
            <p:cNvSpPr/>
            <p:nvPr/>
          </p:nvSpPr>
          <p:spPr>
            <a:xfrm>
              <a:off x="4726351" y="1104349"/>
              <a:ext cx="383780" cy="17567"/>
            </a:xfrm>
            <a:custGeom>
              <a:rect b="b" l="l" r="r" t="t"/>
              <a:pathLst>
                <a:path extrusionOk="0" h="281" w="6139">
                  <a:moveTo>
                    <a:pt x="60" y="1"/>
                  </a:moveTo>
                  <a:cubicBezTo>
                    <a:pt x="26" y="1"/>
                    <a:pt x="1" y="26"/>
                    <a:pt x="1" y="48"/>
                  </a:cubicBezTo>
                  <a:lnTo>
                    <a:pt x="1" y="225"/>
                  </a:lnTo>
                  <a:cubicBezTo>
                    <a:pt x="1" y="258"/>
                    <a:pt x="26" y="281"/>
                    <a:pt x="60" y="281"/>
                  </a:cubicBezTo>
                  <a:lnTo>
                    <a:pt x="6080" y="281"/>
                  </a:lnTo>
                  <a:cubicBezTo>
                    <a:pt x="6116" y="281"/>
                    <a:pt x="6139" y="258"/>
                    <a:pt x="6139" y="225"/>
                  </a:cubicBezTo>
                  <a:lnTo>
                    <a:pt x="6139" y="48"/>
                  </a:lnTo>
                  <a:cubicBezTo>
                    <a:pt x="6139" y="26"/>
                    <a:pt x="6116" y="1"/>
                    <a:pt x="6080"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33"/>
            <p:cNvSpPr/>
            <p:nvPr/>
          </p:nvSpPr>
          <p:spPr>
            <a:xfrm>
              <a:off x="4726351" y="1144609"/>
              <a:ext cx="181106" cy="18254"/>
            </a:xfrm>
            <a:custGeom>
              <a:rect b="b" l="l" r="r" t="t"/>
              <a:pathLst>
                <a:path extrusionOk="0" h="292" w="2897">
                  <a:moveTo>
                    <a:pt x="60" y="1"/>
                  </a:moveTo>
                  <a:cubicBezTo>
                    <a:pt x="26" y="1"/>
                    <a:pt x="1" y="34"/>
                    <a:pt x="1" y="57"/>
                  </a:cubicBezTo>
                  <a:lnTo>
                    <a:pt x="1" y="233"/>
                  </a:lnTo>
                  <a:cubicBezTo>
                    <a:pt x="1" y="267"/>
                    <a:pt x="26" y="292"/>
                    <a:pt x="60" y="292"/>
                  </a:cubicBezTo>
                  <a:lnTo>
                    <a:pt x="2837" y="292"/>
                  </a:lnTo>
                  <a:cubicBezTo>
                    <a:pt x="2871" y="292"/>
                    <a:pt x="2896" y="267"/>
                    <a:pt x="2896" y="233"/>
                  </a:cubicBezTo>
                  <a:lnTo>
                    <a:pt x="2896" y="57"/>
                  </a:lnTo>
                  <a:cubicBezTo>
                    <a:pt x="2896" y="34"/>
                    <a:pt x="2871" y="1"/>
                    <a:pt x="2837"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33"/>
            <p:cNvSpPr/>
            <p:nvPr/>
          </p:nvSpPr>
          <p:spPr>
            <a:xfrm>
              <a:off x="4552872" y="1052712"/>
              <a:ext cx="54013" cy="73580"/>
            </a:xfrm>
            <a:custGeom>
              <a:rect b="b" l="l" r="r" t="t"/>
              <a:pathLst>
                <a:path extrusionOk="0" h="1177" w="864">
                  <a:moveTo>
                    <a:pt x="432" y="325"/>
                  </a:moveTo>
                  <a:cubicBezTo>
                    <a:pt x="480" y="325"/>
                    <a:pt x="524" y="373"/>
                    <a:pt x="524" y="421"/>
                  </a:cubicBezTo>
                  <a:cubicBezTo>
                    <a:pt x="524" y="477"/>
                    <a:pt x="480" y="524"/>
                    <a:pt x="432" y="524"/>
                  </a:cubicBezTo>
                  <a:cubicBezTo>
                    <a:pt x="373" y="524"/>
                    <a:pt x="340" y="477"/>
                    <a:pt x="340" y="421"/>
                  </a:cubicBezTo>
                  <a:cubicBezTo>
                    <a:pt x="340" y="373"/>
                    <a:pt x="373" y="325"/>
                    <a:pt x="432" y="325"/>
                  </a:cubicBezTo>
                  <a:close/>
                  <a:moveTo>
                    <a:pt x="432" y="233"/>
                  </a:moveTo>
                  <a:cubicBezTo>
                    <a:pt x="326" y="233"/>
                    <a:pt x="244" y="314"/>
                    <a:pt x="244" y="421"/>
                  </a:cubicBezTo>
                  <a:cubicBezTo>
                    <a:pt x="244" y="524"/>
                    <a:pt x="326" y="605"/>
                    <a:pt x="432" y="605"/>
                  </a:cubicBezTo>
                  <a:cubicBezTo>
                    <a:pt x="536" y="605"/>
                    <a:pt x="620" y="524"/>
                    <a:pt x="620" y="421"/>
                  </a:cubicBezTo>
                  <a:cubicBezTo>
                    <a:pt x="620" y="314"/>
                    <a:pt x="536" y="233"/>
                    <a:pt x="432" y="233"/>
                  </a:cubicBezTo>
                  <a:close/>
                  <a:moveTo>
                    <a:pt x="432" y="93"/>
                  </a:moveTo>
                  <a:cubicBezTo>
                    <a:pt x="620" y="93"/>
                    <a:pt x="771" y="244"/>
                    <a:pt x="771" y="432"/>
                  </a:cubicBezTo>
                  <a:cubicBezTo>
                    <a:pt x="771" y="687"/>
                    <a:pt x="524" y="967"/>
                    <a:pt x="432" y="1062"/>
                  </a:cubicBezTo>
                  <a:cubicBezTo>
                    <a:pt x="340" y="967"/>
                    <a:pt x="93" y="675"/>
                    <a:pt x="93" y="432"/>
                  </a:cubicBezTo>
                  <a:cubicBezTo>
                    <a:pt x="104" y="244"/>
                    <a:pt x="244" y="93"/>
                    <a:pt x="432" y="93"/>
                  </a:cubicBezTo>
                  <a:close/>
                  <a:moveTo>
                    <a:pt x="432" y="1"/>
                  </a:moveTo>
                  <a:cubicBezTo>
                    <a:pt x="199" y="1"/>
                    <a:pt x="12" y="185"/>
                    <a:pt x="1" y="432"/>
                  </a:cubicBezTo>
                  <a:cubicBezTo>
                    <a:pt x="1" y="771"/>
                    <a:pt x="384" y="1143"/>
                    <a:pt x="396" y="1165"/>
                  </a:cubicBezTo>
                  <a:cubicBezTo>
                    <a:pt x="410" y="1165"/>
                    <a:pt x="421" y="1177"/>
                    <a:pt x="432" y="1177"/>
                  </a:cubicBezTo>
                  <a:cubicBezTo>
                    <a:pt x="443" y="1177"/>
                    <a:pt x="454" y="1165"/>
                    <a:pt x="466" y="1165"/>
                  </a:cubicBezTo>
                  <a:cubicBezTo>
                    <a:pt x="480" y="1143"/>
                    <a:pt x="863" y="782"/>
                    <a:pt x="863" y="432"/>
                  </a:cubicBezTo>
                  <a:cubicBezTo>
                    <a:pt x="863" y="185"/>
                    <a:pt x="664" y="1"/>
                    <a:pt x="432"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3"/>
            <p:cNvSpPr/>
            <p:nvPr/>
          </p:nvSpPr>
          <p:spPr>
            <a:xfrm>
              <a:off x="4487231" y="1328403"/>
              <a:ext cx="608396" cy="136470"/>
            </a:xfrm>
            <a:custGeom>
              <a:rect b="b" l="l" r="r" t="t"/>
              <a:pathLst>
                <a:path extrusionOk="0" h="2183" w="9732">
                  <a:moveTo>
                    <a:pt x="432" y="1"/>
                  </a:moveTo>
                  <a:cubicBezTo>
                    <a:pt x="199" y="1"/>
                    <a:pt x="1" y="186"/>
                    <a:pt x="1" y="432"/>
                  </a:cubicBezTo>
                  <a:lnTo>
                    <a:pt x="1" y="1751"/>
                  </a:lnTo>
                  <a:cubicBezTo>
                    <a:pt x="1" y="1983"/>
                    <a:pt x="199" y="2182"/>
                    <a:pt x="432" y="2182"/>
                  </a:cubicBezTo>
                  <a:lnTo>
                    <a:pt x="9286" y="2182"/>
                  </a:lnTo>
                  <a:cubicBezTo>
                    <a:pt x="9533" y="2182"/>
                    <a:pt x="9731" y="1983"/>
                    <a:pt x="9731" y="1751"/>
                  </a:cubicBezTo>
                  <a:lnTo>
                    <a:pt x="9731" y="432"/>
                  </a:lnTo>
                  <a:cubicBezTo>
                    <a:pt x="9731" y="186"/>
                    <a:pt x="9533" y="1"/>
                    <a:pt x="9286"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3"/>
            <p:cNvSpPr/>
            <p:nvPr/>
          </p:nvSpPr>
          <p:spPr>
            <a:xfrm>
              <a:off x="4487231" y="1520136"/>
              <a:ext cx="608396" cy="136595"/>
            </a:xfrm>
            <a:custGeom>
              <a:rect b="b" l="l" r="r" t="t"/>
              <a:pathLst>
                <a:path extrusionOk="0" h="2185" w="9732">
                  <a:moveTo>
                    <a:pt x="8575" y="387"/>
                  </a:moveTo>
                  <a:cubicBezTo>
                    <a:pt x="8950" y="387"/>
                    <a:pt x="9253" y="689"/>
                    <a:pt x="9253" y="1064"/>
                  </a:cubicBezTo>
                  <a:cubicBezTo>
                    <a:pt x="9253" y="1437"/>
                    <a:pt x="8950" y="1739"/>
                    <a:pt x="8575" y="1739"/>
                  </a:cubicBezTo>
                  <a:cubicBezTo>
                    <a:pt x="8202" y="1739"/>
                    <a:pt x="7900" y="1437"/>
                    <a:pt x="7900" y="1064"/>
                  </a:cubicBezTo>
                  <a:cubicBezTo>
                    <a:pt x="7900" y="689"/>
                    <a:pt x="8202" y="387"/>
                    <a:pt x="8575" y="387"/>
                  </a:cubicBezTo>
                  <a:close/>
                  <a:moveTo>
                    <a:pt x="1084" y="0"/>
                  </a:moveTo>
                  <a:cubicBezTo>
                    <a:pt x="793" y="0"/>
                    <a:pt x="513" y="118"/>
                    <a:pt x="314" y="317"/>
                  </a:cubicBezTo>
                  <a:cubicBezTo>
                    <a:pt x="115" y="515"/>
                    <a:pt x="1" y="795"/>
                    <a:pt x="1" y="1087"/>
                  </a:cubicBezTo>
                  <a:cubicBezTo>
                    <a:pt x="1" y="1694"/>
                    <a:pt x="491" y="2184"/>
                    <a:pt x="1084" y="2184"/>
                  </a:cubicBezTo>
                  <a:lnTo>
                    <a:pt x="8634" y="2184"/>
                  </a:lnTo>
                  <a:cubicBezTo>
                    <a:pt x="8936" y="2184"/>
                    <a:pt x="9205" y="2067"/>
                    <a:pt x="9404" y="1868"/>
                  </a:cubicBezTo>
                  <a:cubicBezTo>
                    <a:pt x="9603" y="1669"/>
                    <a:pt x="9731" y="1389"/>
                    <a:pt x="9731" y="1087"/>
                  </a:cubicBezTo>
                  <a:cubicBezTo>
                    <a:pt x="9731" y="490"/>
                    <a:pt x="9241" y="0"/>
                    <a:pt x="8634"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3"/>
            <p:cNvSpPr/>
            <p:nvPr/>
          </p:nvSpPr>
          <p:spPr>
            <a:xfrm>
              <a:off x="4675401" y="1368537"/>
              <a:ext cx="60640" cy="57639"/>
            </a:xfrm>
            <a:custGeom>
              <a:rect b="b" l="l" r="r" t="t"/>
              <a:pathLst>
                <a:path extrusionOk="0" h="922" w="970">
                  <a:moveTo>
                    <a:pt x="351" y="0"/>
                  </a:moveTo>
                  <a:lnTo>
                    <a:pt x="362" y="269"/>
                  </a:lnTo>
                  <a:lnTo>
                    <a:pt x="130" y="129"/>
                  </a:lnTo>
                  <a:lnTo>
                    <a:pt x="1" y="339"/>
                  </a:lnTo>
                  <a:lnTo>
                    <a:pt x="222" y="465"/>
                  </a:lnTo>
                  <a:lnTo>
                    <a:pt x="1" y="583"/>
                  </a:lnTo>
                  <a:lnTo>
                    <a:pt x="130" y="804"/>
                  </a:lnTo>
                  <a:lnTo>
                    <a:pt x="362" y="664"/>
                  </a:lnTo>
                  <a:lnTo>
                    <a:pt x="351" y="921"/>
                  </a:lnTo>
                  <a:lnTo>
                    <a:pt x="606" y="921"/>
                  </a:lnTo>
                  <a:lnTo>
                    <a:pt x="606" y="664"/>
                  </a:lnTo>
                  <a:lnTo>
                    <a:pt x="841" y="804"/>
                  </a:lnTo>
                  <a:lnTo>
                    <a:pt x="970" y="583"/>
                  </a:lnTo>
                  <a:lnTo>
                    <a:pt x="734" y="465"/>
                  </a:lnTo>
                  <a:lnTo>
                    <a:pt x="970" y="339"/>
                  </a:lnTo>
                  <a:lnTo>
                    <a:pt x="841" y="129"/>
                  </a:lnTo>
                  <a:lnTo>
                    <a:pt x="606" y="269"/>
                  </a:lnTo>
                  <a:lnTo>
                    <a:pt x="606"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3"/>
            <p:cNvSpPr/>
            <p:nvPr/>
          </p:nvSpPr>
          <p:spPr>
            <a:xfrm>
              <a:off x="4765048" y="1368537"/>
              <a:ext cx="60640" cy="57639"/>
            </a:xfrm>
            <a:custGeom>
              <a:rect b="b" l="l" r="r" t="t"/>
              <a:pathLst>
                <a:path extrusionOk="0" h="922" w="970">
                  <a:moveTo>
                    <a:pt x="351" y="0"/>
                  </a:moveTo>
                  <a:lnTo>
                    <a:pt x="362" y="269"/>
                  </a:lnTo>
                  <a:lnTo>
                    <a:pt x="129" y="129"/>
                  </a:lnTo>
                  <a:lnTo>
                    <a:pt x="1" y="339"/>
                  </a:lnTo>
                  <a:lnTo>
                    <a:pt x="222" y="465"/>
                  </a:lnTo>
                  <a:lnTo>
                    <a:pt x="1" y="583"/>
                  </a:lnTo>
                  <a:lnTo>
                    <a:pt x="129" y="804"/>
                  </a:lnTo>
                  <a:lnTo>
                    <a:pt x="362" y="664"/>
                  </a:lnTo>
                  <a:lnTo>
                    <a:pt x="351" y="921"/>
                  </a:lnTo>
                  <a:lnTo>
                    <a:pt x="608" y="921"/>
                  </a:lnTo>
                  <a:lnTo>
                    <a:pt x="608" y="664"/>
                  </a:lnTo>
                  <a:lnTo>
                    <a:pt x="841" y="804"/>
                  </a:lnTo>
                  <a:lnTo>
                    <a:pt x="969" y="583"/>
                  </a:lnTo>
                  <a:lnTo>
                    <a:pt x="737" y="465"/>
                  </a:lnTo>
                  <a:lnTo>
                    <a:pt x="969" y="339"/>
                  </a:lnTo>
                  <a:lnTo>
                    <a:pt x="841" y="129"/>
                  </a:lnTo>
                  <a:lnTo>
                    <a:pt x="608" y="269"/>
                  </a:lnTo>
                  <a:lnTo>
                    <a:pt x="608"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33"/>
            <p:cNvSpPr/>
            <p:nvPr/>
          </p:nvSpPr>
          <p:spPr>
            <a:xfrm>
              <a:off x="4854882" y="1368537"/>
              <a:ext cx="60577" cy="57639"/>
            </a:xfrm>
            <a:custGeom>
              <a:rect b="b" l="l" r="r" t="t"/>
              <a:pathLst>
                <a:path extrusionOk="0" h="922" w="969">
                  <a:moveTo>
                    <a:pt x="350" y="0"/>
                  </a:moveTo>
                  <a:lnTo>
                    <a:pt x="361" y="269"/>
                  </a:lnTo>
                  <a:lnTo>
                    <a:pt x="129" y="129"/>
                  </a:lnTo>
                  <a:lnTo>
                    <a:pt x="0" y="339"/>
                  </a:lnTo>
                  <a:lnTo>
                    <a:pt x="221" y="465"/>
                  </a:lnTo>
                  <a:lnTo>
                    <a:pt x="0" y="583"/>
                  </a:lnTo>
                  <a:lnTo>
                    <a:pt x="129" y="804"/>
                  </a:lnTo>
                  <a:lnTo>
                    <a:pt x="361" y="664"/>
                  </a:lnTo>
                  <a:lnTo>
                    <a:pt x="350" y="921"/>
                  </a:lnTo>
                  <a:lnTo>
                    <a:pt x="605" y="921"/>
                  </a:lnTo>
                  <a:lnTo>
                    <a:pt x="605" y="664"/>
                  </a:lnTo>
                  <a:lnTo>
                    <a:pt x="840" y="804"/>
                  </a:lnTo>
                  <a:lnTo>
                    <a:pt x="969" y="583"/>
                  </a:lnTo>
                  <a:lnTo>
                    <a:pt x="734" y="465"/>
                  </a:lnTo>
                  <a:lnTo>
                    <a:pt x="969" y="339"/>
                  </a:lnTo>
                  <a:lnTo>
                    <a:pt x="840" y="129"/>
                  </a:lnTo>
                  <a:lnTo>
                    <a:pt x="605" y="269"/>
                  </a:lnTo>
                  <a:lnTo>
                    <a:pt x="605"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33"/>
            <p:cNvSpPr/>
            <p:nvPr/>
          </p:nvSpPr>
          <p:spPr>
            <a:xfrm>
              <a:off x="5014482" y="1565084"/>
              <a:ext cx="24943" cy="42635"/>
            </a:xfrm>
            <a:custGeom>
              <a:rect b="b" l="l" r="r" t="t"/>
              <a:pathLst>
                <a:path extrusionOk="0" h="682" w="399">
                  <a:moveTo>
                    <a:pt x="54" y="1"/>
                  </a:moveTo>
                  <a:cubicBezTo>
                    <a:pt x="43" y="1"/>
                    <a:pt x="32" y="6"/>
                    <a:pt x="26" y="18"/>
                  </a:cubicBezTo>
                  <a:cubicBezTo>
                    <a:pt x="1" y="29"/>
                    <a:pt x="1" y="65"/>
                    <a:pt x="26" y="76"/>
                  </a:cubicBezTo>
                  <a:lnTo>
                    <a:pt x="281" y="345"/>
                  </a:lnTo>
                  <a:lnTo>
                    <a:pt x="26" y="600"/>
                  </a:lnTo>
                  <a:cubicBezTo>
                    <a:pt x="1" y="625"/>
                    <a:pt x="1" y="648"/>
                    <a:pt x="26" y="670"/>
                  </a:cubicBezTo>
                  <a:cubicBezTo>
                    <a:pt x="37" y="681"/>
                    <a:pt x="48" y="681"/>
                    <a:pt x="60" y="681"/>
                  </a:cubicBezTo>
                  <a:cubicBezTo>
                    <a:pt x="71" y="681"/>
                    <a:pt x="82" y="681"/>
                    <a:pt x="82" y="670"/>
                  </a:cubicBezTo>
                  <a:lnTo>
                    <a:pt x="387" y="379"/>
                  </a:lnTo>
                  <a:cubicBezTo>
                    <a:pt x="399" y="368"/>
                    <a:pt x="399" y="356"/>
                    <a:pt x="399" y="345"/>
                  </a:cubicBezTo>
                  <a:cubicBezTo>
                    <a:pt x="399" y="331"/>
                    <a:pt x="399" y="320"/>
                    <a:pt x="387" y="309"/>
                  </a:cubicBezTo>
                  <a:lnTo>
                    <a:pt x="82" y="18"/>
                  </a:lnTo>
                  <a:cubicBezTo>
                    <a:pt x="76" y="6"/>
                    <a:pt x="65" y="1"/>
                    <a:pt x="54"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3"/>
            <p:cNvSpPr/>
            <p:nvPr/>
          </p:nvSpPr>
          <p:spPr>
            <a:xfrm>
              <a:off x="3927034" y="832346"/>
              <a:ext cx="629589" cy="431916"/>
            </a:xfrm>
            <a:custGeom>
              <a:rect b="b" l="l" r="r" t="t"/>
              <a:pathLst>
                <a:path extrusionOk="0" h="6909" w="10071">
                  <a:moveTo>
                    <a:pt x="432" y="0"/>
                  </a:moveTo>
                  <a:cubicBezTo>
                    <a:pt x="200" y="0"/>
                    <a:pt x="1" y="199"/>
                    <a:pt x="1" y="431"/>
                  </a:cubicBezTo>
                  <a:lnTo>
                    <a:pt x="1" y="6466"/>
                  </a:lnTo>
                  <a:cubicBezTo>
                    <a:pt x="1" y="6709"/>
                    <a:pt x="200" y="6908"/>
                    <a:pt x="432" y="6908"/>
                  </a:cubicBezTo>
                  <a:lnTo>
                    <a:pt x="9625" y="6908"/>
                  </a:lnTo>
                  <a:cubicBezTo>
                    <a:pt x="9872" y="6908"/>
                    <a:pt x="10070" y="6709"/>
                    <a:pt x="10070" y="6466"/>
                  </a:cubicBezTo>
                  <a:lnTo>
                    <a:pt x="10070" y="431"/>
                  </a:lnTo>
                  <a:cubicBezTo>
                    <a:pt x="10070" y="199"/>
                    <a:pt x="9872" y="0"/>
                    <a:pt x="9625" y="0"/>
                  </a:cubicBezTo>
                  <a:close/>
                </a:path>
              </a:pathLst>
            </a:custGeom>
            <a:gradFill>
              <a:gsLst>
                <a:gs pos="0">
                  <a:srgbClr val="F08CD7"/>
                </a:gs>
                <a:gs pos="100000">
                  <a:srgbClr val="D525A9"/>
                </a:gs>
              </a:gsLst>
              <a:lin ang="5400012"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33"/>
            <p:cNvSpPr/>
            <p:nvPr/>
          </p:nvSpPr>
          <p:spPr>
            <a:xfrm>
              <a:off x="4050314" y="948374"/>
              <a:ext cx="175105" cy="191046"/>
            </a:xfrm>
            <a:custGeom>
              <a:rect b="b" l="l" r="r" t="t"/>
              <a:pathLst>
                <a:path extrusionOk="0" h="3056" w="2801">
                  <a:moveTo>
                    <a:pt x="210" y="1"/>
                  </a:moveTo>
                  <a:cubicBezTo>
                    <a:pt x="93" y="1"/>
                    <a:pt x="0" y="93"/>
                    <a:pt x="0" y="211"/>
                  </a:cubicBezTo>
                  <a:lnTo>
                    <a:pt x="0" y="2846"/>
                  </a:lnTo>
                  <a:cubicBezTo>
                    <a:pt x="0" y="2963"/>
                    <a:pt x="93" y="3056"/>
                    <a:pt x="210" y="3056"/>
                  </a:cubicBezTo>
                  <a:lnTo>
                    <a:pt x="2590" y="3056"/>
                  </a:lnTo>
                  <a:cubicBezTo>
                    <a:pt x="2708" y="3056"/>
                    <a:pt x="2800" y="2963"/>
                    <a:pt x="2800" y="2846"/>
                  </a:cubicBezTo>
                  <a:lnTo>
                    <a:pt x="2800" y="211"/>
                  </a:lnTo>
                  <a:cubicBezTo>
                    <a:pt x="2800" y="93"/>
                    <a:pt x="2708" y="1"/>
                    <a:pt x="2590"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33"/>
            <p:cNvSpPr/>
            <p:nvPr/>
          </p:nvSpPr>
          <p:spPr>
            <a:xfrm>
              <a:off x="4256676" y="948374"/>
              <a:ext cx="175855" cy="191046"/>
            </a:xfrm>
            <a:custGeom>
              <a:rect b="b" l="l" r="r" t="t"/>
              <a:pathLst>
                <a:path extrusionOk="0" h="3056" w="2813">
                  <a:moveTo>
                    <a:pt x="211" y="1"/>
                  </a:moveTo>
                  <a:cubicBezTo>
                    <a:pt x="93" y="1"/>
                    <a:pt x="1" y="93"/>
                    <a:pt x="1" y="211"/>
                  </a:cubicBezTo>
                  <a:lnTo>
                    <a:pt x="1" y="2846"/>
                  </a:lnTo>
                  <a:cubicBezTo>
                    <a:pt x="1" y="2963"/>
                    <a:pt x="93" y="3056"/>
                    <a:pt x="211" y="3056"/>
                  </a:cubicBezTo>
                  <a:lnTo>
                    <a:pt x="2602" y="3056"/>
                  </a:lnTo>
                  <a:cubicBezTo>
                    <a:pt x="2720" y="3056"/>
                    <a:pt x="2812" y="2963"/>
                    <a:pt x="2812" y="2846"/>
                  </a:cubicBezTo>
                  <a:lnTo>
                    <a:pt x="2812" y="211"/>
                  </a:lnTo>
                  <a:cubicBezTo>
                    <a:pt x="2812" y="93"/>
                    <a:pt x="2720" y="1"/>
                    <a:pt x="2602"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3"/>
            <p:cNvSpPr/>
            <p:nvPr/>
          </p:nvSpPr>
          <p:spPr>
            <a:xfrm>
              <a:off x="4153026" y="916179"/>
              <a:ext cx="176042" cy="255436"/>
            </a:xfrm>
            <a:custGeom>
              <a:rect b="b" l="l" r="r" t="t"/>
              <a:pathLst>
                <a:path extrusionOk="0" h="4086" w="2816">
                  <a:moveTo>
                    <a:pt x="177" y="0"/>
                  </a:moveTo>
                  <a:cubicBezTo>
                    <a:pt x="85" y="0"/>
                    <a:pt x="1" y="84"/>
                    <a:pt x="1" y="177"/>
                  </a:cubicBezTo>
                  <a:lnTo>
                    <a:pt x="1" y="3909"/>
                  </a:lnTo>
                  <a:cubicBezTo>
                    <a:pt x="1" y="4005"/>
                    <a:pt x="85" y="4086"/>
                    <a:pt x="177" y="4086"/>
                  </a:cubicBezTo>
                  <a:lnTo>
                    <a:pt x="2639" y="4086"/>
                  </a:lnTo>
                  <a:cubicBezTo>
                    <a:pt x="2731" y="4086"/>
                    <a:pt x="2815" y="4005"/>
                    <a:pt x="2815" y="3909"/>
                  </a:cubicBezTo>
                  <a:lnTo>
                    <a:pt x="2815" y="177"/>
                  </a:lnTo>
                  <a:cubicBezTo>
                    <a:pt x="2815" y="84"/>
                    <a:pt x="2731" y="0"/>
                    <a:pt x="2639"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33"/>
            <p:cNvSpPr/>
            <p:nvPr/>
          </p:nvSpPr>
          <p:spPr>
            <a:xfrm>
              <a:off x="4182283" y="1194871"/>
              <a:ext cx="116841" cy="11065"/>
            </a:xfrm>
            <a:custGeom>
              <a:rect b="b" l="l" r="r" t="t"/>
              <a:pathLst>
                <a:path extrusionOk="0" h="177" w="1869">
                  <a:moveTo>
                    <a:pt x="933" y="0"/>
                  </a:moveTo>
                  <a:cubicBezTo>
                    <a:pt x="421" y="0"/>
                    <a:pt x="1" y="48"/>
                    <a:pt x="1" y="82"/>
                  </a:cubicBezTo>
                  <a:cubicBezTo>
                    <a:pt x="1" y="129"/>
                    <a:pt x="421" y="177"/>
                    <a:pt x="933" y="177"/>
                  </a:cubicBezTo>
                  <a:cubicBezTo>
                    <a:pt x="1460" y="177"/>
                    <a:pt x="1868" y="129"/>
                    <a:pt x="1868" y="82"/>
                  </a:cubicBezTo>
                  <a:cubicBezTo>
                    <a:pt x="1868" y="48"/>
                    <a:pt x="1460" y="0"/>
                    <a:pt x="933" y="0"/>
                  </a:cubicBezTo>
                  <a:close/>
                </a:path>
              </a:pathLst>
            </a:custGeom>
            <a:solidFill>
              <a:schemeClr val="dk1">
                <a:alpha val="22910"/>
              </a:schemeClr>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33"/>
            <p:cNvSpPr/>
            <p:nvPr/>
          </p:nvSpPr>
          <p:spPr>
            <a:xfrm>
              <a:off x="3955416" y="1009639"/>
              <a:ext cx="65016" cy="65016"/>
            </a:xfrm>
            <a:custGeom>
              <a:rect b="b" l="l" r="r" t="t"/>
              <a:pathLst>
                <a:path extrusionOk="0" h="1040" w="1040">
                  <a:moveTo>
                    <a:pt x="527" y="1"/>
                  </a:moveTo>
                  <a:cubicBezTo>
                    <a:pt x="236" y="1"/>
                    <a:pt x="0" y="233"/>
                    <a:pt x="0" y="513"/>
                  </a:cubicBezTo>
                  <a:cubicBezTo>
                    <a:pt x="0" y="804"/>
                    <a:pt x="236" y="1040"/>
                    <a:pt x="527" y="1040"/>
                  </a:cubicBezTo>
                  <a:cubicBezTo>
                    <a:pt x="807" y="1040"/>
                    <a:pt x="1039" y="804"/>
                    <a:pt x="1039" y="513"/>
                  </a:cubicBezTo>
                  <a:cubicBezTo>
                    <a:pt x="1039" y="233"/>
                    <a:pt x="807" y="1"/>
                    <a:pt x="527"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33"/>
            <p:cNvSpPr/>
            <p:nvPr/>
          </p:nvSpPr>
          <p:spPr>
            <a:xfrm>
              <a:off x="3975171" y="1025080"/>
              <a:ext cx="20380" cy="34196"/>
            </a:xfrm>
            <a:custGeom>
              <a:rect b="b" l="l" r="r" t="t"/>
              <a:pathLst>
                <a:path extrusionOk="0" h="547" w="326">
                  <a:moveTo>
                    <a:pt x="274" y="0"/>
                  </a:moveTo>
                  <a:cubicBezTo>
                    <a:pt x="262" y="0"/>
                    <a:pt x="250" y="3"/>
                    <a:pt x="245" y="9"/>
                  </a:cubicBezTo>
                  <a:lnTo>
                    <a:pt x="12" y="244"/>
                  </a:lnTo>
                  <a:cubicBezTo>
                    <a:pt x="1" y="244"/>
                    <a:pt x="1" y="255"/>
                    <a:pt x="1" y="266"/>
                  </a:cubicBezTo>
                  <a:cubicBezTo>
                    <a:pt x="1" y="289"/>
                    <a:pt x="1" y="303"/>
                    <a:pt x="12" y="303"/>
                  </a:cubicBezTo>
                  <a:lnTo>
                    <a:pt x="245" y="535"/>
                  </a:lnTo>
                  <a:cubicBezTo>
                    <a:pt x="245" y="535"/>
                    <a:pt x="256" y="546"/>
                    <a:pt x="270" y="546"/>
                  </a:cubicBezTo>
                  <a:cubicBezTo>
                    <a:pt x="281" y="546"/>
                    <a:pt x="292" y="535"/>
                    <a:pt x="303" y="535"/>
                  </a:cubicBezTo>
                  <a:cubicBezTo>
                    <a:pt x="326" y="513"/>
                    <a:pt x="326" y="487"/>
                    <a:pt x="303" y="465"/>
                  </a:cubicBezTo>
                  <a:lnTo>
                    <a:pt x="116" y="266"/>
                  </a:lnTo>
                  <a:lnTo>
                    <a:pt x="303" y="79"/>
                  </a:lnTo>
                  <a:cubicBezTo>
                    <a:pt x="326" y="56"/>
                    <a:pt x="326" y="34"/>
                    <a:pt x="303" y="9"/>
                  </a:cubicBezTo>
                  <a:cubicBezTo>
                    <a:pt x="298" y="3"/>
                    <a:pt x="286" y="0"/>
                    <a:pt x="274"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33"/>
            <p:cNvSpPr/>
            <p:nvPr/>
          </p:nvSpPr>
          <p:spPr>
            <a:xfrm>
              <a:off x="4463788" y="1009639"/>
              <a:ext cx="65016" cy="65016"/>
            </a:xfrm>
            <a:custGeom>
              <a:rect b="b" l="l" r="r" t="t"/>
              <a:pathLst>
                <a:path extrusionOk="0" h="1040" w="1040">
                  <a:moveTo>
                    <a:pt x="516" y="1"/>
                  </a:moveTo>
                  <a:cubicBezTo>
                    <a:pt x="236" y="1"/>
                    <a:pt x="0" y="233"/>
                    <a:pt x="0" y="513"/>
                  </a:cubicBezTo>
                  <a:cubicBezTo>
                    <a:pt x="0" y="804"/>
                    <a:pt x="236" y="1040"/>
                    <a:pt x="516" y="1040"/>
                  </a:cubicBezTo>
                  <a:cubicBezTo>
                    <a:pt x="807" y="1040"/>
                    <a:pt x="1039" y="804"/>
                    <a:pt x="1039" y="513"/>
                  </a:cubicBezTo>
                  <a:cubicBezTo>
                    <a:pt x="1039" y="233"/>
                    <a:pt x="807" y="1"/>
                    <a:pt x="516"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33"/>
            <p:cNvSpPr/>
            <p:nvPr/>
          </p:nvSpPr>
          <p:spPr>
            <a:xfrm>
              <a:off x="4488606" y="1025080"/>
              <a:ext cx="20567" cy="34196"/>
            </a:xfrm>
            <a:custGeom>
              <a:rect b="b" l="l" r="r" t="t"/>
              <a:pathLst>
                <a:path extrusionOk="0" h="547" w="329">
                  <a:moveTo>
                    <a:pt x="54" y="0"/>
                  </a:moveTo>
                  <a:cubicBezTo>
                    <a:pt x="42" y="0"/>
                    <a:pt x="30" y="3"/>
                    <a:pt x="23" y="9"/>
                  </a:cubicBezTo>
                  <a:cubicBezTo>
                    <a:pt x="1" y="34"/>
                    <a:pt x="1" y="56"/>
                    <a:pt x="23" y="79"/>
                  </a:cubicBezTo>
                  <a:lnTo>
                    <a:pt x="222" y="266"/>
                  </a:lnTo>
                  <a:lnTo>
                    <a:pt x="23" y="465"/>
                  </a:lnTo>
                  <a:cubicBezTo>
                    <a:pt x="1" y="487"/>
                    <a:pt x="1" y="513"/>
                    <a:pt x="23" y="535"/>
                  </a:cubicBezTo>
                  <a:cubicBezTo>
                    <a:pt x="37" y="535"/>
                    <a:pt x="49" y="546"/>
                    <a:pt x="60" y="546"/>
                  </a:cubicBezTo>
                  <a:cubicBezTo>
                    <a:pt x="71" y="546"/>
                    <a:pt x="82" y="535"/>
                    <a:pt x="82" y="535"/>
                  </a:cubicBezTo>
                  <a:lnTo>
                    <a:pt x="317" y="303"/>
                  </a:lnTo>
                  <a:cubicBezTo>
                    <a:pt x="329" y="303"/>
                    <a:pt x="329" y="289"/>
                    <a:pt x="329" y="266"/>
                  </a:cubicBezTo>
                  <a:cubicBezTo>
                    <a:pt x="329" y="255"/>
                    <a:pt x="329" y="244"/>
                    <a:pt x="317" y="244"/>
                  </a:cubicBezTo>
                  <a:lnTo>
                    <a:pt x="82" y="9"/>
                  </a:lnTo>
                  <a:cubicBezTo>
                    <a:pt x="77" y="3"/>
                    <a:pt x="65" y="0"/>
                    <a:pt x="54"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33"/>
            <p:cNvSpPr/>
            <p:nvPr/>
          </p:nvSpPr>
          <p:spPr>
            <a:xfrm>
              <a:off x="4185971" y="994948"/>
              <a:ext cx="112464" cy="92835"/>
            </a:xfrm>
            <a:custGeom>
              <a:rect b="b" l="l" r="r" t="t"/>
              <a:pathLst>
                <a:path extrusionOk="0" h="1485" w="1799">
                  <a:moveTo>
                    <a:pt x="490" y="0"/>
                  </a:moveTo>
                  <a:cubicBezTo>
                    <a:pt x="210" y="0"/>
                    <a:pt x="0" y="224"/>
                    <a:pt x="0" y="491"/>
                  </a:cubicBezTo>
                  <a:cubicBezTo>
                    <a:pt x="0" y="981"/>
                    <a:pt x="899" y="1485"/>
                    <a:pt x="899" y="1485"/>
                  </a:cubicBezTo>
                  <a:cubicBezTo>
                    <a:pt x="899" y="1485"/>
                    <a:pt x="1798" y="995"/>
                    <a:pt x="1798" y="491"/>
                  </a:cubicBezTo>
                  <a:cubicBezTo>
                    <a:pt x="1798" y="224"/>
                    <a:pt x="1574" y="0"/>
                    <a:pt x="1308" y="0"/>
                  </a:cubicBezTo>
                  <a:cubicBezTo>
                    <a:pt x="1143" y="0"/>
                    <a:pt x="992" y="84"/>
                    <a:pt x="899" y="224"/>
                  </a:cubicBezTo>
                  <a:cubicBezTo>
                    <a:pt x="804" y="84"/>
                    <a:pt x="653" y="0"/>
                    <a:pt x="490"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33"/>
            <p:cNvSpPr/>
            <p:nvPr/>
          </p:nvSpPr>
          <p:spPr>
            <a:xfrm>
              <a:off x="4184533" y="994260"/>
              <a:ext cx="114590" cy="94210"/>
            </a:xfrm>
            <a:custGeom>
              <a:rect b="b" l="l" r="r" t="t"/>
              <a:pathLst>
                <a:path extrusionOk="0" h="1507" w="1833">
                  <a:moveTo>
                    <a:pt x="1331" y="25"/>
                  </a:moveTo>
                  <a:cubicBezTo>
                    <a:pt x="1597" y="25"/>
                    <a:pt x="1807" y="247"/>
                    <a:pt x="1807" y="502"/>
                  </a:cubicBezTo>
                  <a:cubicBezTo>
                    <a:pt x="1807" y="748"/>
                    <a:pt x="1586" y="992"/>
                    <a:pt x="1365" y="1179"/>
                  </a:cubicBezTo>
                  <a:cubicBezTo>
                    <a:pt x="1247" y="1272"/>
                    <a:pt x="1143" y="1342"/>
                    <a:pt x="1051" y="1400"/>
                  </a:cubicBezTo>
                  <a:cubicBezTo>
                    <a:pt x="1015" y="1426"/>
                    <a:pt x="981" y="1448"/>
                    <a:pt x="956" y="1459"/>
                  </a:cubicBezTo>
                  <a:cubicBezTo>
                    <a:pt x="941" y="1467"/>
                    <a:pt x="927" y="1474"/>
                    <a:pt x="918" y="1478"/>
                  </a:cubicBezTo>
                  <a:lnTo>
                    <a:pt x="918" y="1478"/>
                  </a:lnTo>
                  <a:cubicBezTo>
                    <a:pt x="913" y="1474"/>
                    <a:pt x="902" y="1467"/>
                    <a:pt x="886" y="1459"/>
                  </a:cubicBezTo>
                  <a:cubicBezTo>
                    <a:pt x="805" y="1412"/>
                    <a:pt x="583" y="1272"/>
                    <a:pt x="396" y="1098"/>
                  </a:cubicBezTo>
                  <a:cubicBezTo>
                    <a:pt x="197" y="922"/>
                    <a:pt x="35" y="712"/>
                    <a:pt x="35" y="502"/>
                  </a:cubicBezTo>
                  <a:cubicBezTo>
                    <a:pt x="35" y="376"/>
                    <a:pt x="82" y="258"/>
                    <a:pt x="175" y="165"/>
                  </a:cubicBezTo>
                  <a:cubicBezTo>
                    <a:pt x="256" y="81"/>
                    <a:pt x="373" y="25"/>
                    <a:pt x="513" y="25"/>
                  </a:cubicBezTo>
                  <a:cubicBezTo>
                    <a:pt x="676" y="25"/>
                    <a:pt x="816" y="107"/>
                    <a:pt x="911" y="247"/>
                  </a:cubicBezTo>
                  <a:lnTo>
                    <a:pt x="933" y="247"/>
                  </a:lnTo>
                  <a:cubicBezTo>
                    <a:pt x="1015" y="107"/>
                    <a:pt x="1166" y="25"/>
                    <a:pt x="1331" y="25"/>
                  </a:cubicBezTo>
                  <a:close/>
                  <a:moveTo>
                    <a:pt x="513" y="0"/>
                  </a:moveTo>
                  <a:cubicBezTo>
                    <a:pt x="233" y="0"/>
                    <a:pt x="1" y="235"/>
                    <a:pt x="1" y="502"/>
                  </a:cubicBezTo>
                  <a:cubicBezTo>
                    <a:pt x="12" y="759"/>
                    <a:pt x="233" y="1006"/>
                    <a:pt x="466" y="1190"/>
                  </a:cubicBezTo>
                  <a:cubicBezTo>
                    <a:pt x="687" y="1378"/>
                    <a:pt x="911" y="1507"/>
                    <a:pt x="911" y="1507"/>
                  </a:cubicBezTo>
                  <a:lnTo>
                    <a:pt x="922" y="1507"/>
                  </a:lnTo>
                  <a:cubicBezTo>
                    <a:pt x="922" y="1507"/>
                    <a:pt x="1155" y="1378"/>
                    <a:pt x="1376" y="1190"/>
                  </a:cubicBezTo>
                  <a:cubicBezTo>
                    <a:pt x="1611" y="1006"/>
                    <a:pt x="1832" y="759"/>
                    <a:pt x="1832" y="502"/>
                  </a:cubicBezTo>
                  <a:cubicBezTo>
                    <a:pt x="1832" y="235"/>
                    <a:pt x="1611" y="0"/>
                    <a:pt x="1331" y="0"/>
                  </a:cubicBezTo>
                  <a:cubicBezTo>
                    <a:pt x="1162" y="0"/>
                    <a:pt x="1015" y="88"/>
                    <a:pt x="922" y="219"/>
                  </a:cubicBezTo>
                  <a:lnTo>
                    <a:pt x="922" y="219"/>
                  </a:lnTo>
                  <a:cubicBezTo>
                    <a:pt x="828" y="88"/>
                    <a:pt x="669" y="0"/>
                    <a:pt x="513"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33"/>
            <p:cNvSpPr/>
            <p:nvPr/>
          </p:nvSpPr>
          <p:spPr>
            <a:xfrm>
              <a:off x="5127572" y="893611"/>
              <a:ext cx="42448" cy="41698"/>
            </a:xfrm>
            <a:custGeom>
              <a:rect b="b" l="l" r="r" t="t"/>
              <a:pathLst>
                <a:path extrusionOk="0" h="667" w="679">
                  <a:moveTo>
                    <a:pt x="340" y="0"/>
                  </a:moveTo>
                  <a:cubicBezTo>
                    <a:pt x="152" y="0"/>
                    <a:pt x="1" y="140"/>
                    <a:pt x="1" y="328"/>
                  </a:cubicBezTo>
                  <a:cubicBezTo>
                    <a:pt x="1" y="515"/>
                    <a:pt x="152" y="667"/>
                    <a:pt x="340" y="667"/>
                  </a:cubicBezTo>
                  <a:cubicBezTo>
                    <a:pt x="527" y="667"/>
                    <a:pt x="678" y="515"/>
                    <a:pt x="678" y="328"/>
                  </a:cubicBezTo>
                  <a:cubicBezTo>
                    <a:pt x="678" y="140"/>
                    <a:pt x="527" y="0"/>
                    <a:pt x="340" y="0"/>
                  </a:cubicBezTo>
                  <a:close/>
                </a:path>
              </a:pathLst>
            </a:custGeom>
            <a:solidFill>
              <a:srgbClr val="FA6CE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33"/>
            <p:cNvSpPr/>
            <p:nvPr/>
          </p:nvSpPr>
          <p:spPr>
            <a:xfrm>
              <a:off x="5127572" y="1004575"/>
              <a:ext cx="42448" cy="41572"/>
            </a:xfrm>
            <a:custGeom>
              <a:rect b="b" l="l" r="r" t="t"/>
              <a:pathLst>
                <a:path extrusionOk="0" h="665" w="679">
                  <a:moveTo>
                    <a:pt x="340" y="0"/>
                  </a:moveTo>
                  <a:cubicBezTo>
                    <a:pt x="152" y="0"/>
                    <a:pt x="1" y="152"/>
                    <a:pt x="1" y="325"/>
                  </a:cubicBezTo>
                  <a:cubicBezTo>
                    <a:pt x="1" y="513"/>
                    <a:pt x="152" y="664"/>
                    <a:pt x="340" y="664"/>
                  </a:cubicBezTo>
                  <a:cubicBezTo>
                    <a:pt x="527" y="664"/>
                    <a:pt x="678" y="513"/>
                    <a:pt x="678" y="325"/>
                  </a:cubicBezTo>
                  <a:cubicBezTo>
                    <a:pt x="678" y="152"/>
                    <a:pt x="527" y="0"/>
                    <a:pt x="340" y="0"/>
                  </a:cubicBezTo>
                  <a:close/>
                </a:path>
              </a:pathLst>
            </a:custGeom>
            <a:solidFill>
              <a:srgbClr val="FA6CE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33"/>
            <p:cNvSpPr/>
            <p:nvPr/>
          </p:nvSpPr>
          <p:spPr>
            <a:xfrm>
              <a:off x="5302677" y="1375821"/>
              <a:ext cx="548507" cy="548507"/>
            </a:xfrm>
            <a:custGeom>
              <a:rect b="b" l="l" r="r" t="t"/>
              <a:pathLst>
                <a:path extrusionOk="0" h="8774" w="8774">
                  <a:moveTo>
                    <a:pt x="431" y="0"/>
                  </a:moveTo>
                  <a:cubicBezTo>
                    <a:pt x="199" y="0"/>
                    <a:pt x="0" y="185"/>
                    <a:pt x="0" y="431"/>
                  </a:cubicBezTo>
                  <a:lnTo>
                    <a:pt x="0" y="8342"/>
                  </a:lnTo>
                  <a:cubicBezTo>
                    <a:pt x="0" y="8575"/>
                    <a:pt x="199" y="8773"/>
                    <a:pt x="431" y="8773"/>
                  </a:cubicBezTo>
                  <a:lnTo>
                    <a:pt x="8342" y="8773"/>
                  </a:lnTo>
                  <a:cubicBezTo>
                    <a:pt x="8588" y="8773"/>
                    <a:pt x="8773" y="8575"/>
                    <a:pt x="8773" y="8342"/>
                  </a:cubicBezTo>
                  <a:lnTo>
                    <a:pt x="8773" y="431"/>
                  </a:lnTo>
                  <a:cubicBezTo>
                    <a:pt x="8773" y="185"/>
                    <a:pt x="8588" y="0"/>
                    <a:pt x="8342" y="0"/>
                  </a:cubicBezTo>
                  <a:close/>
                </a:path>
              </a:pathLst>
            </a:custGeom>
            <a:solidFill>
              <a:schemeClr val="l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33"/>
            <p:cNvSpPr/>
            <p:nvPr/>
          </p:nvSpPr>
          <p:spPr>
            <a:xfrm>
              <a:off x="5756410" y="1404890"/>
              <a:ext cx="65016" cy="64953"/>
            </a:xfrm>
            <a:custGeom>
              <a:rect b="b" l="l" r="r" t="t"/>
              <a:pathLst>
                <a:path extrusionOk="0" h="1039" w="1040">
                  <a:moveTo>
                    <a:pt x="524" y="0"/>
                  </a:moveTo>
                  <a:cubicBezTo>
                    <a:pt x="233" y="0"/>
                    <a:pt x="0" y="235"/>
                    <a:pt x="0" y="515"/>
                  </a:cubicBezTo>
                  <a:cubicBezTo>
                    <a:pt x="0" y="807"/>
                    <a:pt x="233" y="1039"/>
                    <a:pt x="524" y="1039"/>
                  </a:cubicBezTo>
                  <a:cubicBezTo>
                    <a:pt x="815" y="1039"/>
                    <a:pt x="1039" y="807"/>
                    <a:pt x="1039" y="515"/>
                  </a:cubicBezTo>
                  <a:cubicBezTo>
                    <a:pt x="1039" y="235"/>
                    <a:pt x="815" y="0"/>
                    <a:pt x="524" y="0"/>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3"/>
            <p:cNvSpPr/>
            <p:nvPr/>
          </p:nvSpPr>
          <p:spPr>
            <a:xfrm>
              <a:off x="5410640" y="1477845"/>
              <a:ext cx="341457" cy="341457"/>
            </a:xfrm>
            <a:custGeom>
              <a:rect b="b" l="l" r="r" t="t"/>
              <a:pathLst>
                <a:path extrusionOk="0" h="5462" w="5462">
                  <a:moveTo>
                    <a:pt x="2731" y="1"/>
                  </a:moveTo>
                  <a:cubicBezTo>
                    <a:pt x="1225" y="1"/>
                    <a:pt x="1" y="1213"/>
                    <a:pt x="1" y="2731"/>
                  </a:cubicBezTo>
                  <a:cubicBezTo>
                    <a:pt x="1" y="4238"/>
                    <a:pt x="1225" y="5461"/>
                    <a:pt x="2731" y="5461"/>
                  </a:cubicBezTo>
                  <a:cubicBezTo>
                    <a:pt x="4235" y="5461"/>
                    <a:pt x="5461" y="4238"/>
                    <a:pt x="5461" y="2731"/>
                  </a:cubicBezTo>
                  <a:cubicBezTo>
                    <a:pt x="5461" y="1213"/>
                    <a:pt x="4235" y="1"/>
                    <a:pt x="2731"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33"/>
            <p:cNvSpPr/>
            <p:nvPr/>
          </p:nvSpPr>
          <p:spPr>
            <a:xfrm>
              <a:off x="5444961" y="1512166"/>
              <a:ext cx="272815" cy="272128"/>
            </a:xfrm>
            <a:custGeom>
              <a:rect b="b" l="l" r="r" t="t"/>
              <a:pathLst>
                <a:path extrusionOk="0" h="4353" w="4364">
                  <a:moveTo>
                    <a:pt x="2182" y="1"/>
                  </a:moveTo>
                  <a:cubicBezTo>
                    <a:pt x="981" y="1"/>
                    <a:pt x="1" y="981"/>
                    <a:pt x="1" y="2182"/>
                  </a:cubicBezTo>
                  <a:cubicBezTo>
                    <a:pt x="1" y="3383"/>
                    <a:pt x="981" y="4352"/>
                    <a:pt x="2182" y="4352"/>
                  </a:cubicBezTo>
                  <a:cubicBezTo>
                    <a:pt x="3383" y="4352"/>
                    <a:pt x="4363" y="3383"/>
                    <a:pt x="4363" y="2182"/>
                  </a:cubicBezTo>
                  <a:cubicBezTo>
                    <a:pt x="4363" y="981"/>
                    <a:pt x="3383" y="1"/>
                    <a:pt x="2182"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33"/>
            <p:cNvSpPr/>
            <p:nvPr/>
          </p:nvSpPr>
          <p:spPr>
            <a:xfrm>
              <a:off x="5482095" y="1548612"/>
              <a:ext cx="199235" cy="199235"/>
            </a:xfrm>
            <a:custGeom>
              <a:rect b="b" l="l" r="r" t="t"/>
              <a:pathLst>
                <a:path extrusionOk="0" h="3187" w="3187">
                  <a:moveTo>
                    <a:pt x="1588" y="0"/>
                  </a:moveTo>
                  <a:cubicBezTo>
                    <a:pt x="712" y="0"/>
                    <a:pt x="0" y="725"/>
                    <a:pt x="0" y="1599"/>
                  </a:cubicBezTo>
                  <a:cubicBezTo>
                    <a:pt x="0" y="2475"/>
                    <a:pt x="712" y="3187"/>
                    <a:pt x="1588" y="3187"/>
                  </a:cubicBezTo>
                  <a:cubicBezTo>
                    <a:pt x="2462" y="3187"/>
                    <a:pt x="3187" y="2475"/>
                    <a:pt x="3187" y="1599"/>
                  </a:cubicBezTo>
                  <a:cubicBezTo>
                    <a:pt x="3187" y="725"/>
                    <a:pt x="2462" y="0"/>
                    <a:pt x="1588" y="0"/>
                  </a:cubicBezTo>
                  <a:close/>
                </a:path>
              </a:pathLst>
            </a:custGeom>
            <a:solidFill>
              <a:schemeClr val="accent4"/>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33"/>
            <p:cNvSpPr/>
            <p:nvPr/>
          </p:nvSpPr>
          <p:spPr>
            <a:xfrm>
              <a:off x="5371943" y="1439899"/>
              <a:ext cx="219615" cy="219740"/>
            </a:xfrm>
            <a:custGeom>
              <a:rect b="b" l="l" r="r" t="t"/>
              <a:pathLst>
                <a:path extrusionOk="0" h="3515" w="3513">
                  <a:moveTo>
                    <a:pt x="222" y="0"/>
                  </a:moveTo>
                  <a:cubicBezTo>
                    <a:pt x="93" y="0"/>
                    <a:pt x="1" y="95"/>
                    <a:pt x="1" y="224"/>
                  </a:cubicBezTo>
                  <a:cubicBezTo>
                    <a:pt x="1" y="339"/>
                    <a:pt x="93" y="434"/>
                    <a:pt x="222" y="434"/>
                  </a:cubicBezTo>
                  <a:cubicBezTo>
                    <a:pt x="259" y="434"/>
                    <a:pt x="303" y="420"/>
                    <a:pt x="340" y="398"/>
                  </a:cubicBezTo>
                  <a:lnTo>
                    <a:pt x="3431" y="3500"/>
                  </a:lnTo>
                  <a:cubicBezTo>
                    <a:pt x="3442" y="3514"/>
                    <a:pt x="3454" y="3514"/>
                    <a:pt x="3465" y="3514"/>
                  </a:cubicBezTo>
                  <a:cubicBezTo>
                    <a:pt x="3479" y="3514"/>
                    <a:pt x="3490" y="3514"/>
                    <a:pt x="3501" y="3500"/>
                  </a:cubicBezTo>
                  <a:cubicBezTo>
                    <a:pt x="3512" y="3478"/>
                    <a:pt x="3512" y="3456"/>
                    <a:pt x="3501" y="3430"/>
                  </a:cubicBezTo>
                  <a:lnTo>
                    <a:pt x="399" y="339"/>
                  </a:lnTo>
                  <a:cubicBezTo>
                    <a:pt x="421" y="305"/>
                    <a:pt x="432" y="258"/>
                    <a:pt x="432" y="224"/>
                  </a:cubicBezTo>
                  <a:cubicBezTo>
                    <a:pt x="432" y="95"/>
                    <a:pt x="340" y="0"/>
                    <a:pt x="222"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33"/>
            <p:cNvSpPr/>
            <p:nvPr/>
          </p:nvSpPr>
          <p:spPr>
            <a:xfrm>
              <a:off x="5343490" y="1603750"/>
              <a:ext cx="276504" cy="214864"/>
            </a:xfrm>
            <a:custGeom>
              <a:rect b="b" l="l" r="r" t="t"/>
              <a:pathLst>
                <a:path extrusionOk="0" h="3437" w="4423">
                  <a:moveTo>
                    <a:pt x="4363" y="0"/>
                  </a:moveTo>
                  <a:cubicBezTo>
                    <a:pt x="4351" y="0"/>
                    <a:pt x="4339" y="6"/>
                    <a:pt x="4327" y="17"/>
                  </a:cubicBezTo>
                  <a:lnTo>
                    <a:pt x="1177" y="3167"/>
                  </a:lnTo>
                  <a:lnTo>
                    <a:pt x="432" y="3167"/>
                  </a:lnTo>
                  <a:cubicBezTo>
                    <a:pt x="407" y="3075"/>
                    <a:pt x="325" y="2994"/>
                    <a:pt x="222" y="2994"/>
                  </a:cubicBezTo>
                  <a:cubicBezTo>
                    <a:pt x="93" y="2994"/>
                    <a:pt x="1" y="3097"/>
                    <a:pt x="1" y="3215"/>
                  </a:cubicBezTo>
                  <a:cubicBezTo>
                    <a:pt x="1" y="3330"/>
                    <a:pt x="93" y="3436"/>
                    <a:pt x="222" y="3436"/>
                  </a:cubicBezTo>
                  <a:cubicBezTo>
                    <a:pt x="325" y="3436"/>
                    <a:pt x="407" y="3355"/>
                    <a:pt x="432" y="3260"/>
                  </a:cubicBezTo>
                  <a:lnTo>
                    <a:pt x="1202" y="3260"/>
                  </a:lnTo>
                  <a:cubicBezTo>
                    <a:pt x="1213" y="3260"/>
                    <a:pt x="1224" y="3260"/>
                    <a:pt x="1224" y="3248"/>
                  </a:cubicBezTo>
                  <a:lnTo>
                    <a:pt x="4397" y="76"/>
                  </a:lnTo>
                  <a:cubicBezTo>
                    <a:pt x="4422" y="65"/>
                    <a:pt x="4422" y="28"/>
                    <a:pt x="4397" y="17"/>
                  </a:cubicBezTo>
                  <a:cubicBezTo>
                    <a:pt x="4386" y="6"/>
                    <a:pt x="4374" y="0"/>
                    <a:pt x="4363"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3"/>
            <p:cNvSpPr/>
            <p:nvPr/>
          </p:nvSpPr>
          <p:spPr>
            <a:xfrm>
              <a:off x="5523730" y="1590935"/>
              <a:ext cx="115278" cy="115278"/>
            </a:xfrm>
            <a:custGeom>
              <a:rect b="b" l="l" r="r" t="t"/>
              <a:pathLst>
                <a:path extrusionOk="0" h="1844" w="1844">
                  <a:moveTo>
                    <a:pt x="922" y="1"/>
                  </a:moveTo>
                  <a:cubicBezTo>
                    <a:pt x="421" y="1"/>
                    <a:pt x="1" y="410"/>
                    <a:pt x="1" y="922"/>
                  </a:cubicBezTo>
                  <a:cubicBezTo>
                    <a:pt x="1" y="1423"/>
                    <a:pt x="421" y="1843"/>
                    <a:pt x="922" y="1843"/>
                  </a:cubicBezTo>
                  <a:cubicBezTo>
                    <a:pt x="1434" y="1843"/>
                    <a:pt x="1843" y="1423"/>
                    <a:pt x="1843" y="922"/>
                  </a:cubicBezTo>
                  <a:cubicBezTo>
                    <a:pt x="1843" y="410"/>
                    <a:pt x="1434" y="1"/>
                    <a:pt x="922" y="1"/>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33"/>
            <p:cNvSpPr/>
            <p:nvPr/>
          </p:nvSpPr>
          <p:spPr>
            <a:xfrm>
              <a:off x="5567490" y="1706215"/>
              <a:ext cx="27757" cy="162039"/>
            </a:xfrm>
            <a:custGeom>
              <a:rect b="b" l="l" r="r" t="t"/>
              <a:pathLst>
                <a:path extrusionOk="0" h="2592" w="444">
                  <a:moveTo>
                    <a:pt x="222" y="1"/>
                  </a:moveTo>
                  <a:cubicBezTo>
                    <a:pt x="197" y="1"/>
                    <a:pt x="174" y="12"/>
                    <a:pt x="174" y="48"/>
                  </a:cubicBezTo>
                  <a:lnTo>
                    <a:pt x="174" y="2160"/>
                  </a:lnTo>
                  <a:cubicBezTo>
                    <a:pt x="71" y="2182"/>
                    <a:pt x="1" y="2263"/>
                    <a:pt x="1" y="2370"/>
                  </a:cubicBezTo>
                  <a:cubicBezTo>
                    <a:pt x="1" y="2499"/>
                    <a:pt x="104" y="2591"/>
                    <a:pt x="222" y="2591"/>
                  </a:cubicBezTo>
                  <a:cubicBezTo>
                    <a:pt x="337" y="2591"/>
                    <a:pt x="443" y="2499"/>
                    <a:pt x="443" y="2370"/>
                  </a:cubicBezTo>
                  <a:cubicBezTo>
                    <a:pt x="443" y="2263"/>
                    <a:pt x="362" y="2182"/>
                    <a:pt x="267" y="2160"/>
                  </a:cubicBezTo>
                  <a:lnTo>
                    <a:pt x="267" y="48"/>
                  </a:lnTo>
                  <a:cubicBezTo>
                    <a:pt x="267" y="12"/>
                    <a:pt x="244" y="1"/>
                    <a:pt x="222"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33"/>
            <p:cNvSpPr/>
            <p:nvPr/>
          </p:nvSpPr>
          <p:spPr>
            <a:xfrm>
              <a:off x="5545610" y="1619317"/>
              <a:ext cx="72205" cy="65016"/>
            </a:xfrm>
            <a:custGeom>
              <a:rect b="b" l="l" r="r" t="t"/>
              <a:pathLst>
                <a:path extrusionOk="0" h="1040" w="1155">
                  <a:moveTo>
                    <a:pt x="314" y="0"/>
                  </a:moveTo>
                  <a:cubicBezTo>
                    <a:pt x="141" y="0"/>
                    <a:pt x="1" y="140"/>
                    <a:pt x="1" y="317"/>
                  </a:cubicBezTo>
                  <a:lnTo>
                    <a:pt x="1" y="527"/>
                  </a:lnTo>
                  <a:cubicBezTo>
                    <a:pt x="1" y="689"/>
                    <a:pt x="141" y="829"/>
                    <a:pt x="303" y="840"/>
                  </a:cubicBezTo>
                  <a:lnTo>
                    <a:pt x="477" y="1028"/>
                  </a:lnTo>
                  <a:cubicBezTo>
                    <a:pt x="477" y="1039"/>
                    <a:pt x="491" y="1039"/>
                    <a:pt x="502" y="1039"/>
                  </a:cubicBezTo>
                  <a:cubicBezTo>
                    <a:pt x="513" y="1028"/>
                    <a:pt x="524" y="1028"/>
                    <a:pt x="524" y="1017"/>
                  </a:cubicBezTo>
                  <a:lnTo>
                    <a:pt x="524" y="840"/>
                  </a:lnTo>
                  <a:lnTo>
                    <a:pt x="841" y="840"/>
                  </a:lnTo>
                  <a:cubicBezTo>
                    <a:pt x="1014" y="840"/>
                    <a:pt x="1154" y="700"/>
                    <a:pt x="1154" y="527"/>
                  </a:cubicBezTo>
                  <a:lnTo>
                    <a:pt x="1154" y="317"/>
                  </a:lnTo>
                  <a:cubicBezTo>
                    <a:pt x="1154" y="140"/>
                    <a:pt x="1014" y="0"/>
                    <a:pt x="841"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33"/>
            <p:cNvSpPr/>
            <p:nvPr/>
          </p:nvSpPr>
          <p:spPr>
            <a:xfrm>
              <a:off x="5772352" y="1419894"/>
              <a:ext cx="34321" cy="33195"/>
            </a:xfrm>
            <a:custGeom>
              <a:rect b="b" l="l" r="r" t="t"/>
              <a:pathLst>
                <a:path extrusionOk="0" h="531" w="549">
                  <a:moveTo>
                    <a:pt x="497" y="1"/>
                  </a:moveTo>
                  <a:cubicBezTo>
                    <a:pt x="485" y="1"/>
                    <a:pt x="473" y="6"/>
                    <a:pt x="468" y="18"/>
                  </a:cubicBezTo>
                  <a:lnTo>
                    <a:pt x="25" y="460"/>
                  </a:lnTo>
                  <a:cubicBezTo>
                    <a:pt x="0" y="474"/>
                    <a:pt x="0" y="508"/>
                    <a:pt x="25" y="519"/>
                  </a:cubicBezTo>
                  <a:cubicBezTo>
                    <a:pt x="36" y="530"/>
                    <a:pt x="48" y="530"/>
                    <a:pt x="59" y="530"/>
                  </a:cubicBezTo>
                  <a:cubicBezTo>
                    <a:pt x="70" y="530"/>
                    <a:pt x="84" y="530"/>
                    <a:pt x="95" y="519"/>
                  </a:cubicBezTo>
                  <a:lnTo>
                    <a:pt x="527" y="88"/>
                  </a:lnTo>
                  <a:cubicBezTo>
                    <a:pt x="549" y="65"/>
                    <a:pt x="549" y="29"/>
                    <a:pt x="527" y="18"/>
                  </a:cubicBezTo>
                  <a:cubicBezTo>
                    <a:pt x="521" y="6"/>
                    <a:pt x="509" y="1"/>
                    <a:pt x="497"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33"/>
            <p:cNvSpPr/>
            <p:nvPr/>
          </p:nvSpPr>
          <p:spPr>
            <a:xfrm>
              <a:off x="5772352" y="1419894"/>
              <a:ext cx="34321" cy="33195"/>
            </a:xfrm>
            <a:custGeom>
              <a:rect b="b" l="l" r="r" t="t"/>
              <a:pathLst>
                <a:path extrusionOk="0" h="531" w="549">
                  <a:moveTo>
                    <a:pt x="59" y="1"/>
                  </a:moveTo>
                  <a:cubicBezTo>
                    <a:pt x="48" y="1"/>
                    <a:pt x="36" y="6"/>
                    <a:pt x="25" y="18"/>
                  </a:cubicBezTo>
                  <a:cubicBezTo>
                    <a:pt x="0" y="29"/>
                    <a:pt x="0" y="65"/>
                    <a:pt x="25" y="88"/>
                  </a:cubicBezTo>
                  <a:lnTo>
                    <a:pt x="468" y="519"/>
                  </a:lnTo>
                  <a:cubicBezTo>
                    <a:pt x="468" y="530"/>
                    <a:pt x="479" y="530"/>
                    <a:pt x="490" y="530"/>
                  </a:cubicBezTo>
                  <a:cubicBezTo>
                    <a:pt x="504" y="530"/>
                    <a:pt x="515" y="530"/>
                    <a:pt x="527" y="519"/>
                  </a:cubicBezTo>
                  <a:cubicBezTo>
                    <a:pt x="549" y="508"/>
                    <a:pt x="549" y="474"/>
                    <a:pt x="527" y="460"/>
                  </a:cubicBezTo>
                  <a:lnTo>
                    <a:pt x="95" y="18"/>
                  </a:lnTo>
                  <a:cubicBezTo>
                    <a:pt x="83" y="6"/>
                    <a:pt x="71" y="1"/>
                    <a:pt x="59"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33"/>
            <p:cNvSpPr/>
            <p:nvPr/>
          </p:nvSpPr>
          <p:spPr>
            <a:xfrm>
              <a:off x="3855900" y="313097"/>
              <a:ext cx="380091" cy="379966"/>
            </a:xfrm>
            <a:custGeom>
              <a:rect b="b" l="l" r="r" t="t"/>
              <a:pathLst>
                <a:path extrusionOk="0" h="6078" w="6080">
                  <a:moveTo>
                    <a:pt x="432" y="1"/>
                  </a:moveTo>
                  <a:cubicBezTo>
                    <a:pt x="199" y="1"/>
                    <a:pt x="0" y="185"/>
                    <a:pt x="0" y="432"/>
                  </a:cubicBezTo>
                  <a:lnTo>
                    <a:pt x="0" y="5646"/>
                  </a:lnTo>
                  <a:cubicBezTo>
                    <a:pt x="0" y="5892"/>
                    <a:pt x="199" y="6077"/>
                    <a:pt x="432" y="6077"/>
                  </a:cubicBezTo>
                  <a:lnTo>
                    <a:pt x="5646" y="6077"/>
                  </a:lnTo>
                  <a:cubicBezTo>
                    <a:pt x="5892" y="6077"/>
                    <a:pt x="6080" y="5892"/>
                    <a:pt x="6080" y="5646"/>
                  </a:cubicBezTo>
                  <a:lnTo>
                    <a:pt x="6080" y="432"/>
                  </a:lnTo>
                  <a:cubicBezTo>
                    <a:pt x="6080" y="185"/>
                    <a:pt x="5892" y="1"/>
                    <a:pt x="5646" y="1"/>
                  </a:cubicBezTo>
                  <a:close/>
                </a:path>
              </a:pathLst>
            </a:custGeom>
            <a:solidFill>
              <a:schemeClr val="l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3"/>
            <p:cNvSpPr/>
            <p:nvPr/>
          </p:nvSpPr>
          <p:spPr>
            <a:xfrm>
              <a:off x="3918540" y="375049"/>
              <a:ext cx="255311" cy="255999"/>
            </a:xfrm>
            <a:custGeom>
              <a:rect b="b" l="l" r="r" t="t"/>
              <a:pathLst>
                <a:path extrusionOk="0" h="4095" w="4084">
                  <a:moveTo>
                    <a:pt x="2042" y="1"/>
                  </a:moveTo>
                  <a:cubicBezTo>
                    <a:pt x="911" y="1"/>
                    <a:pt x="1" y="922"/>
                    <a:pt x="1" y="2053"/>
                  </a:cubicBezTo>
                  <a:cubicBezTo>
                    <a:pt x="1" y="3174"/>
                    <a:pt x="911" y="4095"/>
                    <a:pt x="2042" y="4095"/>
                  </a:cubicBezTo>
                  <a:cubicBezTo>
                    <a:pt x="3162" y="4095"/>
                    <a:pt x="4084" y="3174"/>
                    <a:pt x="4084" y="2053"/>
                  </a:cubicBezTo>
                  <a:cubicBezTo>
                    <a:pt x="4084" y="922"/>
                    <a:pt x="3162" y="1"/>
                    <a:pt x="2042" y="1"/>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3"/>
            <p:cNvSpPr/>
            <p:nvPr/>
          </p:nvSpPr>
          <p:spPr>
            <a:xfrm>
              <a:off x="3957237" y="414433"/>
              <a:ext cx="177230" cy="177230"/>
            </a:xfrm>
            <a:custGeom>
              <a:rect b="b" l="l" r="r" t="t"/>
              <a:pathLst>
                <a:path extrusionOk="0" h="2835" w="2835">
                  <a:moveTo>
                    <a:pt x="1423" y="1"/>
                  </a:moveTo>
                  <a:cubicBezTo>
                    <a:pt x="642" y="1"/>
                    <a:pt x="1" y="642"/>
                    <a:pt x="1" y="1423"/>
                  </a:cubicBezTo>
                  <a:cubicBezTo>
                    <a:pt x="1" y="2193"/>
                    <a:pt x="642" y="2835"/>
                    <a:pt x="1423" y="2835"/>
                  </a:cubicBezTo>
                  <a:cubicBezTo>
                    <a:pt x="2205" y="2835"/>
                    <a:pt x="2835" y="2193"/>
                    <a:pt x="2835" y="1423"/>
                  </a:cubicBezTo>
                  <a:cubicBezTo>
                    <a:pt x="2835" y="642"/>
                    <a:pt x="2205" y="1"/>
                    <a:pt x="1423" y="1"/>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33"/>
            <p:cNvSpPr/>
            <p:nvPr/>
          </p:nvSpPr>
          <p:spPr>
            <a:xfrm>
              <a:off x="4029379" y="464695"/>
              <a:ext cx="49074" cy="75143"/>
            </a:xfrm>
            <a:custGeom>
              <a:rect b="b" l="l" r="r" t="t"/>
              <a:pathLst>
                <a:path extrusionOk="0" h="1202" w="785">
                  <a:moveTo>
                    <a:pt x="0" y="1"/>
                  </a:moveTo>
                  <a:lnTo>
                    <a:pt x="0" y="1202"/>
                  </a:lnTo>
                  <a:lnTo>
                    <a:pt x="785" y="597"/>
                  </a:lnTo>
                  <a:lnTo>
                    <a:pt x="0" y="1"/>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33"/>
            <p:cNvSpPr/>
            <p:nvPr/>
          </p:nvSpPr>
          <p:spPr>
            <a:xfrm>
              <a:off x="4028692" y="464008"/>
              <a:ext cx="51137" cy="76706"/>
            </a:xfrm>
            <a:custGeom>
              <a:rect b="b" l="l" r="r" t="t"/>
              <a:pathLst>
                <a:path extrusionOk="0" h="1227" w="818">
                  <a:moveTo>
                    <a:pt x="25" y="37"/>
                  </a:moveTo>
                  <a:lnTo>
                    <a:pt x="781" y="608"/>
                  </a:lnTo>
                  <a:lnTo>
                    <a:pt x="25" y="1190"/>
                  </a:lnTo>
                  <a:lnTo>
                    <a:pt x="25" y="37"/>
                  </a:lnTo>
                  <a:close/>
                  <a:moveTo>
                    <a:pt x="0" y="0"/>
                  </a:moveTo>
                  <a:lnTo>
                    <a:pt x="0" y="12"/>
                  </a:lnTo>
                  <a:lnTo>
                    <a:pt x="0" y="1213"/>
                  </a:lnTo>
                  <a:lnTo>
                    <a:pt x="0" y="1227"/>
                  </a:lnTo>
                  <a:lnTo>
                    <a:pt x="11" y="1227"/>
                  </a:lnTo>
                  <a:lnTo>
                    <a:pt x="807" y="619"/>
                  </a:lnTo>
                  <a:lnTo>
                    <a:pt x="818" y="608"/>
                  </a:lnTo>
                  <a:lnTo>
                    <a:pt x="807" y="597"/>
                  </a:lnTo>
                  <a:lnTo>
                    <a:pt x="11" y="0"/>
                  </a:ln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33"/>
            <p:cNvSpPr/>
            <p:nvPr/>
          </p:nvSpPr>
          <p:spPr>
            <a:xfrm>
              <a:off x="3926346" y="1360473"/>
              <a:ext cx="280192" cy="18254"/>
            </a:xfrm>
            <a:custGeom>
              <a:rect b="b" l="l" r="r" t="t"/>
              <a:pathLst>
                <a:path extrusionOk="0" h="292" w="4482">
                  <a:moveTo>
                    <a:pt x="1" y="0"/>
                  </a:moveTo>
                  <a:lnTo>
                    <a:pt x="1" y="292"/>
                  </a:lnTo>
                  <a:lnTo>
                    <a:pt x="4481" y="292"/>
                  </a:lnTo>
                  <a:lnTo>
                    <a:pt x="4481" y="0"/>
                  </a:ln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33"/>
            <p:cNvSpPr/>
            <p:nvPr/>
          </p:nvSpPr>
          <p:spPr>
            <a:xfrm>
              <a:off x="3926346" y="1409297"/>
              <a:ext cx="280192" cy="18254"/>
            </a:xfrm>
            <a:custGeom>
              <a:rect b="b" l="l" r="r" t="t"/>
              <a:pathLst>
                <a:path extrusionOk="0" h="292" w="4482">
                  <a:moveTo>
                    <a:pt x="141" y="1"/>
                  </a:moveTo>
                  <a:cubicBezTo>
                    <a:pt x="57" y="1"/>
                    <a:pt x="1" y="71"/>
                    <a:pt x="1" y="141"/>
                  </a:cubicBezTo>
                  <a:lnTo>
                    <a:pt x="1" y="152"/>
                  </a:lnTo>
                  <a:cubicBezTo>
                    <a:pt x="1" y="233"/>
                    <a:pt x="57" y="292"/>
                    <a:pt x="141" y="292"/>
                  </a:cubicBezTo>
                  <a:lnTo>
                    <a:pt x="4341" y="292"/>
                  </a:lnTo>
                  <a:cubicBezTo>
                    <a:pt x="4411" y="292"/>
                    <a:pt x="4481" y="233"/>
                    <a:pt x="4481" y="152"/>
                  </a:cubicBezTo>
                  <a:lnTo>
                    <a:pt x="4481" y="141"/>
                  </a:lnTo>
                  <a:cubicBezTo>
                    <a:pt x="4481" y="71"/>
                    <a:pt x="4411" y="1"/>
                    <a:pt x="4341"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33"/>
            <p:cNvSpPr/>
            <p:nvPr/>
          </p:nvSpPr>
          <p:spPr>
            <a:xfrm>
              <a:off x="3926346" y="1458872"/>
              <a:ext cx="206487" cy="18442"/>
            </a:xfrm>
            <a:custGeom>
              <a:rect b="b" l="l" r="r" t="t"/>
              <a:pathLst>
                <a:path extrusionOk="0" h="295" w="3303">
                  <a:moveTo>
                    <a:pt x="141" y="0"/>
                  </a:moveTo>
                  <a:cubicBezTo>
                    <a:pt x="57" y="0"/>
                    <a:pt x="1" y="59"/>
                    <a:pt x="1" y="140"/>
                  </a:cubicBezTo>
                  <a:lnTo>
                    <a:pt x="1" y="154"/>
                  </a:lnTo>
                  <a:cubicBezTo>
                    <a:pt x="1" y="224"/>
                    <a:pt x="57" y="294"/>
                    <a:pt x="141" y="294"/>
                  </a:cubicBezTo>
                  <a:lnTo>
                    <a:pt x="3162" y="294"/>
                  </a:lnTo>
                  <a:cubicBezTo>
                    <a:pt x="3243" y="294"/>
                    <a:pt x="3302" y="224"/>
                    <a:pt x="3302" y="154"/>
                  </a:cubicBezTo>
                  <a:lnTo>
                    <a:pt x="3302" y="140"/>
                  </a:lnTo>
                  <a:cubicBezTo>
                    <a:pt x="3302" y="59"/>
                    <a:pt x="3243" y="0"/>
                    <a:pt x="3162"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33"/>
            <p:cNvSpPr/>
            <p:nvPr/>
          </p:nvSpPr>
          <p:spPr>
            <a:xfrm>
              <a:off x="5423080" y="399742"/>
              <a:ext cx="280130" cy="18442"/>
            </a:xfrm>
            <a:custGeom>
              <a:rect b="b" l="l" r="r" t="t"/>
              <a:pathLst>
                <a:path extrusionOk="0" h="295" w="4481">
                  <a:moveTo>
                    <a:pt x="141" y="1"/>
                  </a:moveTo>
                  <a:cubicBezTo>
                    <a:pt x="71" y="1"/>
                    <a:pt x="1" y="71"/>
                    <a:pt x="1" y="141"/>
                  </a:cubicBezTo>
                  <a:lnTo>
                    <a:pt x="1" y="155"/>
                  </a:lnTo>
                  <a:cubicBezTo>
                    <a:pt x="1" y="236"/>
                    <a:pt x="71" y="295"/>
                    <a:pt x="141" y="295"/>
                  </a:cubicBezTo>
                  <a:lnTo>
                    <a:pt x="4341" y="295"/>
                  </a:lnTo>
                  <a:cubicBezTo>
                    <a:pt x="4422" y="295"/>
                    <a:pt x="4481" y="236"/>
                    <a:pt x="4481" y="155"/>
                  </a:cubicBezTo>
                  <a:lnTo>
                    <a:pt x="4481" y="141"/>
                  </a:lnTo>
                  <a:cubicBezTo>
                    <a:pt x="4481" y="71"/>
                    <a:pt x="4422" y="1"/>
                    <a:pt x="4341"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3"/>
            <p:cNvSpPr/>
            <p:nvPr/>
          </p:nvSpPr>
          <p:spPr>
            <a:xfrm>
              <a:off x="5423080" y="347230"/>
              <a:ext cx="280130" cy="18442"/>
            </a:xfrm>
            <a:custGeom>
              <a:rect b="b" l="l" r="r" t="t"/>
              <a:pathLst>
                <a:path extrusionOk="0" h="295" w="4481">
                  <a:moveTo>
                    <a:pt x="141" y="1"/>
                  </a:moveTo>
                  <a:cubicBezTo>
                    <a:pt x="71" y="1"/>
                    <a:pt x="1" y="71"/>
                    <a:pt x="1" y="141"/>
                  </a:cubicBezTo>
                  <a:lnTo>
                    <a:pt x="1" y="155"/>
                  </a:lnTo>
                  <a:cubicBezTo>
                    <a:pt x="1" y="236"/>
                    <a:pt x="71" y="295"/>
                    <a:pt x="141" y="295"/>
                  </a:cubicBezTo>
                  <a:lnTo>
                    <a:pt x="4341" y="295"/>
                  </a:lnTo>
                  <a:cubicBezTo>
                    <a:pt x="4422" y="295"/>
                    <a:pt x="4481" y="236"/>
                    <a:pt x="4481" y="155"/>
                  </a:cubicBezTo>
                  <a:lnTo>
                    <a:pt x="4481" y="141"/>
                  </a:lnTo>
                  <a:cubicBezTo>
                    <a:pt x="4481" y="71"/>
                    <a:pt x="4422" y="1"/>
                    <a:pt x="4341"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33"/>
            <p:cNvSpPr/>
            <p:nvPr/>
          </p:nvSpPr>
          <p:spPr>
            <a:xfrm>
              <a:off x="5423080" y="449442"/>
              <a:ext cx="280130" cy="17567"/>
            </a:xfrm>
            <a:custGeom>
              <a:rect b="b" l="l" r="r" t="t"/>
              <a:pathLst>
                <a:path extrusionOk="0" h="281" w="4481">
                  <a:moveTo>
                    <a:pt x="141" y="1"/>
                  </a:moveTo>
                  <a:cubicBezTo>
                    <a:pt x="71" y="1"/>
                    <a:pt x="1" y="60"/>
                    <a:pt x="1" y="141"/>
                  </a:cubicBezTo>
                  <a:lnTo>
                    <a:pt x="1" y="152"/>
                  </a:lnTo>
                  <a:cubicBezTo>
                    <a:pt x="1" y="222"/>
                    <a:pt x="71" y="281"/>
                    <a:pt x="141" y="281"/>
                  </a:cubicBezTo>
                  <a:lnTo>
                    <a:pt x="4341" y="281"/>
                  </a:lnTo>
                  <a:cubicBezTo>
                    <a:pt x="4422" y="281"/>
                    <a:pt x="4481" y="222"/>
                    <a:pt x="4481" y="152"/>
                  </a:cubicBezTo>
                  <a:lnTo>
                    <a:pt x="4481" y="141"/>
                  </a:lnTo>
                  <a:cubicBezTo>
                    <a:pt x="4481" y="60"/>
                    <a:pt x="4422" y="1"/>
                    <a:pt x="4341"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33"/>
            <p:cNvSpPr/>
            <p:nvPr/>
          </p:nvSpPr>
          <p:spPr>
            <a:xfrm>
              <a:off x="5423080" y="498329"/>
              <a:ext cx="206487" cy="18254"/>
            </a:xfrm>
            <a:custGeom>
              <a:rect b="b" l="l" r="r" t="t"/>
              <a:pathLst>
                <a:path extrusionOk="0" h="292" w="3303">
                  <a:moveTo>
                    <a:pt x="141" y="0"/>
                  </a:moveTo>
                  <a:cubicBezTo>
                    <a:pt x="71" y="0"/>
                    <a:pt x="1" y="70"/>
                    <a:pt x="1" y="140"/>
                  </a:cubicBezTo>
                  <a:lnTo>
                    <a:pt x="1" y="151"/>
                  </a:lnTo>
                  <a:cubicBezTo>
                    <a:pt x="1" y="233"/>
                    <a:pt x="71" y="291"/>
                    <a:pt x="141" y="291"/>
                  </a:cubicBezTo>
                  <a:lnTo>
                    <a:pt x="3173" y="291"/>
                  </a:lnTo>
                  <a:cubicBezTo>
                    <a:pt x="3243" y="291"/>
                    <a:pt x="3302" y="233"/>
                    <a:pt x="3302" y="151"/>
                  </a:cubicBezTo>
                  <a:lnTo>
                    <a:pt x="3302" y="140"/>
                  </a:lnTo>
                  <a:cubicBezTo>
                    <a:pt x="3302" y="70"/>
                    <a:pt x="3243" y="0"/>
                    <a:pt x="3173"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33"/>
            <p:cNvSpPr/>
            <p:nvPr/>
          </p:nvSpPr>
          <p:spPr>
            <a:xfrm>
              <a:off x="5024154" y="601215"/>
              <a:ext cx="629339" cy="665972"/>
            </a:xfrm>
            <a:custGeom>
              <a:rect b="b" l="l" r="r" t="t"/>
              <a:pathLst>
                <a:path extrusionOk="0" h="10653" w="10067">
                  <a:moveTo>
                    <a:pt x="431" y="0"/>
                  </a:moveTo>
                  <a:cubicBezTo>
                    <a:pt x="185" y="0"/>
                    <a:pt x="0" y="199"/>
                    <a:pt x="0" y="431"/>
                  </a:cubicBezTo>
                  <a:lnTo>
                    <a:pt x="0" y="10210"/>
                  </a:lnTo>
                  <a:cubicBezTo>
                    <a:pt x="0" y="10453"/>
                    <a:pt x="185" y="10652"/>
                    <a:pt x="431" y="10652"/>
                  </a:cubicBezTo>
                  <a:lnTo>
                    <a:pt x="9624" y="10652"/>
                  </a:lnTo>
                  <a:cubicBezTo>
                    <a:pt x="9871" y="10652"/>
                    <a:pt x="10067" y="10453"/>
                    <a:pt x="10067" y="10210"/>
                  </a:cubicBezTo>
                  <a:lnTo>
                    <a:pt x="10067" y="431"/>
                  </a:lnTo>
                  <a:cubicBezTo>
                    <a:pt x="10067" y="199"/>
                    <a:pt x="9871" y="0"/>
                    <a:pt x="9624"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33"/>
            <p:cNvSpPr/>
            <p:nvPr/>
          </p:nvSpPr>
          <p:spPr>
            <a:xfrm>
              <a:off x="5024154" y="601215"/>
              <a:ext cx="629339" cy="665972"/>
            </a:xfrm>
            <a:custGeom>
              <a:rect b="b" l="l" r="r" t="t"/>
              <a:pathLst>
                <a:path extrusionOk="0" h="10653" w="10067">
                  <a:moveTo>
                    <a:pt x="431" y="0"/>
                  </a:moveTo>
                  <a:cubicBezTo>
                    <a:pt x="185" y="0"/>
                    <a:pt x="0" y="199"/>
                    <a:pt x="0" y="431"/>
                  </a:cubicBezTo>
                  <a:lnTo>
                    <a:pt x="0" y="10210"/>
                  </a:lnTo>
                  <a:cubicBezTo>
                    <a:pt x="0" y="10453"/>
                    <a:pt x="185" y="10652"/>
                    <a:pt x="431" y="10652"/>
                  </a:cubicBezTo>
                  <a:lnTo>
                    <a:pt x="9624" y="10652"/>
                  </a:lnTo>
                  <a:cubicBezTo>
                    <a:pt x="9871" y="10652"/>
                    <a:pt x="10067" y="10453"/>
                    <a:pt x="10067" y="10210"/>
                  </a:cubicBezTo>
                  <a:lnTo>
                    <a:pt x="10067" y="431"/>
                  </a:lnTo>
                  <a:cubicBezTo>
                    <a:pt x="10067" y="199"/>
                    <a:pt x="9871" y="0"/>
                    <a:pt x="9624" y="0"/>
                  </a:cubicBezTo>
                  <a:close/>
                </a:path>
              </a:pathLst>
            </a:custGeom>
            <a:gradFill>
              <a:gsLst>
                <a:gs pos="0">
                  <a:srgbClr val="66BEE9">
                    <a:alpha val="34509"/>
                  </a:srgbClr>
                </a:gs>
                <a:gs pos="100000">
                  <a:srgbClr val="4EB3E4">
                    <a:alpha val="57647"/>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33"/>
            <p:cNvSpPr/>
            <p:nvPr/>
          </p:nvSpPr>
          <p:spPr>
            <a:xfrm>
              <a:off x="5091188" y="660930"/>
              <a:ext cx="172104" cy="172166"/>
            </a:xfrm>
            <a:custGeom>
              <a:rect b="b" l="l" r="r" t="t"/>
              <a:pathLst>
                <a:path extrusionOk="0" h="2754" w="2753">
                  <a:moveTo>
                    <a:pt x="244" y="1"/>
                  </a:moveTo>
                  <a:cubicBezTo>
                    <a:pt x="104" y="1"/>
                    <a:pt x="0" y="107"/>
                    <a:pt x="0" y="247"/>
                  </a:cubicBezTo>
                  <a:lnTo>
                    <a:pt x="0" y="2510"/>
                  </a:lnTo>
                  <a:cubicBezTo>
                    <a:pt x="0" y="2650"/>
                    <a:pt x="104" y="2753"/>
                    <a:pt x="244" y="2753"/>
                  </a:cubicBezTo>
                  <a:lnTo>
                    <a:pt x="2521" y="2753"/>
                  </a:lnTo>
                  <a:cubicBezTo>
                    <a:pt x="2649" y="2753"/>
                    <a:pt x="2753" y="2650"/>
                    <a:pt x="2753" y="2510"/>
                  </a:cubicBezTo>
                  <a:lnTo>
                    <a:pt x="2753" y="247"/>
                  </a:lnTo>
                  <a:cubicBezTo>
                    <a:pt x="2753" y="107"/>
                    <a:pt x="2649" y="1"/>
                    <a:pt x="2521" y="1"/>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3"/>
            <p:cNvSpPr/>
            <p:nvPr/>
          </p:nvSpPr>
          <p:spPr>
            <a:xfrm>
              <a:off x="5091188" y="1111726"/>
              <a:ext cx="500370" cy="89834"/>
            </a:xfrm>
            <a:custGeom>
              <a:rect b="b" l="l" r="r" t="t"/>
              <a:pathLst>
                <a:path extrusionOk="0" h="1437" w="8004">
                  <a:moveTo>
                    <a:pt x="244" y="0"/>
                  </a:moveTo>
                  <a:cubicBezTo>
                    <a:pt x="104" y="0"/>
                    <a:pt x="0" y="118"/>
                    <a:pt x="0" y="247"/>
                  </a:cubicBezTo>
                  <a:lnTo>
                    <a:pt x="0" y="1202"/>
                  </a:lnTo>
                  <a:cubicBezTo>
                    <a:pt x="0" y="1330"/>
                    <a:pt x="104" y="1437"/>
                    <a:pt x="244" y="1437"/>
                  </a:cubicBezTo>
                  <a:lnTo>
                    <a:pt x="7760" y="1437"/>
                  </a:lnTo>
                  <a:cubicBezTo>
                    <a:pt x="7886" y="1437"/>
                    <a:pt x="8003" y="1330"/>
                    <a:pt x="8003" y="1202"/>
                  </a:cubicBezTo>
                  <a:lnTo>
                    <a:pt x="8003" y="247"/>
                  </a:lnTo>
                  <a:cubicBezTo>
                    <a:pt x="8003" y="118"/>
                    <a:pt x="7886" y="0"/>
                    <a:pt x="7760" y="0"/>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3"/>
            <p:cNvSpPr/>
            <p:nvPr/>
          </p:nvSpPr>
          <p:spPr>
            <a:xfrm>
              <a:off x="5310679" y="685811"/>
              <a:ext cx="279505" cy="17567"/>
            </a:xfrm>
            <a:custGeom>
              <a:rect b="b" l="l" r="r" t="t"/>
              <a:pathLst>
                <a:path extrusionOk="0" h="281" w="4471">
                  <a:moveTo>
                    <a:pt x="130" y="0"/>
                  </a:moveTo>
                  <a:cubicBezTo>
                    <a:pt x="60" y="0"/>
                    <a:pt x="1" y="59"/>
                    <a:pt x="1" y="129"/>
                  </a:cubicBezTo>
                  <a:lnTo>
                    <a:pt x="1" y="151"/>
                  </a:lnTo>
                  <a:cubicBezTo>
                    <a:pt x="1" y="221"/>
                    <a:pt x="60" y="280"/>
                    <a:pt x="130" y="280"/>
                  </a:cubicBezTo>
                  <a:lnTo>
                    <a:pt x="4341" y="280"/>
                  </a:lnTo>
                  <a:cubicBezTo>
                    <a:pt x="4411" y="280"/>
                    <a:pt x="4470" y="221"/>
                    <a:pt x="4470" y="151"/>
                  </a:cubicBezTo>
                  <a:lnTo>
                    <a:pt x="4470" y="129"/>
                  </a:lnTo>
                  <a:cubicBezTo>
                    <a:pt x="4470" y="59"/>
                    <a:pt x="4411" y="0"/>
                    <a:pt x="4341"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3"/>
            <p:cNvSpPr/>
            <p:nvPr/>
          </p:nvSpPr>
          <p:spPr>
            <a:xfrm>
              <a:off x="5310679" y="734635"/>
              <a:ext cx="279505" cy="18254"/>
            </a:xfrm>
            <a:custGeom>
              <a:rect b="b" l="l" r="r" t="t"/>
              <a:pathLst>
                <a:path extrusionOk="0" h="292" w="4471">
                  <a:moveTo>
                    <a:pt x="130" y="1"/>
                  </a:moveTo>
                  <a:cubicBezTo>
                    <a:pt x="60" y="1"/>
                    <a:pt x="1" y="59"/>
                    <a:pt x="1" y="141"/>
                  </a:cubicBezTo>
                  <a:lnTo>
                    <a:pt x="1" y="152"/>
                  </a:lnTo>
                  <a:cubicBezTo>
                    <a:pt x="1" y="233"/>
                    <a:pt x="60" y="292"/>
                    <a:pt x="130" y="292"/>
                  </a:cubicBezTo>
                  <a:lnTo>
                    <a:pt x="4341" y="292"/>
                  </a:lnTo>
                  <a:cubicBezTo>
                    <a:pt x="4411" y="292"/>
                    <a:pt x="4470" y="233"/>
                    <a:pt x="4470" y="152"/>
                  </a:cubicBezTo>
                  <a:lnTo>
                    <a:pt x="4470" y="141"/>
                  </a:lnTo>
                  <a:cubicBezTo>
                    <a:pt x="4470" y="59"/>
                    <a:pt x="4411" y="1"/>
                    <a:pt x="4341"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3"/>
            <p:cNvSpPr/>
            <p:nvPr/>
          </p:nvSpPr>
          <p:spPr>
            <a:xfrm>
              <a:off x="5310679" y="784147"/>
              <a:ext cx="206487" cy="17629"/>
            </a:xfrm>
            <a:custGeom>
              <a:rect b="b" l="l" r="r" t="t"/>
              <a:pathLst>
                <a:path extrusionOk="0" h="282" w="3303">
                  <a:moveTo>
                    <a:pt x="130" y="1"/>
                  </a:moveTo>
                  <a:cubicBezTo>
                    <a:pt x="60" y="1"/>
                    <a:pt x="1" y="60"/>
                    <a:pt x="1" y="130"/>
                  </a:cubicBezTo>
                  <a:lnTo>
                    <a:pt x="1" y="152"/>
                  </a:lnTo>
                  <a:cubicBezTo>
                    <a:pt x="1" y="222"/>
                    <a:pt x="60" y="281"/>
                    <a:pt x="130" y="281"/>
                  </a:cubicBezTo>
                  <a:lnTo>
                    <a:pt x="3162" y="281"/>
                  </a:lnTo>
                  <a:cubicBezTo>
                    <a:pt x="3244" y="281"/>
                    <a:pt x="3302" y="222"/>
                    <a:pt x="3302" y="152"/>
                  </a:cubicBezTo>
                  <a:lnTo>
                    <a:pt x="3302" y="130"/>
                  </a:lnTo>
                  <a:cubicBezTo>
                    <a:pt x="3302" y="60"/>
                    <a:pt x="3244" y="1"/>
                    <a:pt x="3162"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33"/>
            <p:cNvSpPr/>
            <p:nvPr/>
          </p:nvSpPr>
          <p:spPr>
            <a:xfrm>
              <a:off x="5131260" y="742700"/>
              <a:ext cx="94960" cy="53263"/>
            </a:xfrm>
            <a:custGeom>
              <a:rect b="b" l="l" r="r" t="t"/>
              <a:pathLst>
                <a:path extrusionOk="0" h="852" w="1519">
                  <a:moveTo>
                    <a:pt x="760" y="0"/>
                  </a:moveTo>
                  <a:cubicBezTo>
                    <a:pt x="339" y="0"/>
                    <a:pt x="1" y="350"/>
                    <a:pt x="1" y="770"/>
                  </a:cubicBezTo>
                  <a:lnTo>
                    <a:pt x="1" y="852"/>
                  </a:lnTo>
                  <a:lnTo>
                    <a:pt x="1518" y="852"/>
                  </a:lnTo>
                  <a:lnTo>
                    <a:pt x="1518" y="770"/>
                  </a:lnTo>
                  <a:cubicBezTo>
                    <a:pt x="1518" y="350"/>
                    <a:pt x="1180" y="0"/>
                    <a:pt x="760"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33"/>
            <p:cNvSpPr/>
            <p:nvPr/>
          </p:nvSpPr>
          <p:spPr>
            <a:xfrm>
              <a:off x="5150203" y="691562"/>
              <a:ext cx="56951" cy="57639"/>
            </a:xfrm>
            <a:custGeom>
              <a:rect b="b" l="l" r="r" t="t"/>
              <a:pathLst>
                <a:path extrusionOk="0" h="922" w="911">
                  <a:moveTo>
                    <a:pt x="457" y="1"/>
                  </a:moveTo>
                  <a:cubicBezTo>
                    <a:pt x="199" y="1"/>
                    <a:pt x="0" y="211"/>
                    <a:pt x="0" y="468"/>
                  </a:cubicBezTo>
                  <a:cubicBezTo>
                    <a:pt x="0" y="712"/>
                    <a:pt x="199" y="922"/>
                    <a:pt x="457" y="922"/>
                  </a:cubicBezTo>
                  <a:cubicBezTo>
                    <a:pt x="711" y="922"/>
                    <a:pt x="910" y="712"/>
                    <a:pt x="910" y="468"/>
                  </a:cubicBezTo>
                  <a:cubicBezTo>
                    <a:pt x="910" y="211"/>
                    <a:pt x="711" y="1"/>
                    <a:pt x="457"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33"/>
            <p:cNvSpPr/>
            <p:nvPr/>
          </p:nvSpPr>
          <p:spPr>
            <a:xfrm>
              <a:off x="5209342" y="902363"/>
              <a:ext cx="380841" cy="18254"/>
            </a:xfrm>
            <a:custGeom>
              <a:rect b="b" l="l" r="r" t="t"/>
              <a:pathLst>
                <a:path extrusionOk="0" h="292" w="6092">
                  <a:moveTo>
                    <a:pt x="141" y="0"/>
                  </a:moveTo>
                  <a:cubicBezTo>
                    <a:pt x="71" y="0"/>
                    <a:pt x="1" y="59"/>
                    <a:pt x="1" y="140"/>
                  </a:cubicBezTo>
                  <a:lnTo>
                    <a:pt x="1" y="151"/>
                  </a:lnTo>
                  <a:cubicBezTo>
                    <a:pt x="1" y="235"/>
                    <a:pt x="71" y="291"/>
                    <a:pt x="141" y="291"/>
                  </a:cubicBezTo>
                  <a:lnTo>
                    <a:pt x="5962" y="291"/>
                  </a:lnTo>
                  <a:cubicBezTo>
                    <a:pt x="6032" y="291"/>
                    <a:pt x="6091" y="235"/>
                    <a:pt x="6091" y="151"/>
                  </a:cubicBezTo>
                  <a:lnTo>
                    <a:pt x="6091" y="140"/>
                  </a:lnTo>
                  <a:cubicBezTo>
                    <a:pt x="6091" y="59"/>
                    <a:pt x="6032" y="0"/>
                    <a:pt x="5962"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3"/>
            <p:cNvSpPr/>
            <p:nvPr/>
          </p:nvSpPr>
          <p:spPr>
            <a:xfrm>
              <a:off x="5108693" y="873981"/>
              <a:ext cx="80207" cy="80269"/>
            </a:xfrm>
            <a:custGeom>
              <a:rect b="b" l="l" r="r" t="t"/>
              <a:pathLst>
                <a:path extrusionOk="0" h="1284" w="1283">
                  <a:moveTo>
                    <a:pt x="642" y="1"/>
                  </a:moveTo>
                  <a:cubicBezTo>
                    <a:pt x="292" y="1"/>
                    <a:pt x="0" y="292"/>
                    <a:pt x="0" y="642"/>
                  </a:cubicBezTo>
                  <a:cubicBezTo>
                    <a:pt x="0" y="1003"/>
                    <a:pt x="292" y="1283"/>
                    <a:pt x="642" y="1283"/>
                  </a:cubicBezTo>
                  <a:cubicBezTo>
                    <a:pt x="992" y="1283"/>
                    <a:pt x="1283" y="1003"/>
                    <a:pt x="1283" y="642"/>
                  </a:cubicBezTo>
                  <a:cubicBezTo>
                    <a:pt x="1283" y="292"/>
                    <a:pt x="992" y="1"/>
                    <a:pt x="642" y="1"/>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33"/>
            <p:cNvSpPr/>
            <p:nvPr/>
          </p:nvSpPr>
          <p:spPr>
            <a:xfrm>
              <a:off x="5209342" y="1013327"/>
              <a:ext cx="380841" cy="18254"/>
            </a:xfrm>
            <a:custGeom>
              <a:rect b="b" l="l" r="r" t="t"/>
              <a:pathLst>
                <a:path extrusionOk="0" h="292" w="6092">
                  <a:moveTo>
                    <a:pt x="141" y="0"/>
                  </a:moveTo>
                  <a:cubicBezTo>
                    <a:pt x="71" y="0"/>
                    <a:pt x="1" y="71"/>
                    <a:pt x="1" y="141"/>
                  </a:cubicBezTo>
                  <a:lnTo>
                    <a:pt x="1" y="152"/>
                  </a:lnTo>
                  <a:cubicBezTo>
                    <a:pt x="1" y="233"/>
                    <a:pt x="71" y="292"/>
                    <a:pt x="141" y="292"/>
                  </a:cubicBezTo>
                  <a:lnTo>
                    <a:pt x="5962" y="292"/>
                  </a:lnTo>
                  <a:cubicBezTo>
                    <a:pt x="6032" y="292"/>
                    <a:pt x="6091" y="233"/>
                    <a:pt x="6091" y="152"/>
                  </a:cubicBezTo>
                  <a:lnTo>
                    <a:pt x="6091" y="141"/>
                  </a:lnTo>
                  <a:cubicBezTo>
                    <a:pt x="6091" y="71"/>
                    <a:pt x="6032" y="0"/>
                    <a:pt x="5962"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3"/>
            <p:cNvSpPr/>
            <p:nvPr/>
          </p:nvSpPr>
          <p:spPr>
            <a:xfrm>
              <a:off x="5108693" y="984820"/>
              <a:ext cx="80207" cy="80207"/>
            </a:xfrm>
            <a:custGeom>
              <a:rect b="b" l="l" r="r" t="t"/>
              <a:pathLst>
                <a:path extrusionOk="0" h="1283" w="1283">
                  <a:moveTo>
                    <a:pt x="642" y="0"/>
                  </a:moveTo>
                  <a:cubicBezTo>
                    <a:pt x="292" y="0"/>
                    <a:pt x="0" y="291"/>
                    <a:pt x="0" y="641"/>
                  </a:cubicBezTo>
                  <a:cubicBezTo>
                    <a:pt x="0" y="1003"/>
                    <a:pt x="292" y="1283"/>
                    <a:pt x="642" y="1283"/>
                  </a:cubicBezTo>
                  <a:cubicBezTo>
                    <a:pt x="992" y="1283"/>
                    <a:pt x="1283" y="1003"/>
                    <a:pt x="1283" y="641"/>
                  </a:cubicBezTo>
                  <a:cubicBezTo>
                    <a:pt x="1283" y="291"/>
                    <a:pt x="992" y="0"/>
                    <a:pt x="642"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3"/>
            <p:cNvSpPr/>
            <p:nvPr/>
          </p:nvSpPr>
          <p:spPr>
            <a:xfrm>
              <a:off x="5234910" y="1147422"/>
              <a:ext cx="206425" cy="17567"/>
            </a:xfrm>
            <a:custGeom>
              <a:rect b="b" l="l" r="r" t="t"/>
              <a:pathLst>
                <a:path extrusionOk="0" h="281" w="3302">
                  <a:moveTo>
                    <a:pt x="56" y="0"/>
                  </a:moveTo>
                  <a:cubicBezTo>
                    <a:pt x="23" y="0"/>
                    <a:pt x="0" y="26"/>
                    <a:pt x="0" y="48"/>
                  </a:cubicBezTo>
                  <a:lnTo>
                    <a:pt x="0" y="222"/>
                  </a:lnTo>
                  <a:cubicBezTo>
                    <a:pt x="0" y="258"/>
                    <a:pt x="23" y="281"/>
                    <a:pt x="56" y="281"/>
                  </a:cubicBezTo>
                  <a:lnTo>
                    <a:pt x="3243" y="281"/>
                  </a:lnTo>
                  <a:cubicBezTo>
                    <a:pt x="3277" y="281"/>
                    <a:pt x="3302" y="258"/>
                    <a:pt x="3302" y="222"/>
                  </a:cubicBezTo>
                  <a:lnTo>
                    <a:pt x="3302" y="48"/>
                  </a:lnTo>
                  <a:cubicBezTo>
                    <a:pt x="3302" y="26"/>
                    <a:pt x="3277" y="0"/>
                    <a:pt x="3243"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133"/>
          <p:cNvGrpSpPr/>
          <p:nvPr/>
        </p:nvGrpSpPr>
        <p:grpSpPr>
          <a:xfrm>
            <a:off x="3932770" y="2263047"/>
            <a:ext cx="1347595" cy="2151779"/>
            <a:chOff x="4119450" y="2708296"/>
            <a:chExt cx="1253461" cy="2001469"/>
          </a:xfrm>
        </p:grpSpPr>
        <p:sp>
          <p:nvSpPr>
            <p:cNvPr id="5350" name="Google Shape;5350;p133"/>
            <p:cNvSpPr/>
            <p:nvPr/>
          </p:nvSpPr>
          <p:spPr>
            <a:xfrm>
              <a:off x="4119450" y="2708296"/>
              <a:ext cx="1042298" cy="2001469"/>
            </a:xfrm>
            <a:custGeom>
              <a:rect b="b" l="l" r="r" t="t"/>
              <a:pathLst>
                <a:path extrusionOk="0" h="28435" w="14808">
                  <a:moveTo>
                    <a:pt x="1879" y="1"/>
                  </a:moveTo>
                  <a:cubicBezTo>
                    <a:pt x="840" y="1"/>
                    <a:pt x="0" y="841"/>
                    <a:pt x="0" y="1880"/>
                  </a:cubicBezTo>
                  <a:lnTo>
                    <a:pt x="0" y="26555"/>
                  </a:lnTo>
                  <a:cubicBezTo>
                    <a:pt x="0" y="27558"/>
                    <a:pt x="784" y="28376"/>
                    <a:pt x="1765" y="28434"/>
                  </a:cubicBezTo>
                  <a:lnTo>
                    <a:pt x="12929" y="28434"/>
                  </a:lnTo>
                  <a:cubicBezTo>
                    <a:pt x="13968" y="28434"/>
                    <a:pt x="14808" y="27594"/>
                    <a:pt x="14808" y="26555"/>
                  </a:cubicBezTo>
                  <a:lnTo>
                    <a:pt x="14808" y="1880"/>
                  </a:lnTo>
                  <a:cubicBezTo>
                    <a:pt x="14808" y="841"/>
                    <a:pt x="13968" y="1"/>
                    <a:pt x="12929"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3"/>
            <p:cNvSpPr/>
            <p:nvPr/>
          </p:nvSpPr>
          <p:spPr>
            <a:xfrm>
              <a:off x="4148238" y="2737859"/>
              <a:ext cx="983947" cy="1942343"/>
            </a:xfrm>
            <a:custGeom>
              <a:rect b="b" l="l" r="r" t="t"/>
              <a:pathLst>
                <a:path extrusionOk="0" h="27595" w="13979">
                  <a:moveTo>
                    <a:pt x="1470" y="1"/>
                  </a:moveTo>
                  <a:cubicBezTo>
                    <a:pt x="655" y="1"/>
                    <a:pt x="0" y="653"/>
                    <a:pt x="0" y="1460"/>
                  </a:cubicBezTo>
                  <a:lnTo>
                    <a:pt x="0" y="26135"/>
                  </a:lnTo>
                  <a:cubicBezTo>
                    <a:pt x="0" y="26942"/>
                    <a:pt x="655" y="27594"/>
                    <a:pt x="1470" y="27594"/>
                  </a:cubicBezTo>
                  <a:lnTo>
                    <a:pt x="12520" y="27594"/>
                  </a:lnTo>
                  <a:cubicBezTo>
                    <a:pt x="13327" y="27594"/>
                    <a:pt x="13979" y="26942"/>
                    <a:pt x="13979" y="26135"/>
                  </a:cubicBezTo>
                  <a:lnTo>
                    <a:pt x="13979" y="1460"/>
                  </a:lnTo>
                  <a:cubicBezTo>
                    <a:pt x="13979" y="653"/>
                    <a:pt x="13327" y="1"/>
                    <a:pt x="12520" y="1"/>
                  </a:cubicBezTo>
                  <a:lnTo>
                    <a:pt x="10722" y="1"/>
                  </a:lnTo>
                  <a:lnTo>
                    <a:pt x="10397" y="572"/>
                  </a:lnTo>
                  <a:cubicBezTo>
                    <a:pt x="10221" y="874"/>
                    <a:pt x="9907" y="1062"/>
                    <a:pt x="9557" y="1062"/>
                  </a:cubicBezTo>
                  <a:lnTo>
                    <a:pt x="4436" y="1062"/>
                  </a:lnTo>
                  <a:cubicBezTo>
                    <a:pt x="4086" y="1062"/>
                    <a:pt x="3758" y="874"/>
                    <a:pt x="3596" y="572"/>
                  </a:cubicBezTo>
                  <a:lnTo>
                    <a:pt x="3268" y="1"/>
                  </a:lnTo>
                  <a:close/>
                </a:path>
              </a:pathLst>
            </a:custGeom>
            <a:gradFill>
              <a:gsLst>
                <a:gs pos="0">
                  <a:schemeClr val="lt1"/>
                </a:gs>
                <a:gs pos="100000">
                  <a:srgbClr val="4EB3E4">
                    <a:alpha val="57647"/>
                  </a:srgbClr>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3"/>
            <p:cNvSpPr/>
            <p:nvPr/>
          </p:nvSpPr>
          <p:spPr>
            <a:xfrm>
              <a:off x="4288732" y="3133648"/>
              <a:ext cx="1084179" cy="362355"/>
            </a:xfrm>
            <a:custGeom>
              <a:rect b="b" l="l" r="r" t="t"/>
              <a:pathLst>
                <a:path extrusionOk="0" h="5148" w="15403">
                  <a:moveTo>
                    <a:pt x="421" y="1"/>
                  </a:moveTo>
                  <a:cubicBezTo>
                    <a:pt x="186" y="1"/>
                    <a:pt x="1" y="199"/>
                    <a:pt x="1" y="421"/>
                  </a:cubicBezTo>
                  <a:lnTo>
                    <a:pt x="1" y="4727"/>
                  </a:lnTo>
                  <a:cubicBezTo>
                    <a:pt x="1" y="4960"/>
                    <a:pt x="186" y="5147"/>
                    <a:pt x="421" y="5147"/>
                  </a:cubicBezTo>
                  <a:lnTo>
                    <a:pt x="14982" y="5147"/>
                  </a:lnTo>
                  <a:cubicBezTo>
                    <a:pt x="15214" y="5147"/>
                    <a:pt x="15402" y="4960"/>
                    <a:pt x="15402" y="4727"/>
                  </a:cubicBezTo>
                  <a:lnTo>
                    <a:pt x="15402" y="421"/>
                  </a:lnTo>
                  <a:cubicBezTo>
                    <a:pt x="15402" y="199"/>
                    <a:pt x="15214" y="1"/>
                    <a:pt x="14982"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33"/>
            <p:cNvSpPr/>
            <p:nvPr/>
          </p:nvSpPr>
          <p:spPr>
            <a:xfrm>
              <a:off x="4288732" y="3133648"/>
              <a:ext cx="1084179" cy="362355"/>
            </a:xfrm>
            <a:custGeom>
              <a:rect b="b" l="l" r="r" t="t"/>
              <a:pathLst>
                <a:path extrusionOk="0" h="5148" w="15403">
                  <a:moveTo>
                    <a:pt x="421" y="1"/>
                  </a:moveTo>
                  <a:cubicBezTo>
                    <a:pt x="186" y="1"/>
                    <a:pt x="1" y="199"/>
                    <a:pt x="1" y="421"/>
                  </a:cubicBezTo>
                  <a:lnTo>
                    <a:pt x="1" y="4727"/>
                  </a:lnTo>
                  <a:cubicBezTo>
                    <a:pt x="1" y="4960"/>
                    <a:pt x="186" y="5147"/>
                    <a:pt x="421" y="5147"/>
                  </a:cubicBezTo>
                  <a:lnTo>
                    <a:pt x="14982" y="5147"/>
                  </a:lnTo>
                  <a:cubicBezTo>
                    <a:pt x="15214" y="5147"/>
                    <a:pt x="15402" y="4960"/>
                    <a:pt x="15402" y="4727"/>
                  </a:cubicBezTo>
                  <a:lnTo>
                    <a:pt x="15402" y="421"/>
                  </a:lnTo>
                  <a:cubicBezTo>
                    <a:pt x="15402" y="199"/>
                    <a:pt x="15214" y="1"/>
                    <a:pt x="14982" y="1"/>
                  </a:cubicBezTo>
                  <a:close/>
                </a:path>
              </a:pathLst>
            </a:custGeom>
            <a:gradFill>
              <a:gsLst>
                <a:gs pos="0">
                  <a:srgbClr val="66BEE9">
                    <a:alpha val="34509"/>
                  </a:srgbClr>
                </a:gs>
                <a:gs pos="100000">
                  <a:schemeClr val="lt2"/>
                </a:gs>
              </a:gsLst>
              <a:lin ang="5400700" scaled="0"/>
            </a:gra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3"/>
            <p:cNvSpPr/>
            <p:nvPr/>
          </p:nvSpPr>
          <p:spPr>
            <a:xfrm>
              <a:off x="4384740" y="3185524"/>
              <a:ext cx="290771" cy="103540"/>
            </a:xfrm>
            <a:custGeom>
              <a:rect b="b" l="l" r="r" t="t"/>
              <a:pathLst>
                <a:path extrusionOk="0" h="1471" w="4131">
                  <a:moveTo>
                    <a:pt x="118" y="0"/>
                  </a:moveTo>
                  <a:cubicBezTo>
                    <a:pt x="48" y="0"/>
                    <a:pt x="0" y="56"/>
                    <a:pt x="0" y="126"/>
                  </a:cubicBezTo>
                  <a:lnTo>
                    <a:pt x="0" y="1353"/>
                  </a:lnTo>
                  <a:cubicBezTo>
                    <a:pt x="0" y="1411"/>
                    <a:pt x="48" y="1470"/>
                    <a:pt x="118" y="1470"/>
                  </a:cubicBezTo>
                  <a:lnTo>
                    <a:pt x="4016" y="1470"/>
                  </a:lnTo>
                  <a:cubicBezTo>
                    <a:pt x="4086" y="1470"/>
                    <a:pt x="4131" y="1411"/>
                    <a:pt x="4131" y="1353"/>
                  </a:cubicBezTo>
                  <a:lnTo>
                    <a:pt x="4131" y="126"/>
                  </a:lnTo>
                  <a:cubicBezTo>
                    <a:pt x="4131" y="56"/>
                    <a:pt x="4086" y="0"/>
                    <a:pt x="4016"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3"/>
            <p:cNvSpPr/>
            <p:nvPr/>
          </p:nvSpPr>
          <p:spPr>
            <a:xfrm>
              <a:off x="4397973" y="3329959"/>
              <a:ext cx="203631" cy="15626"/>
            </a:xfrm>
            <a:custGeom>
              <a:rect b="b" l="l" r="r" t="t"/>
              <a:pathLst>
                <a:path extrusionOk="0" h="222" w="2893">
                  <a:moveTo>
                    <a:pt x="118" y="1"/>
                  </a:moveTo>
                  <a:cubicBezTo>
                    <a:pt x="59" y="1"/>
                    <a:pt x="0" y="48"/>
                    <a:pt x="0" y="118"/>
                  </a:cubicBezTo>
                  <a:cubicBezTo>
                    <a:pt x="0" y="174"/>
                    <a:pt x="59" y="222"/>
                    <a:pt x="118" y="222"/>
                  </a:cubicBezTo>
                  <a:lnTo>
                    <a:pt x="2778" y="222"/>
                  </a:lnTo>
                  <a:cubicBezTo>
                    <a:pt x="2848" y="222"/>
                    <a:pt x="2893" y="174"/>
                    <a:pt x="2893" y="118"/>
                  </a:cubicBezTo>
                  <a:cubicBezTo>
                    <a:pt x="2893" y="48"/>
                    <a:pt x="2848" y="1"/>
                    <a:pt x="277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33"/>
            <p:cNvSpPr/>
            <p:nvPr/>
          </p:nvSpPr>
          <p:spPr>
            <a:xfrm>
              <a:off x="4397973" y="3411186"/>
              <a:ext cx="203631" cy="16611"/>
            </a:xfrm>
            <a:custGeom>
              <a:rect b="b" l="l" r="r" t="t"/>
              <a:pathLst>
                <a:path extrusionOk="0" h="236" w="2893">
                  <a:moveTo>
                    <a:pt x="118" y="0"/>
                  </a:moveTo>
                  <a:cubicBezTo>
                    <a:pt x="59" y="0"/>
                    <a:pt x="0" y="48"/>
                    <a:pt x="0" y="118"/>
                  </a:cubicBezTo>
                  <a:cubicBezTo>
                    <a:pt x="0" y="177"/>
                    <a:pt x="59" y="236"/>
                    <a:pt x="118" y="236"/>
                  </a:cubicBezTo>
                  <a:lnTo>
                    <a:pt x="2778" y="236"/>
                  </a:lnTo>
                  <a:cubicBezTo>
                    <a:pt x="2848" y="236"/>
                    <a:pt x="2893" y="177"/>
                    <a:pt x="2893" y="118"/>
                  </a:cubicBezTo>
                  <a:cubicBezTo>
                    <a:pt x="2893" y="48"/>
                    <a:pt x="2848" y="0"/>
                    <a:pt x="2778"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33"/>
            <p:cNvSpPr/>
            <p:nvPr/>
          </p:nvSpPr>
          <p:spPr>
            <a:xfrm>
              <a:off x="4397973" y="3369376"/>
              <a:ext cx="281691" cy="16471"/>
            </a:xfrm>
            <a:custGeom>
              <a:rect b="b" l="l" r="r" t="t"/>
              <a:pathLst>
                <a:path extrusionOk="0" h="234" w="4002">
                  <a:moveTo>
                    <a:pt x="118" y="1"/>
                  </a:moveTo>
                  <a:cubicBezTo>
                    <a:pt x="59" y="1"/>
                    <a:pt x="0" y="60"/>
                    <a:pt x="0" y="118"/>
                  </a:cubicBezTo>
                  <a:cubicBezTo>
                    <a:pt x="0" y="188"/>
                    <a:pt x="59" y="233"/>
                    <a:pt x="118" y="233"/>
                  </a:cubicBezTo>
                  <a:lnTo>
                    <a:pt x="3884" y="233"/>
                  </a:lnTo>
                  <a:cubicBezTo>
                    <a:pt x="3954" y="233"/>
                    <a:pt x="4002" y="188"/>
                    <a:pt x="4002" y="118"/>
                  </a:cubicBezTo>
                  <a:cubicBezTo>
                    <a:pt x="4002" y="60"/>
                    <a:pt x="3954" y="1"/>
                    <a:pt x="3884"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33"/>
            <p:cNvSpPr/>
            <p:nvPr/>
          </p:nvSpPr>
          <p:spPr>
            <a:xfrm>
              <a:off x="4210672" y="2957820"/>
              <a:ext cx="719501" cy="101217"/>
            </a:xfrm>
            <a:custGeom>
              <a:rect b="b" l="l" r="r" t="t"/>
              <a:pathLst>
                <a:path extrusionOk="0" h="1438" w="10222">
                  <a:moveTo>
                    <a:pt x="244" y="1"/>
                  </a:moveTo>
                  <a:cubicBezTo>
                    <a:pt x="104" y="1"/>
                    <a:pt x="1" y="107"/>
                    <a:pt x="1" y="247"/>
                  </a:cubicBezTo>
                  <a:lnTo>
                    <a:pt x="1" y="1191"/>
                  </a:lnTo>
                  <a:cubicBezTo>
                    <a:pt x="1" y="1331"/>
                    <a:pt x="104" y="1437"/>
                    <a:pt x="244" y="1437"/>
                  </a:cubicBezTo>
                  <a:lnTo>
                    <a:pt x="9964" y="1437"/>
                  </a:lnTo>
                  <a:cubicBezTo>
                    <a:pt x="10104" y="1437"/>
                    <a:pt x="10222" y="1331"/>
                    <a:pt x="10222" y="1191"/>
                  </a:cubicBezTo>
                  <a:lnTo>
                    <a:pt x="10222" y="247"/>
                  </a:lnTo>
                  <a:cubicBezTo>
                    <a:pt x="10222" y="107"/>
                    <a:pt x="10104" y="1"/>
                    <a:pt x="9964"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33"/>
            <p:cNvSpPr/>
            <p:nvPr/>
          </p:nvSpPr>
          <p:spPr>
            <a:xfrm>
              <a:off x="4233759" y="2989987"/>
              <a:ext cx="36109" cy="36883"/>
            </a:xfrm>
            <a:custGeom>
              <a:rect b="b" l="l" r="r" t="t"/>
              <a:pathLst>
                <a:path extrusionOk="0" h="524" w="513">
                  <a:moveTo>
                    <a:pt x="255" y="70"/>
                  </a:moveTo>
                  <a:cubicBezTo>
                    <a:pt x="362" y="70"/>
                    <a:pt x="443" y="163"/>
                    <a:pt x="443" y="269"/>
                  </a:cubicBezTo>
                  <a:cubicBezTo>
                    <a:pt x="443" y="373"/>
                    <a:pt x="362" y="454"/>
                    <a:pt x="255" y="454"/>
                  </a:cubicBezTo>
                  <a:cubicBezTo>
                    <a:pt x="152" y="454"/>
                    <a:pt x="57" y="373"/>
                    <a:pt x="57" y="269"/>
                  </a:cubicBezTo>
                  <a:cubicBezTo>
                    <a:pt x="57" y="163"/>
                    <a:pt x="152" y="70"/>
                    <a:pt x="255" y="70"/>
                  </a:cubicBezTo>
                  <a:close/>
                  <a:moveTo>
                    <a:pt x="255" y="0"/>
                  </a:moveTo>
                  <a:cubicBezTo>
                    <a:pt x="115" y="0"/>
                    <a:pt x="1" y="118"/>
                    <a:pt x="1" y="269"/>
                  </a:cubicBezTo>
                  <a:cubicBezTo>
                    <a:pt x="1" y="409"/>
                    <a:pt x="115" y="524"/>
                    <a:pt x="255" y="524"/>
                  </a:cubicBezTo>
                  <a:cubicBezTo>
                    <a:pt x="395" y="524"/>
                    <a:pt x="513" y="409"/>
                    <a:pt x="513" y="269"/>
                  </a:cubicBezTo>
                  <a:cubicBezTo>
                    <a:pt x="513" y="118"/>
                    <a:pt x="395" y="0"/>
                    <a:pt x="255"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3"/>
            <p:cNvSpPr/>
            <p:nvPr/>
          </p:nvSpPr>
          <p:spPr>
            <a:xfrm>
              <a:off x="4260788" y="3019550"/>
              <a:ext cx="13233" cy="13233"/>
            </a:xfrm>
            <a:custGeom>
              <a:rect b="b" l="l" r="r" t="t"/>
              <a:pathLst>
                <a:path extrusionOk="0" h="188" w="188">
                  <a:moveTo>
                    <a:pt x="48" y="0"/>
                  </a:moveTo>
                  <a:lnTo>
                    <a:pt x="0" y="48"/>
                  </a:lnTo>
                  <a:lnTo>
                    <a:pt x="140" y="188"/>
                  </a:lnTo>
                  <a:lnTo>
                    <a:pt x="188" y="140"/>
                  </a:lnTo>
                  <a:lnTo>
                    <a:pt x="48" y="0"/>
                  </a:ln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3"/>
            <p:cNvSpPr/>
            <p:nvPr/>
          </p:nvSpPr>
          <p:spPr>
            <a:xfrm>
              <a:off x="5167449" y="3330733"/>
              <a:ext cx="64123" cy="100795"/>
            </a:xfrm>
            <a:custGeom>
              <a:rect b="b" l="l" r="r" t="t"/>
              <a:pathLst>
                <a:path extrusionOk="0" h="1432" w="911">
                  <a:moveTo>
                    <a:pt x="457" y="247"/>
                  </a:moveTo>
                  <a:cubicBezTo>
                    <a:pt x="560" y="247"/>
                    <a:pt x="641" y="329"/>
                    <a:pt x="641" y="432"/>
                  </a:cubicBezTo>
                  <a:cubicBezTo>
                    <a:pt x="641" y="539"/>
                    <a:pt x="560" y="631"/>
                    <a:pt x="457" y="631"/>
                  </a:cubicBezTo>
                  <a:cubicBezTo>
                    <a:pt x="350" y="631"/>
                    <a:pt x="258" y="539"/>
                    <a:pt x="258" y="432"/>
                  </a:cubicBezTo>
                  <a:cubicBezTo>
                    <a:pt x="258" y="329"/>
                    <a:pt x="350" y="247"/>
                    <a:pt x="457" y="247"/>
                  </a:cubicBezTo>
                  <a:close/>
                  <a:moveTo>
                    <a:pt x="457" y="1"/>
                  </a:moveTo>
                  <a:cubicBezTo>
                    <a:pt x="210" y="1"/>
                    <a:pt x="23" y="200"/>
                    <a:pt x="23" y="432"/>
                  </a:cubicBezTo>
                  <a:cubicBezTo>
                    <a:pt x="23" y="432"/>
                    <a:pt x="0" y="830"/>
                    <a:pt x="420" y="1412"/>
                  </a:cubicBezTo>
                  <a:cubicBezTo>
                    <a:pt x="426" y="1425"/>
                    <a:pt x="438" y="1431"/>
                    <a:pt x="451" y="1431"/>
                  </a:cubicBezTo>
                  <a:cubicBezTo>
                    <a:pt x="464" y="1431"/>
                    <a:pt x="479" y="1425"/>
                    <a:pt x="490" y="1412"/>
                  </a:cubicBezTo>
                  <a:cubicBezTo>
                    <a:pt x="910" y="841"/>
                    <a:pt x="888" y="432"/>
                    <a:pt x="888" y="432"/>
                  </a:cubicBezTo>
                  <a:cubicBezTo>
                    <a:pt x="888" y="200"/>
                    <a:pt x="689" y="1"/>
                    <a:pt x="457" y="1"/>
                  </a:cubicBezTo>
                  <a:close/>
                </a:path>
              </a:pathLst>
            </a:custGeom>
            <a:solidFill>
              <a:schemeClr val="accent6"/>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3"/>
            <p:cNvSpPr/>
            <p:nvPr/>
          </p:nvSpPr>
          <p:spPr>
            <a:xfrm>
              <a:off x="4776587" y="3345515"/>
              <a:ext cx="328428" cy="28085"/>
            </a:xfrm>
            <a:custGeom>
              <a:rect b="b" l="l" r="r" t="t"/>
              <a:pathLst>
                <a:path extrusionOk="0" h="399" w="4666">
                  <a:moveTo>
                    <a:pt x="70" y="1"/>
                  </a:moveTo>
                  <a:cubicBezTo>
                    <a:pt x="34" y="1"/>
                    <a:pt x="0" y="23"/>
                    <a:pt x="0" y="71"/>
                  </a:cubicBezTo>
                  <a:lnTo>
                    <a:pt x="0" y="329"/>
                  </a:lnTo>
                  <a:cubicBezTo>
                    <a:pt x="0" y="362"/>
                    <a:pt x="34" y="399"/>
                    <a:pt x="70" y="399"/>
                  </a:cubicBezTo>
                  <a:lnTo>
                    <a:pt x="4596" y="399"/>
                  </a:lnTo>
                  <a:cubicBezTo>
                    <a:pt x="4643" y="399"/>
                    <a:pt x="4666" y="362"/>
                    <a:pt x="4666" y="329"/>
                  </a:cubicBezTo>
                  <a:lnTo>
                    <a:pt x="4666" y="71"/>
                  </a:lnTo>
                  <a:cubicBezTo>
                    <a:pt x="4666" y="23"/>
                    <a:pt x="4643" y="1"/>
                    <a:pt x="4596"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3"/>
            <p:cNvSpPr/>
            <p:nvPr/>
          </p:nvSpPr>
          <p:spPr>
            <a:xfrm>
              <a:off x="4776587" y="3394786"/>
              <a:ext cx="166818" cy="28085"/>
            </a:xfrm>
            <a:custGeom>
              <a:rect b="b" l="l" r="r" t="t"/>
              <a:pathLst>
                <a:path extrusionOk="0" h="399" w="2370">
                  <a:moveTo>
                    <a:pt x="70" y="1"/>
                  </a:moveTo>
                  <a:cubicBezTo>
                    <a:pt x="34" y="1"/>
                    <a:pt x="0" y="23"/>
                    <a:pt x="0" y="71"/>
                  </a:cubicBezTo>
                  <a:lnTo>
                    <a:pt x="0" y="329"/>
                  </a:lnTo>
                  <a:cubicBezTo>
                    <a:pt x="0" y="362"/>
                    <a:pt x="34" y="399"/>
                    <a:pt x="70" y="399"/>
                  </a:cubicBezTo>
                  <a:lnTo>
                    <a:pt x="2299" y="399"/>
                  </a:lnTo>
                  <a:cubicBezTo>
                    <a:pt x="2333" y="399"/>
                    <a:pt x="2369" y="362"/>
                    <a:pt x="2369" y="329"/>
                  </a:cubicBezTo>
                  <a:lnTo>
                    <a:pt x="2369" y="71"/>
                  </a:lnTo>
                  <a:cubicBezTo>
                    <a:pt x="2369" y="23"/>
                    <a:pt x="2333" y="1"/>
                    <a:pt x="2299"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3"/>
            <p:cNvSpPr/>
            <p:nvPr/>
          </p:nvSpPr>
          <p:spPr>
            <a:xfrm>
              <a:off x="4604912" y="3680629"/>
              <a:ext cx="202857" cy="202857"/>
            </a:xfrm>
            <a:custGeom>
              <a:rect b="b" l="l" r="r" t="t"/>
              <a:pathLst>
                <a:path extrusionOk="0" h="2882" w="2882">
                  <a:moveTo>
                    <a:pt x="233" y="0"/>
                  </a:moveTo>
                  <a:cubicBezTo>
                    <a:pt x="104" y="0"/>
                    <a:pt x="0" y="107"/>
                    <a:pt x="0" y="233"/>
                  </a:cubicBezTo>
                  <a:lnTo>
                    <a:pt x="0" y="2649"/>
                  </a:lnTo>
                  <a:cubicBezTo>
                    <a:pt x="0" y="2778"/>
                    <a:pt x="104" y="2882"/>
                    <a:pt x="233" y="2882"/>
                  </a:cubicBezTo>
                  <a:lnTo>
                    <a:pt x="2649" y="2882"/>
                  </a:lnTo>
                  <a:cubicBezTo>
                    <a:pt x="2778" y="2882"/>
                    <a:pt x="2882" y="2778"/>
                    <a:pt x="2882" y="2649"/>
                  </a:cubicBezTo>
                  <a:lnTo>
                    <a:pt x="2882" y="233"/>
                  </a:lnTo>
                  <a:cubicBezTo>
                    <a:pt x="2882" y="107"/>
                    <a:pt x="2778" y="0"/>
                    <a:pt x="2649"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3"/>
            <p:cNvSpPr/>
            <p:nvPr/>
          </p:nvSpPr>
          <p:spPr>
            <a:xfrm>
              <a:off x="4870977" y="3680629"/>
              <a:ext cx="202927" cy="202857"/>
            </a:xfrm>
            <a:custGeom>
              <a:rect b="b" l="l" r="r" t="t"/>
              <a:pathLst>
                <a:path extrusionOk="0" h="2882" w="2883">
                  <a:moveTo>
                    <a:pt x="233" y="0"/>
                  </a:moveTo>
                  <a:cubicBezTo>
                    <a:pt x="104" y="0"/>
                    <a:pt x="1" y="107"/>
                    <a:pt x="1" y="233"/>
                  </a:cubicBezTo>
                  <a:lnTo>
                    <a:pt x="1" y="2649"/>
                  </a:lnTo>
                  <a:cubicBezTo>
                    <a:pt x="1" y="2778"/>
                    <a:pt x="104" y="2882"/>
                    <a:pt x="233" y="2882"/>
                  </a:cubicBezTo>
                  <a:lnTo>
                    <a:pt x="2650" y="2882"/>
                  </a:lnTo>
                  <a:cubicBezTo>
                    <a:pt x="2778" y="2882"/>
                    <a:pt x="2882" y="2778"/>
                    <a:pt x="2882" y="2649"/>
                  </a:cubicBezTo>
                  <a:lnTo>
                    <a:pt x="2882" y="233"/>
                  </a:lnTo>
                  <a:cubicBezTo>
                    <a:pt x="2882" y="107"/>
                    <a:pt x="2778" y="0"/>
                    <a:pt x="2650" y="0"/>
                  </a:cubicBezTo>
                  <a:close/>
                </a:path>
              </a:pathLst>
            </a:custGeom>
            <a:solidFill>
              <a:schemeClr val="accent5"/>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33"/>
            <p:cNvSpPr/>
            <p:nvPr/>
          </p:nvSpPr>
          <p:spPr>
            <a:xfrm>
              <a:off x="4383192" y="3486853"/>
              <a:ext cx="439359" cy="170760"/>
            </a:xfrm>
            <a:custGeom>
              <a:rect b="b" l="l" r="r" t="t"/>
              <a:pathLst>
                <a:path extrusionOk="0" h="2426" w="6242">
                  <a:moveTo>
                    <a:pt x="6219" y="1"/>
                  </a:moveTo>
                  <a:cubicBezTo>
                    <a:pt x="6194" y="1"/>
                    <a:pt x="6183" y="12"/>
                    <a:pt x="6183" y="34"/>
                  </a:cubicBezTo>
                  <a:lnTo>
                    <a:pt x="6183" y="362"/>
                  </a:lnTo>
                  <a:cubicBezTo>
                    <a:pt x="6183" y="701"/>
                    <a:pt x="5903" y="981"/>
                    <a:pt x="5564" y="981"/>
                  </a:cubicBezTo>
                  <a:lnTo>
                    <a:pt x="678" y="981"/>
                  </a:lnTo>
                  <a:cubicBezTo>
                    <a:pt x="303" y="981"/>
                    <a:pt x="0" y="1283"/>
                    <a:pt x="0" y="1670"/>
                  </a:cubicBezTo>
                  <a:lnTo>
                    <a:pt x="0" y="2392"/>
                  </a:lnTo>
                  <a:cubicBezTo>
                    <a:pt x="0" y="2414"/>
                    <a:pt x="11" y="2426"/>
                    <a:pt x="34" y="2426"/>
                  </a:cubicBezTo>
                  <a:cubicBezTo>
                    <a:pt x="48" y="2426"/>
                    <a:pt x="70" y="2414"/>
                    <a:pt x="70" y="2392"/>
                  </a:cubicBezTo>
                  <a:lnTo>
                    <a:pt x="70" y="1670"/>
                  </a:lnTo>
                  <a:cubicBezTo>
                    <a:pt x="70" y="1331"/>
                    <a:pt x="339" y="1051"/>
                    <a:pt x="678" y="1051"/>
                  </a:cubicBezTo>
                  <a:lnTo>
                    <a:pt x="5564" y="1051"/>
                  </a:lnTo>
                  <a:cubicBezTo>
                    <a:pt x="5939" y="1051"/>
                    <a:pt x="6242" y="746"/>
                    <a:pt x="6242" y="362"/>
                  </a:cubicBezTo>
                  <a:lnTo>
                    <a:pt x="6242" y="34"/>
                  </a:lnTo>
                  <a:cubicBezTo>
                    <a:pt x="6242" y="12"/>
                    <a:pt x="6231" y="1"/>
                    <a:pt x="6219" y="1"/>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33"/>
            <p:cNvSpPr/>
            <p:nvPr/>
          </p:nvSpPr>
          <p:spPr>
            <a:xfrm>
              <a:off x="4450552" y="3911430"/>
              <a:ext cx="518263" cy="161891"/>
            </a:xfrm>
            <a:custGeom>
              <a:rect b="b" l="l" r="r" t="t"/>
              <a:pathLst>
                <a:path extrusionOk="0" h="2300" w="7363">
                  <a:moveTo>
                    <a:pt x="34" y="0"/>
                  </a:moveTo>
                  <a:cubicBezTo>
                    <a:pt x="12" y="0"/>
                    <a:pt x="1" y="12"/>
                    <a:pt x="1" y="34"/>
                  </a:cubicBezTo>
                  <a:lnTo>
                    <a:pt x="1" y="572"/>
                  </a:lnTo>
                  <a:cubicBezTo>
                    <a:pt x="1" y="888"/>
                    <a:pt x="244" y="1132"/>
                    <a:pt x="547" y="1132"/>
                  </a:cubicBezTo>
                  <a:lnTo>
                    <a:pt x="6825" y="1132"/>
                  </a:lnTo>
                  <a:cubicBezTo>
                    <a:pt x="7083" y="1132"/>
                    <a:pt x="7293" y="1342"/>
                    <a:pt x="7293" y="1599"/>
                  </a:cubicBezTo>
                  <a:lnTo>
                    <a:pt x="7293" y="2263"/>
                  </a:lnTo>
                  <a:cubicBezTo>
                    <a:pt x="7293" y="2288"/>
                    <a:pt x="7304" y="2299"/>
                    <a:pt x="7326" y="2299"/>
                  </a:cubicBezTo>
                  <a:cubicBezTo>
                    <a:pt x="7337" y="2299"/>
                    <a:pt x="7363" y="2288"/>
                    <a:pt x="7363" y="2263"/>
                  </a:cubicBezTo>
                  <a:lnTo>
                    <a:pt x="7363" y="1599"/>
                  </a:lnTo>
                  <a:cubicBezTo>
                    <a:pt x="7363" y="1308"/>
                    <a:pt x="7116" y="1062"/>
                    <a:pt x="6825" y="1062"/>
                  </a:cubicBezTo>
                  <a:lnTo>
                    <a:pt x="547" y="1062"/>
                  </a:lnTo>
                  <a:cubicBezTo>
                    <a:pt x="281" y="1062"/>
                    <a:pt x="71" y="840"/>
                    <a:pt x="71" y="572"/>
                  </a:cubicBezTo>
                  <a:lnTo>
                    <a:pt x="71" y="34"/>
                  </a:lnTo>
                  <a:cubicBezTo>
                    <a:pt x="71" y="12"/>
                    <a:pt x="46" y="0"/>
                    <a:pt x="34" y="0"/>
                  </a:cubicBezTo>
                  <a:close/>
                </a:path>
              </a:pathLst>
            </a:custGeom>
            <a:solidFill>
              <a:schemeClr val="dk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3"/>
            <p:cNvSpPr/>
            <p:nvPr/>
          </p:nvSpPr>
          <p:spPr>
            <a:xfrm>
              <a:off x="4222919" y="4048615"/>
              <a:ext cx="306538" cy="306326"/>
            </a:xfrm>
            <a:custGeom>
              <a:rect b="b" l="l" r="r" t="t"/>
              <a:pathLst>
                <a:path extrusionOk="0" h="4352" w="4355">
                  <a:moveTo>
                    <a:pt x="2185" y="395"/>
                  </a:moveTo>
                  <a:cubicBezTo>
                    <a:pt x="3165" y="395"/>
                    <a:pt x="3957" y="1190"/>
                    <a:pt x="3957" y="2171"/>
                  </a:cubicBezTo>
                  <a:cubicBezTo>
                    <a:pt x="3957" y="3151"/>
                    <a:pt x="3165" y="3954"/>
                    <a:pt x="2185" y="3954"/>
                  </a:cubicBezTo>
                  <a:cubicBezTo>
                    <a:pt x="1191" y="3954"/>
                    <a:pt x="398" y="3151"/>
                    <a:pt x="398" y="2171"/>
                  </a:cubicBezTo>
                  <a:cubicBezTo>
                    <a:pt x="398" y="1190"/>
                    <a:pt x="1191" y="395"/>
                    <a:pt x="2185" y="395"/>
                  </a:cubicBezTo>
                  <a:close/>
                  <a:moveTo>
                    <a:pt x="2185" y="0"/>
                  </a:moveTo>
                  <a:cubicBezTo>
                    <a:pt x="981" y="0"/>
                    <a:pt x="0" y="969"/>
                    <a:pt x="0" y="2171"/>
                  </a:cubicBezTo>
                  <a:cubicBezTo>
                    <a:pt x="0" y="3372"/>
                    <a:pt x="981" y="4352"/>
                    <a:pt x="2185" y="4352"/>
                  </a:cubicBezTo>
                  <a:cubicBezTo>
                    <a:pt x="3386" y="4352"/>
                    <a:pt x="4355" y="3372"/>
                    <a:pt x="4355" y="2171"/>
                  </a:cubicBezTo>
                  <a:cubicBezTo>
                    <a:pt x="4355" y="969"/>
                    <a:pt x="3386" y="0"/>
                    <a:pt x="2185"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33"/>
            <p:cNvSpPr/>
            <p:nvPr/>
          </p:nvSpPr>
          <p:spPr>
            <a:xfrm>
              <a:off x="4221371" y="4049953"/>
              <a:ext cx="308086" cy="304567"/>
            </a:xfrm>
            <a:custGeom>
              <a:rect b="b" l="l" r="r" t="t"/>
              <a:pathLst>
                <a:path extrusionOk="0" h="4327" w="4377">
                  <a:moveTo>
                    <a:pt x="2463" y="0"/>
                  </a:moveTo>
                  <a:cubicBezTo>
                    <a:pt x="2360" y="0"/>
                    <a:pt x="2277" y="86"/>
                    <a:pt x="2277" y="191"/>
                  </a:cubicBezTo>
                  <a:lnTo>
                    <a:pt x="2277" y="203"/>
                  </a:lnTo>
                  <a:cubicBezTo>
                    <a:pt x="2277" y="295"/>
                    <a:pt x="2347" y="376"/>
                    <a:pt x="2439" y="390"/>
                  </a:cubicBezTo>
                  <a:cubicBezTo>
                    <a:pt x="3349" y="516"/>
                    <a:pt x="4049" y="1323"/>
                    <a:pt x="3979" y="2292"/>
                  </a:cubicBezTo>
                  <a:cubicBezTo>
                    <a:pt x="3909" y="3165"/>
                    <a:pt x="3198" y="3876"/>
                    <a:pt x="2310" y="3924"/>
                  </a:cubicBezTo>
                  <a:cubicBezTo>
                    <a:pt x="2269" y="3927"/>
                    <a:pt x="2228" y="3928"/>
                    <a:pt x="2188" y="3928"/>
                  </a:cubicBezTo>
                  <a:cubicBezTo>
                    <a:pt x="1215" y="3928"/>
                    <a:pt x="420" y="3135"/>
                    <a:pt x="420" y="2152"/>
                  </a:cubicBezTo>
                  <a:cubicBezTo>
                    <a:pt x="420" y="1544"/>
                    <a:pt x="723" y="1020"/>
                    <a:pt x="1179" y="693"/>
                  </a:cubicBezTo>
                  <a:cubicBezTo>
                    <a:pt x="1238" y="656"/>
                    <a:pt x="1260" y="600"/>
                    <a:pt x="1260" y="541"/>
                  </a:cubicBezTo>
                  <a:cubicBezTo>
                    <a:pt x="1260" y="421"/>
                    <a:pt x="1168" y="340"/>
                    <a:pt x="1064" y="340"/>
                  </a:cubicBezTo>
                  <a:cubicBezTo>
                    <a:pt x="1025" y="340"/>
                    <a:pt x="985" y="351"/>
                    <a:pt x="947" y="376"/>
                  </a:cubicBezTo>
                  <a:cubicBezTo>
                    <a:pt x="373" y="785"/>
                    <a:pt x="0" y="1463"/>
                    <a:pt x="22" y="2233"/>
                  </a:cubicBezTo>
                  <a:cubicBezTo>
                    <a:pt x="70" y="3342"/>
                    <a:pt x="958" y="4252"/>
                    <a:pt x="2067" y="4322"/>
                  </a:cubicBezTo>
                  <a:cubicBezTo>
                    <a:pt x="2115" y="4325"/>
                    <a:pt x="2162" y="4326"/>
                    <a:pt x="2209" y="4326"/>
                  </a:cubicBezTo>
                  <a:cubicBezTo>
                    <a:pt x="3405" y="4326"/>
                    <a:pt x="4377" y="3353"/>
                    <a:pt x="4377" y="2152"/>
                  </a:cubicBezTo>
                  <a:cubicBezTo>
                    <a:pt x="4377" y="1054"/>
                    <a:pt x="3559" y="144"/>
                    <a:pt x="2498" y="4"/>
                  </a:cubicBezTo>
                  <a:cubicBezTo>
                    <a:pt x="2486" y="1"/>
                    <a:pt x="2474" y="0"/>
                    <a:pt x="2463" y="0"/>
                  </a:cubicBezTo>
                  <a:close/>
                </a:path>
              </a:pathLst>
            </a:custGeom>
            <a:solidFill>
              <a:schemeClr val="accent3"/>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33"/>
            <p:cNvSpPr/>
            <p:nvPr/>
          </p:nvSpPr>
          <p:spPr>
            <a:xfrm>
              <a:off x="4250933" y="3639593"/>
              <a:ext cx="285069" cy="285069"/>
            </a:xfrm>
            <a:custGeom>
              <a:rect b="b" l="l" r="r" t="t"/>
              <a:pathLst>
                <a:path extrusionOk="0" h="4050" w="4050">
                  <a:moveTo>
                    <a:pt x="233" y="1"/>
                  </a:moveTo>
                  <a:cubicBezTo>
                    <a:pt x="107" y="1"/>
                    <a:pt x="0" y="104"/>
                    <a:pt x="0" y="244"/>
                  </a:cubicBezTo>
                  <a:lnTo>
                    <a:pt x="0" y="3804"/>
                  </a:lnTo>
                  <a:cubicBezTo>
                    <a:pt x="0" y="3944"/>
                    <a:pt x="107" y="4050"/>
                    <a:pt x="233" y="4050"/>
                  </a:cubicBezTo>
                  <a:lnTo>
                    <a:pt x="3803" y="4050"/>
                  </a:lnTo>
                  <a:cubicBezTo>
                    <a:pt x="3932" y="4050"/>
                    <a:pt x="4049" y="3944"/>
                    <a:pt x="4049" y="3804"/>
                  </a:cubicBezTo>
                  <a:lnTo>
                    <a:pt x="4049" y="244"/>
                  </a:lnTo>
                  <a:cubicBezTo>
                    <a:pt x="4049" y="104"/>
                    <a:pt x="3932" y="1"/>
                    <a:pt x="3803" y="1"/>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33"/>
            <p:cNvSpPr/>
            <p:nvPr/>
          </p:nvSpPr>
          <p:spPr>
            <a:xfrm>
              <a:off x="4612162" y="4059244"/>
              <a:ext cx="723654" cy="276834"/>
            </a:xfrm>
            <a:custGeom>
              <a:rect b="b" l="l" r="r" t="t"/>
              <a:pathLst>
                <a:path extrusionOk="0" h="3933" w="10281">
                  <a:moveTo>
                    <a:pt x="387" y="1"/>
                  </a:moveTo>
                  <a:cubicBezTo>
                    <a:pt x="177" y="1"/>
                    <a:pt x="1" y="174"/>
                    <a:pt x="1" y="384"/>
                  </a:cubicBezTo>
                  <a:lnTo>
                    <a:pt x="1" y="3548"/>
                  </a:lnTo>
                  <a:cubicBezTo>
                    <a:pt x="1" y="3758"/>
                    <a:pt x="177" y="3932"/>
                    <a:pt x="387" y="3932"/>
                  </a:cubicBezTo>
                  <a:lnTo>
                    <a:pt x="9897" y="3932"/>
                  </a:lnTo>
                  <a:cubicBezTo>
                    <a:pt x="10107" y="3932"/>
                    <a:pt x="10281" y="3758"/>
                    <a:pt x="10281" y="3548"/>
                  </a:cubicBezTo>
                  <a:lnTo>
                    <a:pt x="10281" y="384"/>
                  </a:lnTo>
                  <a:cubicBezTo>
                    <a:pt x="10281" y="174"/>
                    <a:pt x="10107" y="1"/>
                    <a:pt x="9897" y="1"/>
                  </a:cubicBezTo>
                  <a:close/>
                </a:path>
              </a:pathLst>
            </a:custGeom>
            <a:solidFill>
              <a:schemeClr val="accent2"/>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3"/>
            <p:cNvSpPr/>
            <p:nvPr/>
          </p:nvSpPr>
          <p:spPr>
            <a:xfrm>
              <a:off x="4682972" y="4109712"/>
              <a:ext cx="56592" cy="53283"/>
            </a:xfrm>
            <a:custGeom>
              <a:rect b="b" l="l" r="r" t="t"/>
              <a:pathLst>
                <a:path extrusionOk="0" h="757" w="804">
                  <a:moveTo>
                    <a:pt x="408" y="0"/>
                  </a:moveTo>
                  <a:cubicBezTo>
                    <a:pt x="399" y="0"/>
                    <a:pt x="389" y="6"/>
                    <a:pt x="384" y="17"/>
                  </a:cubicBezTo>
                  <a:lnTo>
                    <a:pt x="280" y="227"/>
                  </a:lnTo>
                  <a:cubicBezTo>
                    <a:pt x="280" y="227"/>
                    <a:pt x="269" y="241"/>
                    <a:pt x="255" y="241"/>
                  </a:cubicBezTo>
                  <a:lnTo>
                    <a:pt x="34" y="275"/>
                  </a:lnTo>
                  <a:cubicBezTo>
                    <a:pt x="11" y="275"/>
                    <a:pt x="0" y="297"/>
                    <a:pt x="23" y="311"/>
                  </a:cubicBezTo>
                  <a:lnTo>
                    <a:pt x="185" y="474"/>
                  </a:lnTo>
                  <a:cubicBezTo>
                    <a:pt x="185" y="485"/>
                    <a:pt x="199" y="485"/>
                    <a:pt x="185" y="496"/>
                  </a:cubicBezTo>
                  <a:lnTo>
                    <a:pt x="151" y="731"/>
                  </a:lnTo>
                  <a:cubicBezTo>
                    <a:pt x="151" y="740"/>
                    <a:pt x="166" y="757"/>
                    <a:pt x="178" y="757"/>
                  </a:cubicBezTo>
                  <a:cubicBezTo>
                    <a:pt x="180" y="757"/>
                    <a:pt x="183" y="756"/>
                    <a:pt x="185" y="754"/>
                  </a:cubicBezTo>
                  <a:lnTo>
                    <a:pt x="395" y="647"/>
                  </a:lnTo>
                  <a:cubicBezTo>
                    <a:pt x="395" y="642"/>
                    <a:pt x="399" y="639"/>
                    <a:pt x="403" y="639"/>
                  </a:cubicBezTo>
                  <a:cubicBezTo>
                    <a:pt x="408" y="639"/>
                    <a:pt x="415" y="642"/>
                    <a:pt x="420" y="647"/>
                  </a:cubicBezTo>
                  <a:lnTo>
                    <a:pt x="619" y="754"/>
                  </a:lnTo>
                  <a:cubicBezTo>
                    <a:pt x="623" y="756"/>
                    <a:pt x="628" y="757"/>
                    <a:pt x="632" y="757"/>
                  </a:cubicBezTo>
                  <a:cubicBezTo>
                    <a:pt x="649" y="757"/>
                    <a:pt x="664" y="740"/>
                    <a:pt x="664" y="731"/>
                  </a:cubicBezTo>
                  <a:lnTo>
                    <a:pt x="619" y="496"/>
                  </a:lnTo>
                  <a:cubicBezTo>
                    <a:pt x="619" y="485"/>
                    <a:pt x="619" y="485"/>
                    <a:pt x="630" y="474"/>
                  </a:cubicBezTo>
                  <a:lnTo>
                    <a:pt x="793" y="311"/>
                  </a:lnTo>
                  <a:cubicBezTo>
                    <a:pt x="804" y="297"/>
                    <a:pt x="804" y="275"/>
                    <a:pt x="781" y="275"/>
                  </a:cubicBezTo>
                  <a:lnTo>
                    <a:pt x="549" y="241"/>
                  </a:lnTo>
                  <a:lnTo>
                    <a:pt x="535" y="227"/>
                  </a:lnTo>
                  <a:lnTo>
                    <a:pt x="431" y="17"/>
                  </a:lnTo>
                  <a:cubicBezTo>
                    <a:pt x="426" y="6"/>
                    <a:pt x="417" y="0"/>
                    <a:pt x="408"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3"/>
            <p:cNvSpPr/>
            <p:nvPr/>
          </p:nvSpPr>
          <p:spPr>
            <a:xfrm>
              <a:off x="4763354" y="4109712"/>
              <a:ext cx="55888" cy="53283"/>
            </a:xfrm>
            <a:custGeom>
              <a:rect b="b" l="l" r="r" t="t"/>
              <a:pathLst>
                <a:path extrusionOk="0" h="757" w="794">
                  <a:moveTo>
                    <a:pt x="398" y="0"/>
                  </a:moveTo>
                  <a:cubicBezTo>
                    <a:pt x="389" y="0"/>
                    <a:pt x="380" y="6"/>
                    <a:pt x="373" y="17"/>
                  </a:cubicBezTo>
                  <a:lnTo>
                    <a:pt x="270" y="227"/>
                  </a:lnTo>
                  <a:lnTo>
                    <a:pt x="258" y="241"/>
                  </a:lnTo>
                  <a:lnTo>
                    <a:pt x="23" y="275"/>
                  </a:lnTo>
                  <a:cubicBezTo>
                    <a:pt x="1" y="275"/>
                    <a:pt x="1" y="297"/>
                    <a:pt x="12" y="311"/>
                  </a:cubicBezTo>
                  <a:lnTo>
                    <a:pt x="177" y="474"/>
                  </a:lnTo>
                  <a:cubicBezTo>
                    <a:pt x="177" y="485"/>
                    <a:pt x="188" y="485"/>
                    <a:pt x="188" y="496"/>
                  </a:cubicBezTo>
                  <a:lnTo>
                    <a:pt x="141" y="731"/>
                  </a:lnTo>
                  <a:cubicBezTo>
                    <a:pt x="141" y="740"/>
                    <a:pt x="155" y="757"/>
                    <a:pt x="174" y="757"/>
                  </a:cubicBezTo>
                  <a:cubicBezTo>
                    <a:pt x="179" y="757"/>
                    <a:pt x="184" y="756"/>
                    <a:pt x="188" y="754"/>
                  </a:cubicBezTo>
                  <a:lnTo>
                    <a:pt x="387" y="647"/>
                  </a:lnTo>
                  <a:cubicBezTo>
                    <a:pt x="393" y="642"/>
                    <a:pt x="396" y="639"/>
                    <a:pt x="398" y="639"/>
                  </a:cubicBezTo>
                  <a:cubicBezTo>
                    <a:pt x="401" y="639"/>
                    <a:pt x="404" y="642"/>
                    <a:pt x="410" y="647"/>
                  </a:cubicBezTo>
                  <a:lnTo>
                    <a:pt x="608" y="754"/>
                  </a:lnTo>
                  <a:cubicBezTo>
                    <a:pt x="613" y="756"/>
                    <a:pt x="617" y="757"/>
                    <a:pt x="621" y="757"/>
                  </a:cubicBezTo>
                  <a:cubicBezTo>
                    <a:pt x="639" y="757"/>
                    <a:pt x="653" y="740"/>
                    <a:pt x="653" y="731"/>
                  </a:cubicBezTo>
                  <a:lnTo>
                    <a:pt x="608" y="496"/>
                  </a:lnTo>
                  <a:cubicBezTo>
                    <a:pt x="608" y="485"/>
                    <a:pt x="620" y="485"/>
                    <a:pt x="620" y="474"/>
                  </a:cubicBezTo>
                  <a:lnTo>
                    <a:pt x="782" y="311"/>
                  </a:lnTo>
                  <a:cubicBezTo>
                    <a:pt x="793" y="297"/>
                    <a:pt x="793" y="275"/>
                    <a:pt x="771" y="275"/>
                  </a:cubicBezTo>
                  <a:lnTo>
                    <a:pt x="538" y="241"/>
                  </a:lnTo>
                  <a:lnTo>
                    <a:pt x="527" y="227"/>
                  </a:lnTo>
                  <a:lnTo>
                    <a:pt x="421" y="17"/>
                  </a:lnTo>
                  <a:cubicBezTo>
                    <a:pt x="415" y="6"/>
                    <a:pt x="407" y="0"/>
                    <a:pt x="398"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3"/>
            <p:cNvSpPr/>
            <p:nvPr/>
          </p:nvSpPr>
          <p:spPr>
            <a:xfrm>
              <a:off x="4843033" y="4109712"/>
              <a:ext cx="56803" cy="53283"/>
            </a:xfrm>
            <a:custGeom>
              <a:rect b="b" l="l" r="r" t="t"/>
              <a:pathLst>
                <a:path extrusionOk="0" h="757" w="807">
                  <a:moveTo>
                    <a:pt x="398" y="0"/>
                  </a:moveTo>
                  <a:cubicBezTo>
                    <a:pt x="389" y="0"/>
                    <a:pt x="381" y="6"/>
                    <a:pt x="375" y="17"/>
                  </a:cubicBezTo>
                  <a:lnTo>
                    <a:pt x="269" y="227"/>
                  </a:lnTo>
                  <a:lnTo>
                    <a:pt x="258" y="241"/>
                  </a:lnTo>
                  <a:lnTo>
                    <a:pt x="25" y="275"/>
                  </a:lnTo>
                  <a:cubicBezTo>
                    <a:pt x="0" y="275"/>
                    <a:pt x="0" y="297"/>
                    <a:pt x="11" y="311"/>
                  </a:cubicBezTo>
                  <a:lnTo>
                    <a:pt x="176" y="474"/>
                  </a:lnTo>
                  <a:cubicBezTo>
                    <a:pt x="188" y="485"/>
                    <a:pt x="188" y="485"/>
                    <a:pt x="188" y="496"/>
                  </a:cubicBezTo>
                  <a:lnTo>
                    <a:pt x="140" y="731"/>
                  </a:lnTo>
                  <a:cubicBezTo>
                    <a:pt x="140" y="740"/>
                    <a:pt x="157" y="757"/>
                    <a:pt x="175" y="757"/>
                  </a:cubicBezTo>
                  <a:cubicBezTo>
                    <a:pt x="179" y="757"/>
                    <a:pt x="183" y="756"/>
                    <a:pt x="188" y="754"/>
                  </a:cubicBezTo>
                  <a:lnTo>
                    <a:pt x="386" y="647"/>
                  </a:lnTo>
                  <a:cubicBezTo>
                    <a:pt x="392" y="642"/>
                    <a:pt x="398" y="639"/>
                    <a:pt x="402" y="639"/>
                  </a:cubicBezTo>
                  <a:cubicBezTo>
                    <a:pt x="406" y="639"/>
                    <a:pt x="409" y="642"/>
                    <a:pt x="409" y="647"/>
                  </a:cubicBezTo>
                  <a:lnTo>
                    <a:pt x="619" y="754"/>
                  </a:lnTo>
                  <a:cubicBezTo>
                    <a:pt x="621" y="756"/>
                    <a:pt x="624" y="757"/>
                    <a:pt x="627" y="757"/>
                  </a:cubicBezTo>
                  <a:cubicBezTo>
                    <a:pt x="639" y="757"/>
                    <a:pt x="655" y="740"/>
                    <a:pt x="655" y="731"/>
                  </a:cubicBezTo>
                  <a:lnTo>
                    <a:pt x="619" y="496"/>
                  </a:lnTo>
                  <a:cubicBezTo>
                    <a:pt x="608" y="485"/>
                    <a:pt x="619" y="485"/>
                    <a:pt x="619" y="474"/>
                  </a:cubicBezTo>
                  <a:lnTo>
                    <a:pt x="781" y="311"/>
                  </a:lnTo>
                  <a:cubicBezTo>
                    <a:pt x="806" y="297"/>
                    <a:pt x="795" y="275"/>
                    <a:pt x="770" y="275"/>
                  </a:cubicBezTo>
                  <a:lnTo>
                    <a:pt x="549" y="241"/>
                  </a:lnTo>
                  <a:cubicBezTo>
                    <a:pt x="538" y="241"/>
                    <a:pt x="526" y="227"/>
                    <a:pt x="526" y="227"/>
                  </a:cubicBezTo>
                  <a:lnTo>
                    <a:pt x="420" y="17"/>
                  </a:lnTo>
                  <a:cubicBezTo>
                    <a:pt x="414" y="6"/>
                    <a:pt x="406" y="0"/>
                    <a:pt x="398"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3"/>
            <p:cNvSpPr/>
            <p:nvPr/>
          </p:nvSpPr>
          <p:spPr>
            <a:xfrm>
              <a:off x="4922641" y="4109712"/>
              <a:ext cx="56803" cy="53283"/>
            </a:xfrm>
            <a:custGeom>
              <a:rect b="b" l="l" r="r" t="t"/>
              <a:pathLst>
                <a:path extrusionOk="0" h="757" w="807">
                  <a:moveTo>
                    <a:pt x="398" y="0"/>
                  </a:moveTo>
                  <a:cubicBezTo>
                    <a:pt x="390" y="0"/>
                    <a:pt x="381" y="6"/>
                    <a:pt x="376" y="17"/>
                  </a:cubicBezTo>
                  <a:lnTo>
                    <a:pt x="280" y="227"/>
                  </a:lnTo>
                  <a:cubicBezTo>
                    <a:pt x="269" y="227"/>
                    <a:pt x="269" y="241"/>
                    <a:pt x="258" y="241"/>
                  </a:cubicBezTo>
                  <a:lnTo>
                    <a:pt x="26" y="275"/>
                  </a:lnTo>
                  <a:cubicBezTo>
                    <a:pt x="14" y="275"/>
                    <a:pt x="0" y="297"/>
                    <a:pt x="14" y="311"/>
                  </a:cubicBezTo>
                  <a:lnTo>
                    <a:pt x="177" y="474"/>
                  </a:lnTo>
                  <a:cubicBezTo>
                    <a:pt x="188" y="485"/>
                    <a:pt x="188" y="485"/>
                    <a:pt x="188" y="496"/>
                  </a:cubicBezTo>
                  <a:lnTo>
                    <a:pt x="154" y="731"/>
                  </a:lnTo>
                  <a:cubicBezTo>
                    <a:pt x="143" y="740"/>
                    <a:pt x="157" y="757"/>
                    <a:pt x="175" y="757"/>
                  </a:cubicBezTo>
                  <a:cubicBezTo>
                    <a:pt x="179" y="757"/>
                    <a:pt x="184" y="756"/>
                    <a:pt x="188" y="754"/>
                  </a:cubicBezTo>
                  <a:lnTo>
                    <a:pt x="387" y="647"/>
                  </a:lnTo>
                  <a:cubicBezTo>
                    <a:pt x="392" y="642"/>
                    <a:pt x="398" y="639"/>
                    <a:pt x="402" y="639"/>
                  </a:cubicBezTo>
                  <a:cubicBezTo>
                    <a:pt x="406" y="639"/>
                    <a:pt x="409" y="642"/>
                    <a:pt x="409" y="647"/>
                  </a:cubicBezTo>
                  <a:lnTo>
                    <a:pt x="619" y="754"/>
                  </a:lnTo>
                  <a:cubicBezTo>
                    <a:pt x="621" y="756"/>
                    <a:pt x="624" y="757"/>
                    <a:pt x="627" y="757"/>
                  </a:cubicBezTo>
                  <a:cubicBezTo>
                    <a:pt x="639" y="757"/>
                    <a:pt x="656" y="740"/>
                    <a:pt x="656" y="731"/>
                  </a:cubicBezTo>
                  <a:lnTo>
                    <a:pt x="619" y="496"/>
                  </a:lnTo>
                  <a:lnTo>
                    <a:pt x="619" y="474"/>
                  </a:lnTo>
                  <a:lnTo>
                    <a:pt x="784" y="311"/>
                  </a:lnTo>
                  <a:cubicBezTo>
                    <a:pt x="807" y="297"/>
                    <a:pt x="796" y="275"/>
                    <a:pt x="770" y="275"/>
                  </a:cubicBezTo>
                  <a:lnTo>
                    <a:pt x="549" y="241"/>
                  </a:lnTo>
                  <a:cubicBezTo>
                    <a:pt x="538" y="241"/>
                    <a:pt x="527" y="227"/>
                    <a:pt x="527" y="227"/>
                  </a:cubicBezTo>
                  <a:lnTo>
                    <a:pt x="420" y="17"/>
                  </a:lnTo>
                  <a:cubicBezTo>
                    <a:pt x="415" y="6"/>
                    <a:pt x="406" y="0"/>
                    <a:pt x="398" y="0"/>
                  </a:cubicBezTo>
                  <a:close/>
                </a:path>
              </a:pathLst>
            </a:custGeom>
            <a:solidFill>
              <a:schemeClr val="accen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3"/>
            <p:cNvSpPr/>
            <p:nvPr/>
          </p:nvSpPr>
          <p:spPr>
            <a:xfrm>
              <a:off x="5002461" y="4109712"/>
              <a:ext cx="56662" cy="53283"/>
            </a:xfrm>
            <a:custGeom>
              <a:rect b="b" l="l" r="r" t="t"/>
              <a:pathLst>
                <a:path extrusionOk="0" h="757" w="805">
                  <a:moveTo>
                    <a:pt x="401" y="0"/>
                  </a:moveTo>
                  <a:cubicBezTo>
                    <a:pt x="390" y="0"/>
                    <a:pt x="378" y="6"/>
                    <a:pt x="373" y="17"/>
                  </a:cubicBezTo>
                  <a:lnTo>
                    <a:pt x="280" y="227"/>
                  </a:lnTo>
                  <a:cubicBezTo>
                    <a:pt x="266" y="227"/>
                    <a:pt x="266" y="241"/>
                    <a:pt x="255" y="241"/>
                  </a:cubicBezTo>
                  <a:lnTo>
                    <a:pt x="23" y="275"/>
                  </a:lnTo>
                  <a:cubicBezTo>
                    <a:pt x="12" y="275"/>
                    <a:pt x="0" y="297"/>
                    <a:pt x="12" y="311"/>
                  </a:cubicBezTo>
                  <a:lnTo>
                    <a:pt x="174" y="474"/>
                  </a:lnTo>
                  <a:cubicBezTo>
                    <a:pt x="185" y="485"/>
                    <a:pt x="185" y="485"/>
                    <a:pt x="185" y="496"/>
                  </a:cubicBezTo>
                  <a:lnTo>
                    <a:pt x="152" y="731"/>
                  </a:lnTo>
                  <a:cubicBezTo>
                    <a:pt x="143" y="740"/>
                    <a:pt x="155" y="757"/>
                    <a:pt x="173" y="757"/>
                  </a:cubicBezTo>
                  <a:cubicBezTo>
                    <a:pt x="177" y="757"/>
                    <a:pt x="181" y="756"/>
                    <a:pt x="185" y="754"/>
                  </a:cubicBezTo>
                  <a:lnTo>
                    <a:pt x="384" y="647"/>
                  </a:lnTo>
                  <a:cubicBezTo>
                    <a:pt x="390" y="642"/>
                    <a:pt x="395" y="639"/>
                    <a:pt x="399" y="639"/>
                  </a:cubicBezTo>
                  <a:cubicBezTo>
                    <a:pt x="404" y="639"/>
                    <a:pt x="406" y="642"/>
                    <a:pt x="406" y="647"/>
                  </a:cubicBezTo>
                  <a:lnTo>
                    <a:pt x="616" y="754"/>
                  </a:lnTo>
                  <a:cubicBezTo>
                    <a:pt x="619" y="756"/>
                    <a:pt x="622" y="757"/>
                    <a:pt x="625" y="757"/>
                  </a:cubicBezTo>
                  <a:cubicBezTo>
                    <a:pt x="638" y="757"/>
                    <a:pt x="653" y="740"/>
                    <a:pt x="653" y="731"/>
                  </a:cubicBezTo>
                  <a:lnTo>
                    <a:pt x="616" y="496"/>
                  </a:lnTo>
                  <a:lnTo>
                    <a:pt x="616" y="474"/>
                  </a:lnTo>
                  <a:lnTo>
                    <a:pt x="793" y="311"/>
                  </a:lnTo>
                  <a:cubicBezTo>
                    <a:pt x="804" y="297"/>
                    <a:pt x="793" y="275"/>
                    <a:pt x="770" y="275"/>
                  </a:cubicBezTo>
                  <a:lnTo>
                    <a:pt x="546" y="241"/>
                  </a:lnTo>
                  <a:cubicBezTo>
                    <a:pt x="535" y="241"/>
                    <a:pt x="524" y="227"/>
                    <a:pt x="524" y="227"/>
                  </a:cubicBezTo>
                  <a:lnTo>
                    <a:pt x="420" y="17"/>
                  </a:lnTo>
                  <a:cubicBezTo>
                    <a:pt x="420" y="6"/>
                    <a:pt x="411" y="0"/>
                    <a:pt x="401" y="0"/>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3"/>
            <p:cNvSpPr/>
            <p:nvPr/>
          </p:nvSpPr>
          <p:spPr>
            <a:xfrm>
              <a:off x="4686139" y="4202905"/>
              <a:ext cx="328639" cy="28085"/>
            </a:xfrm>
            <a:custGeom>
              <a:rect b="b" l="l" r="r" t="t"/>
              <a:pathLst>
                <a:path extrusionOk="0" h="399" w="4669">
                  <a:moveTo>
                    <a:pt x="70" y="1"/>
                  </a:moveTo>
                  <a:cubicBezTo>
                    <a:pt x="25" y="1"/>
                    <a:pt x="0" y="37"/>
                    <a:pt x="0" y="71"/>
                  </a:cubicBezTo>
                  <a:lnTo>
                    <a:pt x="0" y="329"/>
                  </a:lnTo>
                  <a:cubicBezTo>
                    <a:pt x="0" y="373"/>
                    <a:pt x="25" y="399"/>
                    <a:pt x="70" y="399"/>
                  </a:cubicBezTo>
                  <a:lnTo>
                    <a:pt x="4598" y="399"/>
                  </a:lnTo>
                  <a:cubicBezTo>
                    <a:pt x="4634" y="399"/>
                    <a:pt x="4668" y="373"/>
                    <a:pt x="4668" y="329"/>
                  </a:cubicBezTo>
                  <a:lnTo>
                    <a:pt x="4668" y="71"/>
                  </a:lnTo>
                  <a:cubicBezTo>
                    <a:pt x="4668" y="37"/>
                    <a:pt x="4634" y="1"/>
                    <a:pt x="4598"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3"/>
            <p:cNvSpPr/>
            <p:nvPr/>
          </p:nvSpPr>
          <p:spPr>
            <a:xfrm>
              <a:off x="4686139" y="4252176"/>
              <a:ext cx="166818" cy="28085"/>
            </a:xfrm>
            <a:custGeom>
              <a:rect b="b" l="l" r="r" t="t"/>
              <a:pathLst>
                <a:path extrusionOk="0" h="399" w="2370">
                  <a:moveTo>
                    <a:pt x="70" y="1"/>
                  </a:moveTo>
                  <a:cubicBezTo>
                    <a:pt x="25" y="1"/>
                    <a:pt x="0" y="37"/>
                    <a:pt x="0" y="71"/>
                  </a:cubicBezTo>
                  <a:lnTo>
                    <a:pt x="0" y="329"/>
                  </a:lnTo>
                  <a:cubicBezTo>
                    <a:pt x="0" y="373"/>
                    <a:pt x="25" y="399"/>
                    <a:pt x="70" y="399"/>
                  </a:cubicBezTo>
                  <a:lnTo>
                    <a:pt x="2299" y="399"/>
                  </a:lnTo>
                  <a:cubicBezTo>
                    <a:pt x="2335" y="399"/>
                    <a:pt x="2369" y="373"/>
                    <a:pt x="2369" y="329"/>
                  </a:cubicBezTo>
                  <a:lnTo>
                    <a:pt x="2369" y="71"/>
                  </a:lnTo>
                  <a:cubicBezTo>
                    <a:pt x="2369" y="37"/>
                    <a:pt x="2335" y="1"/>
                    <a:pt x="2299" y="1"/>
                  </a:cubicBezTo>
                  <a:close/>
                </a:path>
              </a:pathLst>
            </a:custGeom>
            <a:solidFill>
              <a:schemeClr val="lt1"/>
            </a:solidFill>
            <a:ln>
              <a:noFill/>
            </a:ln>
            <a:effectLst>
              <a:outerShdw blurRad="57150" rotWithShape="0" algn="bl" dir="5400000" dist="666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133"/>
          <p:cNvSpPr txBox="1"/>
          <p:nvPr>
            <p:ph idx="1" type="subTitle"/>
          </p:nvPr>
        </p:nvSpPr>
        <p:spPr>
          <a:xfrm>
            <a:off x="720000" y="1246475"/>
            <a:ext cx="4214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p:txBody>
      </p:sp>
      <p:sp>
        <p:nvSpPr>
          <p:cNvPr id="5380" name="Google Shape;5380;p133"/>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4" name="Shape 5384"/>
        <p:cNvGrpSpPr/>
        <p:nvPr/>
      </p:nvGrpSpPr>
      <p:grpSpPr>
        <a:xfrm>
          <a:off x="0" y="0"/>
          <a:ext cx="0" cy="0"/>
          <a:chOff x="0" y="0"/>
          <a:chExt cx="0" cy="0"/>
        </a:xfrm>
      </p:grpSpPr>
      <p:grpSp>
        <p:nvGrpSpPr>
          <p:cNvPr id="5385" name="Google Shape;5385;p134"/>
          <p:cNvGrpSpPr/>
          <p:nvPr/>
        </p:nvGrpSpPr>
        <p:grpSpPr>
          <a:xfrm>
            <a:off x="6143918" y="2936990"/>
            <a:ext cx="1522838" cy="1522971"/>
            <a:chOff x="6143918" y="2936990"/>
            <a:chExt cx="1522838" cy="1522971"/>
          </a:xfrm>
        </p:grpSpPr>
        <p:sp>
          <p:nvSpPr>
            <p:cNvPr id="5386" name="Google Shape;5386;p134"/>
            <p:cNvSpPr/>
            <p:nvPr/>
          </p:nvSpPr>
          <p:spPr>
            <a:xfrm>
              <a:off x="6143918" y="2936990"/>
              <a:ext cx="1522838" cy="1522971"/>
            </a:xfrm>
            <a:custGeom>
              <a:rect b="b" l="l" r="r" t="t"/>
              <a:pathLst>
                <a:path extrusionOk="0" h="45581" w="45577">
                  <a:moveTo>
                    <a:pt x="22779" y="0"/>
                  </a:moveTo>
                  <a:cubicBezTo>
                    <a:pt x="10197" y="0"/>
                    <a:pt x="0" y="10201"/>
                    <a:pt x="0" y="22798"/>
                  </a:cubicBezTo>
                  <a:cubicBezTo>
                    <a:pt x="0" y="35380"/>
                    <a:pt x="10197" y="45581"/>
                    <a:pt x="22779" y="45581"/>
                  </a:cubicBezTo>
                  <a:cubicBezTo>
                    <a:pt x="35381" y="45581"/>
                    <a:pt x="45577" y="35380"/>
                    <a:pt x="45577" y="22798"/>
                  </a:cubicBezTo>
                  <a:cubicBezTo>
                    <a:pt x="45577" y="10201"/>
                    <a:pt x="35381" y="0"/>
                    <a:pt x="22779" y="0"/>
                  </a:cubicBezTo>
                  <a:close/>
                </a:path>
              </a:pathLst>
            </a:custGeom>
            <a:gradFill>
              <a:gsLst>
                <a:gs pos="0">
                  <a:schemeClr val="lt1"/>
                </a:gs>
                <a:gs pos="100000">
                  <a:srgbClr val="4EB3E4">
                    <a:alpha val="57647"/>
                  </a:srgbClr>
                </a:gs>
              </a:gsLst>
              <a:lin ang="5400700" scaled="0"/>
            </a:gra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4"/>
            <p:cNvSpPr/>
            <p:nvPr/>
          </p:nvSpPr>
          <p:spPr>
            <a:xfrm>
              <a:off x="6226013" y="3019253"/>
              <a:ext cx="1358649" cy="1358449"/>
            </a:xfrm>
            <a:custGeom>
              <a:rect b="b" l="l" r="r" t="t"/>
              <a:pathLst>
                <a:path extrusionOk="0" h="40657" w="40663">
                  <a:moveTo>
                    <a:pt x="20322" y="0"/>
                  </a:moveTo>
                  <a:cubicBezTo>
                    <a:pt x="9111" y="0"/>
                    <a:pt x="1" y="9106"/>
                    <a:pt x="1" y="20336"/>
                  </a:cubicBezTo>
                  <a:cubicBezTo>
                    <a:pt x="1" y="31551"/>
                    <a:pt x="9111" y="40657"/>
                    <a:pt x="20322" y="40657"/>
                  </a:cubicBezTo>
                  <a:cubicBezTo>
                    <a:pt x="31552" y="40657"/>
                    <a:pt x="40662" y="31551"/>
                    <a:pt x="40662" y="20336"/>
                  </a:cubicBezTo>
                  <a:cubicBezTo>
                    <a:pt x="40662" y="9106"/>
                    <a:pt x="31552" y="0"/>
                    <a:pt x="20322" y="0"/>
                  </a:cubicBez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4"/>
            <p:cNvSpPr/>
            <p:nvPr/>
          </p:nvSpPr>
          <p:spPr>
            <a:xfrm>
              <a:off x="6397087" y="3190293"/>
              <a:ext cx="1016506" cy="1016372"/>
            </a:xfrm>
            <a:custGeom>
              <a:rect b="b" l="l" r="r" t="t"/>
              <a:pathLst>
                <a:path extrusionOk="0" h="30419" w="30423">
                  <a:moveTo>
                    <a:pt x="15202" y="1"/>
                  </a:moveTo>
                  <a:cubicBezTo>
                    <a:pt x="6806" y="1"/>
                    <a:pt x="1" y="6806"/>
                    <a:pt x="1" y="15217"/>
                  </a:cubicBezTo>
                  <a:cubicBezTo>
                    <a:pt x="1" y="23613"/>
                    <a:pt x="6806" y="30418"/>
                    <a:pt x="15202" y="30418"/>
                  </a:cubicBezTo>
                  <a:cubicBezTo>
                    <a:pt x="23617" y="30418"/>
                    <a:pt x="30423" y="23613"/>
                    <a:pt x="30423" y="15217"/>
                  </a:cubicBezTo>
                  <a:cubicBezTo>
                    <a:pt x="30423" y="6806"/>
                    <a:pt x="23617" y="1"/>
                    <a:pt x="15202" y="1"/>
                  </a:cubicBez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4"/>
            <p:cNvSpPr/>
            <p:nvPr/>
          </p:nvSpPr>
          <p:spPr>
            <a:xfrm>
              <a:off x="6545707" y="3339414"/>
              <a:ext cx="718634" cy="718768"/>
            </a:xfrm>
            <a:custGeom>
              <a:rect b="b" l="l" r="r" t="t"/>
              <a:pathLst>
                <a:path extrusionOk="0" h="21512" w="21508">
                  <a:moveTo>
                    <a:pt x="10754" y="0"/>
                  </a:moveTo>
                  <a:cubicBezTo>
                    <a:pt x="4820" y="0"/>
                    <a:pt x="1" y="4801"/>
                    <a:pt x="1" y="10754"/>
                  </a:cubicBezTo>
                  <a:cubicBezTo>
                    <a:pt x="1" y="16688"/>
                    <a:pt x="4820" y="21512"/>
                    <a:pt x="10754" y="21512"/>
                  </a:cubicBezTo>
                  <a:cubicBezTo>
                    <a:pt x="16707" y="21512"/>
                    <a:pt x="21508" y="16688"/>
                    <a:pt x="21508" y="10754"/>
                  </a:cubicBezTo>
                  <a:cubicBezTo>
                    <a:pt x="21508" y="4801"/>
                    <a:pt x="16707" y="0"/>
                    <a:pt x="10754" y="0"/>
                  </a:cubicBez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4"/>
            <p:cNvSpPr/>
            <p:nvPr/>
          </p:nvSpPr>
          <p:spPr>
            <a:xfrm>
              <a:off x="6680961" y="3474034"/>
              <a:ext cx="448763" cy="448897"/>
            </a:xfrm>
            <a:custGeom>
              <a:rect b="b" l="l" r="r" t="t"/>
              <a:pathLst>
                <a:path extrusionOk="0" h="13435" w="13431">
                  <a:moveTo>
                    <a:pt x="6706" y="0"/>
                  </a:moveTo>
                  <a:cubicBezTo>
                    <a:pt x="2996" y="0"/>
                    <a:pt x="1" y="3015"/>
                    <a:pt x="1" y="6725"/>
                  </a:cubicBezTo>
                  <a:cubicBezTo>
                    <a:pt x="1" y="10439"/>
                    <a:pt x="2996" y="13435"/>
                    <a:pt x="6706" y="13435"/>
                  </a:cubicBezTo>
                  <a:cubicBezTo>
                    <a:pt x="10416" y="13435"/>
                    <a:pt x="13431" y="10439"/>
                    <a:pt x="13431" y="6725"/>
                  </a:cubicBezTo>
                  <a:cubicBezTo>
                    <a:pt x="13431" y="3015"/>
                    <a:pt x="10416" y="0"/>
                    <a:pt x="6706" y="0"/>
                  </a:cubicBezTo>
                  <a:close/>
                </a:path>
              </a:pathLst>
            </a:custGeom>
            <a:solidFill>
              <a:schemeClr val="accent2"/>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4"/>
            <p:cNvSpPr/>
            <p:nvPr/>
          </p:nvSpPr>
          <p:spPr>
            <a:xfrm>
              <a:off x="6988559" y="3578081"/>
              <a:ext cx="226136" cy="226169"/>
            </a:xfrm>
            <a:custGeom>
              <a:rect b="b" l="l" r="r" t="t"/>
              <a:pathLst>
                <a:path extrusionOk="0" h="6769" w="6768">
                  <a:moveTo>
                    <a:pt x="3372" y="1"/>
                  </a:moveTo>
                  <a:cubicBezTo>
                    <a:pt x="1510" y="1"/>
                    <a:pt x="0" y="1529"/>
                    <a:pt x="0" y="3396"/>
                  </a:cubicBezTo>
                  <a:cubicBezTo>
                    <a:pt x="0" y="5258"/>
                    <a:pt x="1510" y="6768"/>
                    <a:pt x="3372" y="6768"/>
                  </a:cubicBezTo>
                  <a:cubicBezTo>
                    <a:pt x="5239" y="6768"/>
                    <a:pt x="6768" y="5258"/>
                    <a:pt x="6768" y="3396"/>
                  </a:cubicBezTo>
                  <a:cubicBezTo>
                    <a:pt x="6768" y="1529"/>
                    <a:pt x="5239" y="1"/>
                    <a:pt x="3372" y="1"/>
                  </a:cubicBezTo>
                  <a:close/>
                </a:path>
              </a:pathLst>
            </a:custGeom>
            <a:solidFill>
              <a:schemeClr val="l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34"/>
            <p:cNvSpPr/>
            <p:nvPr/>
          </p:nvSpPr>
          <p:spPr>
            <a:xfrm>
              <a:off x="6509129" y="3369984"/>
              <a:ext cx="226135" cy="226169"/>
            </a:xfrm>
            <a:custGeom>
              <a:rect b="b" l="l" r="r" t="t"/>
              <a:pathLst>
                <a:path extrusionOk="0" h="6769" w="6768">
                  <a:moveTo>
                    <a:pt x="3391" y="1"/>
                  </a:moveTo>
                  <a:cubicBezTo>
                    <a:pt x="1529" y="1"/>
                    <a:pt x="0" y="1529"/>
                    <a:pt x="0" y="3396"/>
                  </a:cubicBezTo>
                  <a:cubicBezTo>
                    <a:pt x="0" y="5258"/>
                    <a:pt x="1529" y="6768"/>
                    <a:pt x="3391" y="6768"/>
                  </a:cubicBezTo>
                  <a:cubicBezTo>
                    <a:pt x="5258" y="6768"/>
                    <a:pt x="6767" y="5258"/>
                    <a:pt x="6767" y="3396"/>
                  </a:cubicBezTo>
                  <a:cubicBezTo>
                    <a:pt x="6767" y="1529"/>
                    <a:pt x="5258" y="1"/>
                    <a:pt x="3391" y="1"/>
                  </a:cubicBezTo>
                  <a:close/>
                </a:path>
              </a:pathLst>
            </a:custGeom>
            <a:solidFill>
              <a:schemeClr val="l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34"/>
            <p:cNvSpPr/>
            <p:nvPr/>
          </p:nvSpPr>
          <p:spPr>
            <a:xfrm>
              <a:off x="6509120" y="3999784"/>
              <a:ext cx="226135" cy="226135"/>
            </a:xfrm>
            <a:custGeom>
              <a:rect b="b" l="l" r="r" t="t"/>
              <a:pathLst>
                <a:path extrusionOk="0" h="6768" w="6768">
                  <a:moveTo>
                    <a:pt x="3396" y="0"/>
                  </a:moveTo>
                  <a:cubicBezTo>
                    <a:pt x="1529" y="0"/>
                    <a:pt x="0" y="1529"/>
                    <a:pt x="0" y="3396"/>
                  </a:cubicBezTo>
                  <a:cubicBezTo>
                    <a:pt x="0" y="5258"/>
                    <a:pt x="1529" y="6767"/>
                    <a:pt x="3396" y="6767"/>
                  </a:cubicBezTo>
                  <a:cubicBezTo>
                    <a:pt x="5263" y="6767"/>
                    <a:pt x="6768" y="5258"/>
                    <a:pt x="6768" y="3396"/>
                  </a:cubicBezTo>
                  <a:cubicBezTo>
                    <a:pt x="6768" y="1529"/>
                    <a:pt x="5263" y="0"/>
                    <a:pt x="3396" y="0"/>
                  </a:cubicBezTo>
                  <a:close/>
                </a:path>
              </a:pathLst>
            </a:custGeom>
            <a:solidFill>
              <a:schemeClr val="l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34"/>
            <p:cNvSpPr/>
            <p:nvPr/>
          </p:nvSpPr>
          <p:spPr>
            <a:xfrm>
              <a:off x="7225956" y="3077491"/>
              <a:ext cx="226002" cy="226136"/>
            </a:xfrm>
            <a:custGeom>
              <a:rect b="b" l="l" r="r" t="t"/>
              <a:pathLst>
                <a:path extrusionOk="0" h="6768" w="6764">
                  <a:moveTo>
                    <a:pt x="3392" y="0"/>
                  </a:moveTo>
                  <a:cubicBezTo>
                    <a:pt x="1525" y="0"/>
                    <a:pt x="1" y="1510"/>
                    <a:pt x="1" y="3396"/>
                  </a:cubicBezTo>
                  <a:cubicBezTo>
                    <a:pt x="1" y="5258"/>
                    <a:pt x="1525" y="6768"/>
                    <a:pt x="3392" y="6768"/>
                  </a:cubicBezTo>
                  <a:cubicBezTo>
                    <a:pt x="5259" y="6768"/>
                    <a:pt x="6764" y="5258"/>
                    <a:pt x="6764" y="3396"/>
                  </a:cubicBezTo>
                  <a:cubicBezTo>
                    <a:pt x="6764" y="1510"/>
                    <a:pt x="5259" y="0"/>
                    <a:pt x="3392" y="0"/>
                  </a:cubicBezTo>
                  <a:close/>
                </a:path>
              </a:pathLst>
            </a:custGeom>
            <a:solidFill>
              <a:schemeClr val="l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134"/>
          <p:cNvGrpSpPr/>
          <p:nvPr/>
        </p:nvGrpSpPr>
        <p:grpSpPr>
          <a:xfrm>
            <a:off x="1254762" y="1312844"/>
            <a:ext cx="3976184" cy="1401510"/>
            <a:chOff x="858125" y="876733"/>
            <a:chExt cx="4457105" cy="1571023"/>
          </a:xfrm>
        </p:grpSpPr>
        <p:sp>
          <p:nvSpPr>
            <p:cNvPr id="5396" name="Google Shape;5396;p134"/>
            <p:cNvSpPr/>
            <p:nvPr/>
          </p:nvSpPr>
          <p:spPr>
            <a:xfrm>
              <a:off x="1192209" y="1422422"/>
              <a:ext cx="3784022" cy="726676"/>
            </a:xfrm>
            <a:custGeom>
              <a:rect b="b" l="l" r="r" t="t"/>
              <a:pathLst>
                <a:path extrusionOk="0" h="16927" w="88144">
                  <a:moveTo>
                    <a:pt x="66198" y="1"/>
                  </a:moveTo>
                  <a:cubicBezTo>
                    <a:pt x="62840" y="1"/>
                    <a:pt x="59669" y="1311"/>
                    <a:pt x="57287" y="3692"/>
                  </a:cubicBezTo>
                  <a:lnTo>
                    <a:pt x="52625" y="8354"/>
                  </a:lnTo>
                  <a:cubicBezTo>
                    <a:pt x="50301" y="10659"/>
                    <a:pt x="47224" y="11945"/>
                    <a:pt x="43953" y="11945"/>
                  </a:cubicBezTo>
                  <a:cubicBezTo>
                    <a:pt x="40657" y="11945"/>
                    <a:pt x="37581" y="10659"/>
                    <a:pt x="35261" y="8354"/>
                  </a:cubicBezTo>
                  <a:lnTo>
                    <a:pt x="30856" y="3949"/>
                  </a:lnTo>
                  <a:cubicBezTo>
                    <a:pt x="28394" y="1489"/>
                    <a:pt x="25164" y="259"/>
                    <a:pt x="21934" y="259"/>
                  </a:cubicBezTo>
                  <a:cubicBezTo>
                    <a:pt x="18705" y="259"/>
                    <a:pt x="15476" y="1489"/>
                    <a:pt x="13016" y="3949"/>
                  </a:cubicBezTo>
                  <a:lnTo>
                    <a:pt x="8849" y="8097"/>
                  </a:lnTo>
                  <a:cubicBezTo>
                    <a:pt x="6525" y="10421"/>
                    <a:pt x="3453" y="11688"/>
                    <a:pt x="176" y="11688"/>
                  </a:cubicBezTo>
                  <a:cubicBezTo>
                    <a:pt x="76" y="11688"/>
                    <a:pt x="0" y="11769"/>
                    <a:pt x="0" y="11869"/>
                  </a:cubicBezTo>
                  <a:cubicBezTo>
                    <a:pt x="0" y="11945"/>
                    <a:pt x="76" y="12026"/>
                    <a:pt x="176" y="12026"/>
                  </a:cubicBezTo>
                  <a:cubicBezTo>
                    <a:pt x="3529" y="12026"/>
                    <a:pt x="6706" y="10716"/>
                    <a:pt x="9087" y="8335"/>
                  </a:cubicBezTo>
                  <a:lnTo>
                    <a:pt x="13254" y="4187"/>
                  </a:lnTo>
                  <a:cubicBezTo>
                    <a:pt x="15554" y="1868"/>
                    <a:pt x="18650" y="577"/>
                    <a:pt x="21926" y="577"/>
                  </a:cubicBezTo>
                  <a:cubicBezTo>
                    <a:pt x="25217" y="577"/>
                    <a:pt x="28294" y="1868"/>
                    <a:pt x="30618" y="4187"/>
                  </a:cubicBezTo>
                  <a:lnTo>
                    <a:pt x="35023" y="8573"/>
                  </a:lnTo>
                  <a:cubicBezTo>
                    <a:pt x="37404" y="10974"/>
                    <a:pt x="40576" y="12283"/>
                    <a:pt x="43953" y="12283"/>
                  </a:cubicBezTo>
                  <a:cubicBezTo>
                    <a:pt x="47305" y="12283"/>
                    <a:pt x="50482" y="10974"/>
                    <a:pt x="52863" y="8573"/>
                  </a:cubicBezTo>
                  <a:lnTo>
                    <a:pt x="57526" y="3930"/>
                  </a:lnTo>
                  <a:cubicBezTo>
                    <a:pt x="59845" y="1611"/>
                    <a:pt x="62921" y="339"/>
                    <a:pt x="66198" y="339"/>
                  </a:cubicBezTo>
                  <a:cubicBezTo>
                    <a:pt x="69489" y="339"/>
                    <a:pt x="72565" y="1611"/>
                    <a:pt x="74889" y="3930"/>
                  </a:cubicBezTo>
                  <a:lnTo>
                    <a:pt x="87843" y="16888"/>
                  </a:lnTo>
                  <a:cubicBezTo>
                    <a:pt x="87886" y="16927"/>
                    <a:pt x="87924" y="16927"/>
                    <a:pt x="87962" y="16927"/>
                  </a:cubicBezTo>
                  <a:cubicBezTo>
                    <a:pt x="88005" y="16927"/>
                    <a:pt x="88043" y="16927"/>
                    <a:pt x="88081" y="16888"/>
                  </a:cubicBezTo>
                  <a:cubicBezTo>
                    <a:pt x="88143" y="16826"/>
                    <a:pt x="88143" y="16707"/>
                    <a:pt x="88081" y="16650"/>
                  </a:cubicBezTo>
                  <a:lnTo>
                    <a:pt x="75127" y="3692"/>
                  </a:lnTo>
                  <a:cubicBezTo>
                    <a:pt x="72746" y="1311"/>
                    <a:pt x="69570" y="1"/>
                    <a:pt x="66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34"/>
            <p:cNvSpPr/>
            <p:nvPr/>
          </p:nvSpPr>
          <p:spPr>
            <a:xfrm>
              <a:off x="2142903" y="1161748"/>
              <a:ext cx="14339" cy="248050"/>
            </a:xfrm>
            <a:custGeom>
              <a:rect b="b" l="l" r="r" t="t"/>
              <a:pathLst>
                <a:path extrusionOk="0" h="5778" w="334">
                  <a:moveTo>
                    <a:pt x="158" y="1"/>
                  </a:moveTo>
                  <a:cubicBezTo>
                    <a:pt x="77" y="1"/>
                    <a:pt x="1" y="63"/>
                    <a:pt x="1" y="158"/>
                  </a:cubicBezTo>
                  <a:lnTo>
                    <a:pt x="1" y="5597"/>
                  </a:lnTo>
                  <a:cubicBezTo>
                    <a:pt x="1" y="5697"/>
                    <a:pt x="77" y="5778"/>
                    <a:pt x="158" y="5778"/>
                  </a:cubicBezTo>
                  <a:cubicBezTo>
                    <a:pt x="258" y="5778"/>
                    <a:pt x="334" y="5697"/>
                    <a:pt x="334" y="5597"/>
                  </a:cubicBezTo>
                  <a:lnTo>
                    <a:pt x="334" y="158"/>
                  </a:lnTo>
                  <a:cubicBezTo>
                    <a:pt x="334" y="63"/>
                    <a:pt x="258" y="1"/>
                    <a:pt x="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34"/>
            <p:cNvSpPr/>
            <p:nvPr/>
          </p:nvSpPr>
          <p:spPr>
            <a:xfrm>
              <a:off x="2108774" y="1388292"/>
              <a:ext cx="85302" cy="85302"/>
            </a:xfrm>
            <a:custGeom>
              <a:rect b="b" l="l" r="r" t="t"/>
              <a:pathLst>
                <a:path extrusionOk="0" h="1987" w="1987">
                  <a:moveTo>
                    <a:pt x="0" y="996"/>
                  </a:moveTo>
                  <a:cubicBezTo>
                    <a:pt x="0" y="439"/>
                    <a:pt x="438" y="1"/>
                    <a:pt x="991" y="1"/>
                  </a:cubicBezTo>
                  <a:cubicBezTo>
                    <a:pt x="1548" y="1"/>
                    <a:pt x="1986" y="439"/>
                    <a:pt x="1986" y="996"/>
                  </a:cubicBezTo>
                  <a:cubicBezTo>
                    <a:pt x="1986" y="1548"/>
                    <a:pt x="1548" y="1987"/>
                    <a:pt x="991" y="1987"/>
                  </a:cubicBezTo>
                  <a:cubicBezTo>
                    <a:pt x="438" y="1987"/>
                    <a:pt x="0" y="1548"/>
                    <a:pt x="0" y="9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34"/>
            <p:cNvSpPr/>
            <p:nvPr/>
          </p:nvSpPr>
          <p:spPr>
            <a:xfrm>
              <a:off x="4036563" y="1161748"/>
              <a:ext cx="13738" cy="228431"/>
            </a:xfrm>
            <a:custGeom>
              <a:rect b="b" l="l" r="r" t="t"/>
              <a:pathLst>
                <a:path extrusionOk="0" h="5321" w="320">
                  <a:moveTo>
                    <a:pt x="157" y="1"/>
                  </a:moveTo>
                  <a:cubicBezTo>
                    <a:pt x="62" y="1"/>
                    <a:pt x="0" y="63"/>
                    <a:pt x="0" y="158"/>
                  </a:cubicBezTo>
                  <a:lnTo>
                    <a:pt x="0" y="5139"/>
                  </a:lnTo>
                  <a:cubicBezTo>
                    <a:pt x="0" y="5240"/>
                    <a:pt x="62" y="5320"/>
                    <a:pt x="157" y="5320"/>
                  </a:cubicBezTo>
                  <a:cubicBezTo>
                    <a:pt x="257" y="5320"/>
                    <a:pt x="319" y="5240"/>
                    <a:pt x="319" y="5139"/>
                  </a:cubicBezTo>
                  <a:lnTo>
                    <a:pt x="319" y="158"/>
                  </a:lnTo>
                  <a:cubicBezTo>
                    <a:pt x="319" y="63"/>
                    <a:pt x="257"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4"/>
            <p:cNvSpPr/>
            <p:nvPr/>
          </p:nvSpPr>
          <p:spPr>
            <a:xfrm>
              <a:off x="4002391" y="1382368"/>
              <a:ext cx="85302" cy="86118"/>
            </a:xfrm>
            <a:custGeom>
              <a:rect b="b" l="l" r="r" t="t"/>
              <a:pathLst>
                <a:path extrusionOk="0" h="2006" w="1987">
                  <a:moveTo>
                    <a:pt x="1" y="1015"/>
                  </a:moveTo>
                  <a:cubicBezTo>
                    <a:pt x="1" y="458"/>
                    <a:pt x="439" y="0"/>
                    <a:pt x="996" y="0"/>
                  </a:cubicBezTo>
                  <a:cubicBezTo>
                    <a:pt x="1549" y="0"/>
                    <a:pt x="1987" y="458"/>
                    <a:pt x="1987" y="1015"/>
                  </a:cubicBezTo>
                  <a:cubicBezTo>
                    <a:pt x="1987" y="1548"/>
                    <a:pt x="1549" y="2005"/>
                    <a:pt x="996" y="2005"/>
                  </a:cubicBezTo>
                  <a:cubicBezTo>
                    <a:pt x="439" y="2005"/>
                    <a:pt x="1" y="1548"/>
                    <a:pt x="1" y="10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34"/>
            <p:cNvSpPr/>
            <p:nvPr/>
          </p:nvSpPr>
          <p:spPr>
            <a:xfrm>
              <a:off x="1197318" y="1962616"/>
              <a:ext cx="14339" cy="224095"/>
            </a:xfrm>
            <a:custGeom>
              <a:rect b="b" l="l" r="r" t="t"/>
              <a:pathLst>
                <a:path extrusionOk="0" h="5220" w="334">
                  <a:moveTo>
                    <a:pt x="177" y="0"/>
                  </a:moveTo>
                  <a:cubicBezTo>
                    <a:pt x="77" y="0"/>
                    <a:pt x="0" y="57"/>
                    <a:pt x="0" y="157"/>
                  </a:cubicBezTo>
                  <a:lnTo>
                    <a:pt x="0" y="5058"/>
                  </a:lnTo>
                  <a:cubicBezTo>
                    <a:pt x="0" y="5139"/>
                    <a:pt x="77" y="5220"/>
                    <a:pt x="177" y="5220"/>
                  </a:cubicBezTo>
                  <a:cubicBezTo>
                    <a:pt x="258" y="5220"/>
                    <a:pt x="334" y="5139"/>
                    <a:pt x="334" y="5058"/>
                  </a:cubicBezTo>
                  <a:lnTo>
                    <a:pt x="334" y="157"/>
                  </a:lnTo>
                  <a:cubicBezTo>
                    <a:pt x="334" y="57"/>
                    <a:pt x="258"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34"/>
            <p:cNvSpPr/>
            <p:nvPr/>
          </p:nvSpPr>
          <p:spPr>
            <a:xfrm>
              <a:off x="1160527" y="1884096"/>
              <a:ext cx="85302" cy="85302"/>
            </a:xfrm>
            <a:custGeom>
              <a:rect b="b" l="l" r="r" t="t"/>
              <a:pathLst>
                <a:path extrusionOk="0" h="1987" w="1987">
                  <a:moveTo>
                    <a:pt x="0" y="996"/>
                  </a:moveTo>
                  <a:cubicBezTo>
                    <a:pt x="0" y="439"/>
                    <a:pt x="438" y="0"/>
                    <a:pt x="995" y="0"/>
                  </a:cubicBezTo>
                  <a:cubicBezTo>
                    <a:pt x="1529" y="0"/>
                    <a:pt x="1986" y="439"/>
                    <a:pt x="1986" y="996"/>
                  </a:cubicBezTo>
                  <a:cubicBezTo>
                    <a:pt x="1986" y="1548"/>
                    <a:pt x="1529" y="1986"/>
                    <a:pt x="995" y="1986"/>
                  </a:cubicBezTo>
                  <a:cubicBezTo>
                    <a:pt x="438" y="1986"/>
                    <a:pt x="0" y="1548"/>
                    <a:pt x="0" y="9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34"/>
            <p:cNvSpPr/>
            <p:nvPr/>
          </p:nvSpPr>
          <p:spPr>
            <a:xfrm>
              <a:off x="3074794" y="1962616"/>
              <a:ext cx="14553" cy="224095"/>
            </a:xfrm>
            <a:custGeom>
              <a:rect b="b" l="l" r="r" t="t"/>
              <a:pathLst>
                <a:path extrusionOk="0" h="5220" w="339">
                  <a:moveTo>
                    <a:pt x="177" y="0"/>
                  </a:moveTo>
                  <a:cubicBezTo>
                    <a:pt x="82" y="0"/>
                    <a:pt x="1" y="57"/>
                    <a:pt x="1" y="157"/>
                  </a:cubicBezTo>
                  <a:lnTo>
                    <a:pt x="1" y="5058"/>
                  </a:lnTo>
                  <a:cubicBezTo>
                    <a:pt x="1" y="5139"/>
                    <a:pt x="82" y="5220"/>
                    <a:pt x="177" y="5220"/>
                  </a:cubicBezTo>
                  <a:cubicBezTo>
                    <a:pt x="258" y="5220"/>
                    <a:pt x="339" y="5139"/>
                    <a:pt x="339" y="5058"/>
                  </a:cubicBezTo>
                  <a:lnTo>
                    <a:pt x="339" y="157"/>
                  </a:lnTo>
                  <a:cubicBezTo>
                    <a:pt x="339" y="57"/>
                    <a:pt x="258"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4"/>
            <p:cNvSpPr/>
            <p:nvPr/>
          </p:nvSpPr>
          <p:spPr>
            <a:xfrm>
              <a:off x="3041480" y="1884096"/>
              <a:ext cx="85302" cy="85302"/>
            </a:xfrm>
            <a:custGeom>
              <a:rect b="b" l="l" r="r" t="t"/>
              <a:pathLst>
                <a:path extrusionOk="0" h="1987" w="1987">
                  <a:moveTo>
                    <a:pt x="0" y="996"/>
                  </a:moveTo>
                  <a:cubicBezTo>
                    <a:pt x="0" y="439"/>
                    <a:pt x="439" y="0"/>
                    <a:pt x="996" y="0"/>
                  </a:cubicBezTo>
                  <a:cubicBezTo>
                    <a:pt x="1548" y="0"/>
                    <a:pt x="1986" y="439"/>
                    <a:pt x="1986" y="996"/>
                  </a:cubicBezTo>
                  <a:cubicBezTo>
                    <a:pt x="1986" y="1548"/>
                    <a:pt x="1548" y="1986"/>
                    <a:pt x="996" y="1986"/>
                  </a:cubicBezTo>
                  <a:cubicBezTo>
                    <a:pt x="439" y="1986"/>
                    <a:pt x="0" y="1548"/>
                    <a:pt x="0" y="9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34"/>
            <p:cNvSpPr/>
            <p:nvPr/>
          </p:nvSpPr>
          <p:spPr>
            <a:xfrm>
              <a:off x="4924278" y="2088531"/>
              <a:ext cx="85087" cy="86118"/>
            </a:xfrm>
            <a:custGeom>
              <a:rect b="b" l="l" r="r" t="t"/>
              <a:pathLst>
                <a:path extrusionOk="0" h="2006" w="1982">
                  <a:moveTo>
                    <a:pt x="0" y="1015"/>
                  </a:moveTo>
                  <a:cubicBezTo>
                    <a:pt x="0" y="458"/>
                    <a:pt x="434" y="1"/>
                    <a:pt x="991" y="1"/>
                  </a:cubicBezTo>
                  <a:cubicBezTo>
                    <a:pt x="1548" y="1"/>
                    <a:pt x="1982" y="458"/>
                    <a:pt x="1982" y="1015"/>
                  </a:cubicBezTo>
                  <a:cubicBezTo>
                    <a:pt x="1982" y="1549"/>
                    <a:pt x="1548" y="2006"/>
                    <a:pt x="991" y="2006"/>
                  </a:cubicBezTo>
                  <a:cubicBezTo>
                    <a:pt x="434" y="2006"/>
                    <a:pt x="0" y="1549"/>
                    <a:pt x="0" y="10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34"/>
            <p:cNvSpPr/>
            <p:nvPr/>
          </p:nvSpPr>
          <p:spPr>
            <a:xfrm>
              <a:off x="3684663" y="878364"/>
              <a:ext cx="1630567" cy="1569392"/>
            </a:xfrm>
            <a:custGeom>
              <a:rect b="b" l="l" r="r" t="t"/>
              <a:pathLst>
                <a:path extrusionOk="0" h="36557" w="37982">
                  <a:moveTo>
                    <a:pt x="29889" y="0"/>
                  </a:moveTo>
                  <a:cubicBezTo>
                    <a:pt x="28127" y="0"/>
                    <a:pt x="26366" y="625"/>
                    <a:pt x="24985" y="1878"/>
                  </a:cubicBezTo>
                  <a:cubicBezTo>
                    <a:pt x="23475" y="3249"/>
                    <a:pt x="22665" y="5092"/>
                    <a:pt x="22584" y="6959"/>
                  </a:cubicBezTo>
                  <a:cubicBezTo>
                    <a:pt x="22403" y="10631"/>
                    <a:pt x="20975" y="14122"/>
                    <a:pt x="18379" y="16722"/>
                  </a:cubicBezTo>
                  <a:lnTo>
                    <a:pt x="17384" y="17713"/>
                  </a:lnTo>
                  <a:cubicBezTo>
                    <a:pt x="14783" y="20313"/>
                    <a:pt x="11293" y="21742"/>
                    <a:pt x="7621" y="21923"/>
                  </a:cubicBezTo>
                  <a:cubicBezTo>
                    <a:pt x="5759" y="21999"/>
                    <a:pt x="3911" y="22813"/>
                    <a:pt x="2544" y="24323"/>
                  </a:cubicBezTo>
                  <a:cubicBezTo>
                    <a:pt x="1" y="27118"/>
                    <a:pt x="44" y="31485"/>
                    <a:pt x="2639" y="34243"/>
                  </a:cubicBezTo>
                  <a:cubicBezTo>
                    <a:pt x="4092" y="35788"/>
                    <a:pt x="6032" y="36557"/>
                    <a:pt x="7972" y="36557"/>
                  </a:cubicBezTo>
                  <a:cubicBezTo>
                    <a:pt x="9848" y="36557"/>
                    <a:pt x="11724" y="35838"/>
                    <a:pt x="13160" y="34405"/>
                  </a:cubicBezTo>
                  <a:cubicBezTo>
                    <a:pt x="14488" y="33095"/>
                    <a:pt x="15203" y="31366"/>
                    <a:pt x="15303" y="29642"/>
                  </a:cubicBezTo>
                  <a:cubicBezTo>
                    <a:pt x="15498" y="25909"/>
                    <a:pt x="16969" y="22380"/>
                    <a:pt x="19608" y="19737"/>
                  </a:cubicBezTo>
                  <a:lnTo>
                    <a:pt x="20403" y="18946"/>
                  </a:lnTo>
                  <a:cubicBezTo>
                    <a:pt x="23042" y="16308"/>
                    <a:pt x="26570" y="14836"/>
                    <a:pt x="30304" y="14641"/>
                  </a:cubicBezTo>
                  <a:cubicBezTo>
                    <a:pt x="32028" y="14541"/>
                    <a:pt x="33757" y="13826"/>
                    <a:pt x="35067" y="12498"/>
                  </a:cubicBezTo>
                  <a:cubicBezTo>
                    <a:pt x="37981" y="9578"/>
                    <a:pt x="37943" y="4835"/>
                    <a:pt x="34905" y="1978"/>
                  </a:cubicBezTo>
                  <a:cubicBezTo>
                    <a:pt x="33507" y="660"/>
                    <a:pt x="31698" y="0"/>
                    <a:pt x="29889" y="0"/>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4"/>
            <p:cNvSpPr/>
            <p:nvPr/>
          </p:nvSpPr>
          <p:spPr>
            <a:xfrm>
              <a:off x="2739078" y="877935"/>
              <a:ext cx="1630567" cy="1569134"/>
            </a:xfrm>
            <a:custGeom>
              <a:rect b="b" l="l" r="r" t="t"/>
              <a:pathLst>
                <a:path extrusionOk="0" h="36551" w="37982">
                  <a:moveTo>
                    <a:pt x="8095" y="1"/>
                  </a:moveTo>
                  <a:cubicBezTo>
                    <a:pt x="6285" y="1"/>
                    <a:pt x="4475" y="661"/>
                    <a:pt x="3077" y="1969"/>
                  </a:cubicBezTo>
                  <a:cubicBezTo>
                    <a:pt x="63" y="4826"/>
                    <a:pt x="1" y="9588"/>
                    <a:pt x="2920" y="12484"/>
                  </a:cubicBezTo>
                  <a:cubicBezTo>
                    <a:pt x="4249" y="13817"/>
                    <a:pt x="5954" y="14532"/>
                    <a:pt x="7683" y="14627"/>
                  </a:cubicBezTo>
                  <a:cubicBezTo>
                    <a:pt x="11412" y="14827"/>
                    <a:pt x="14964" y="16294"/>
                    <a:pt x="17584" y="18937"/>
                  </a:cubicBezTo>
                  <a:lnTo>
                    <a:pt x="18398" y="19728"/>
                  </a:lnTo>
                  <a:cubicBezTo>
                    <a:pt x="21036" y="22366"/>
                    <a:pt x="22484" y="25900"/>
                    <a:pt x="22703" y="29629"/>
                  </a:cubicBezTo>
                  <a:cubicBezTo>
                    <a:pt x="22784" y="31376"/>
                    <a:pt x="23499" y="33081"/>
                    <a:pt x="24827" y="34415"/>
                  </a:cubicBezTo>
                  <a:cubicBezTo>
                    <a:pt x="26258" y="35836"/>
                    <a:pt x="28133" y="36550"/>
                    <a:pt x="30008" y="36550"/>
                  </a:cubicBezTo>
                  <a:cubicBezTo>
                    <a:pt x="31953" y="36550"/>
                    <a:pt x="33897" y="35781"/>
                    <a:pt x="35343" y="34234"/>
                  </a:cubicBezTo>
                  <a:cubicBezTo>
                    <a:pt x="37943" y="31476"/>
                    <a:pt x="37981" y="27128"/>
                    <a:pt x="35443" y="24314"/>
                  </a:cubicBezTo>
                  <a:cubicBezTo>
                    <a:pt x="34071" y="22804"/>
                    <a:pt x="32228" y="22009"/>
                    <a:pt x="30361" y="21913"/>
                  </a:cubicBezTo>
                  <a:cubicBezTo>
                    <a:pt x="26689" y="21732"/>
                    <a:pt x="23198" y="20304"/>
                    <a:pt x="20598" y="17703"/>
                  </a:cubicBezTo>
                  <a:lnTo>
                    <a:pt x="19627" y="16713"/>
                  </a:lnTo>
                  <a:cubicBezTo>
                    <a:pt x="17026" y="14113"/>
                    <a:pt x="15598" y="10622"/>
                    <a:pt x="15402" y="6950"/>
                  </a:cubicBezTo>
                  <a:cubicBezTo>
                    <a:pt x="15321" y="5083"/>
                    <a:pt x="14526" y="3259"/>
                    <a:pt x="12997" y="1888"/>
                  </a:cubicBezTo>
                  <a:cubicBezTo>
                    <a:pt x="11618" y="626"/>
                    <a:pt x="9857" y="1"/>
                    <a:pt x="8095" y="1"/>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34"/>
            <p:cNvSpPr/>
            <p:nvPr/>
          </p:nvSpPr>
          <p:spPr>
            <a:xfrm>
              <a:off x="1802894" y="876733"/>
              <a:ext cx="1630524" cy="1569306"/>
            </a:xfrm>
            <a:custGeom>
              <a:rect b="b" l="l" r="r" t="t"/>
              <a:pathLst>
                <a:path extrusionOk="0" h="36555" w="37981">
                  <a:moveTo>
                    <a:pt x="29887" y="0"/>
                  </a:moveTo>
                  <a:cubicBezTo>
                    <a:pt x="28125" y="0"/>
                    <a:pt x="26363" y="625"/>
                    <a:pt x="24984" y="1877"/>
                  </a:cubicBezTo>
                  <a:cubicBezTo>
                    <a:pt x="23456" y="3249"/>
                    <a:pt x="22660" y="5092"/>
                    <a:pt x="22584" y="6959"/>
                  </a:cubicBezTo>
                  <a:cubicBezTo>
                    <a:pt x="22384" y="10631"/>
                    <a:pt x="20955" y="14122"/>
                    <a:pt x="18355" y="16722"/>
                  </a:cubicBezTo>
                  <a:lnTo>
                    <a:pt x="17383" y="17712"/>
                  </a:lnTo>
                  <a:cubicBezTo>
                    <a:pt x="14783" y="20313"/>
                    <a:pt x="11292" y="21741"/>
                    <a:pt x="7620" y="21918"/>
                  </a:cubicBezTo>
                  <a:cubicBezTo>
                    <a:pt x="5754" y="21999"/>
                    <a:pt x="3911" y="22813"/>
                    <a:pt x="2539" y="24323"/>
                  </a:cubicBezTo>
                  <a:cubicBezTo>
                    <a:pt x="1" y="27118"/>
                    <a:pt x="39" y="31485"/>
                    <a:pt x="2639" y="34243"/>
                  </a:cubicBezTo>
                  <a:cubicBezTo>
                    <a:pt x="4082" y="35785"/>
                    <a:pt x="6022" y="36554"/>
                    <a:pt x="7965" y="36554"/>
                  </a:cubicBezTo>
                  <a:cubicBezTo>
                    <a:pt x="9843" y="36554"/>
                    <a:pt x="11724" y="35835"/>
                    <a:pt x="13159" y="34400"/>
                  </a:cubicBezTo>
                  <a:cubicBezTo>
                    <a:pt x="14488" y="33090"/>
                    <a:pt x="15202" y="31366"/>
                    <a:pt x="15278" y="29638"/>
                  </a:cubicBezTo>
                  <a:cubicBezTo>
                    <a:pt x="15498" y="25909"/>
                    <a:pt x="16945" y="22375"/>
                    <a:pt x="19588" y="19736"/>
                  </a:cubicBezTo>
                  <a:lnTo>
                    <a:pt x="20379" y="18941"/>
                  </a:lnTo>
                  <a:cubicBezTo>
                    <a:pt x="23017" y="16303"/>
                    <a:pt x="26570" y="14836"/>
                    <a:pt x="30304" y="14636"/>
                  </a:cubicBezTo>
                  <a:cubicBezTo>
                    <a:pt x="32028" y="14536"/>
                    <a:pt x="33733" y="13822"/>
                    <a:pt x="35066" y="12493"/>
                  </a:cubicBezTo>
                  <a:cubicBezTo>
                    <a:pt x="37981" y="9578"/>
                    <a:pt x="37924" y="4835"/>
                    <a:pt x="34904" y="1977"/>
                  </a:cubicBezTo>
                  <a:cubicBezTo>
                    <a:pt x="33507" y="660"/>
                    <a:pt x="31697" y="0"/>
                    <a:pt x="29887" y="0"/>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34"/>
            <p:cNvSpPr/>
            <p:nvPr/>
          </p:nvSpPr>
          <p:spPr>
            <a:xfrm>
              <a:off x="858125" y="877935"/>
              <a:ext cx="1630524" cy="1569134"/>
            </a:xfrm>
            <a:custGeom>
              <a:rect b="b" l="l" r="r" t="t"/>
              <a:pathLst>
                <a:path extrusionOk="0" h="36551" w="37981">
                  <a:moveTo>
                    <a:pt x="8095" y="1"/>
                  </a:moveTo>
                  <a:cubicBezTo>
                    <a:pt x="6285" y="1"/>
                    <a:pt x="4474" y="661"/>
                    <a:pt x="3077" y="1969"/>
                  </a:cubicBezTo>
                  <a:cubicBezTo>
                    <a:pt x="62" y="4826"/>
                    <a:pt x="0" y="9588"/>
                    <a:pt x="2920" y="12484"/>
                  </a:cubicBezTo>
                  <a:cubicBezTo>
                    <a:pt x="4249" y="13817"/>
                    <a:pt x="5954" y="14532"/>
                    <a:pt x="7682" y="14627"/>
                  </a:cubicBezTo>
                  <a:cubicBezTo>
                    <a:pt x="11411" y="14827"/>
                    <a:pt x="14964" y="16294"/>
                    <a:pt x="17583" y="18937"/>
                  </a:cubicBezTo>
                  <a:lnTo>
                    <a:pt x="18398" y="19728"/>
                  </a:lnTo>
                  <a:cubicBezTo>
                    <a:pt x="21036" y="22366"/>
                    <a:pt x="22484" y="25900"/>
                    <a:pt x="22703" y="29629"/>
                  </a:cubicBezTo>
                  <a:cubicBezTo>
                    <a:pt x="22784" y="31376"/>
                    <a:pt x="23498" y="33081"/>
                    <a:pt x="24827" y="34415"/>
                  </a:cubicBezTo>
                  <a:cubicBezTo>
                    <a:pt x="26257" y="35836"/>
                    <a:pt x="28133" y="36550"/>
                    <a:pt x="30007" y="36550"/>
                  </a:cubicBezTo>
                  <a:cubicBezTo>
                    <a:pt x="31953" y="36550"/>
                    <a:pt x="33897" y="35781"/>
                    <a:pt x="35342" y="34234"/>
                  </a:cubicBezTo>
                  <a:cubicBezTo>
                    <a:pt x="37943" y="31476"/>
                    <a:pt x="37981" y="27128"/>
                    <a:pt x="35442" y="24314"/>
                  </a:cubicBezTo>
                  <a:cubicBezTo>
                    <a:pt x="34071" y="22804"/>
                    <a:pt x="32228" y="22009"/>
                    <a:pt x="30361" y="21913"/>
                  </a:cubicBezTo>
                  <a:cubicBezTo>
                    <a:pt x="26689" y="21732"/>
                    <a:pt x="23198" y="20304"/>
                    <a:pt x="20598" y="17703"/>
                  </a:cubicBezTo>
                  <a:lnTo>
                    <a:pt x="19626" y="16713"/>
                  </a:lnTo>
                  <a:cubicBezTo>
                    <a:pt x="17026" y="14113"/>
                    <a:pt x="15578" y="10622"/>
                    <a:pt x="15402" y="6950"/>
                  </a:cubicBezTo>
                  <a:cubicBezTo>
                    <a:pt x="15321" y="5083"/>
                    <a:pt x="14507" y="3259"/>
                    <a:pt x="12997" y="1888"/>
                  </a:cubicBezTo>
                  <a:cubicBezTo>
                    <a:pt x="11618" y="626"/>
                    <a:pt x="9857" y="1"/>
                    <a:pt x="8095"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34"/>
            <p:cNvSpPr/>
            <p:nvPr/>
          </p:nvSpPr>
          <p:spPr>
            <a:xfrm>
              <a:off x="890623" y="878192"/>
              <a:ext cx="629568" cy="629526"/>
            </a:xfrm>
            <a:custGeom>
              <a:rect b="b" l="l" r="r" t="t"/>
              <a:pathLst>
                <a:path extrusionOk="0" h="14664" w="14665">
                  <a:moveTo>
                    <a:pt x="7340" y="0"/>
                  </a:moveTo>
                  <a:cubicBezTo>
                    <a:pt x="3272" y="0"/>
                    <a:pt x="1" y="3272"/>
                    <a:pt x="1" y="7339"/>
                  </a:cubicBezTo>
                  <a:cubicBezTo>
                    <a:pt x="1" y="11387"/>
                    <a:pt x="3272" y="14664"/>
                    <a:pt x="7340" y="14664"/>
                  </a:cubicBezTo>
                  <a:cubicBezTo>
                    <a:pt x="11388" y="14664"/>
                    <a:pt x="14664" y="11387"/>
                    <a:pt x="14664" y="7339"/>
                  </a:cubicBezTo>
                  <a:cubicBezTo>
                    <a:pt x="14664" y="3272"/>
                    <a:pt x="11388" y="0"/>
                    <a:pt x="7340" y="0"/>
                  </a:cubicBez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4"/>
            <p:cNvSpPr/>
            <p:nvPr/>
          </p:nvSpPr>
          <p:spPr>
            <a:xfrm>
              <a:off x="1013318" y="994706"/>
              <a:ext cx="390921" cy="391178"/>
            </a:xfrm>
            <a:custGeom>
              <a:rect b="b" l="l" r="r" t="t"/>
              <a:pathLst>
                <a:path extrusionOk="0" h="9112" w="9106">
                  <a:moveTo>
                    <a:pt x="4563" y="1"/>
                  </a:moveTo>
                  <a:cubicBezTo>
                    <a:pt x="2043" y="1"/>
                    <a:pt x="0" y="2049"/>
                    <a:pt x="0" y="4549"/>
                  </a:cubicBezTo>
                  <a:cubicBezTo>
                    <a:pt x="0" y="7068"/>
                    <a:pt x="2043" y="9111"/>
                    <a:pt x="4563" y="9111"/>
                  </a:cubicBezTo>
                  <a:cubicBezTo>
                    <a:pt x="7063" y="9111"/>
                    <a:pt x="9106" y="7068"/>
                    <a:pt x="9106" y="4549"/>
                  </a:cubicBezTo>
                  <a:cubicBezTo>
                    <a:pt x="9106" y="2049"/>
                    <a:pt x="7063" y="1"/>
                    <a:pt x="4563" y="1"/>
                  </a:cubicBezTo>
                  <a:close/>
                </a:path>
              </a:pathLst>
            </a:custGeom>
            <a:solidFill>
              <a:srgbClr val="FFFFFF"/>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4"/>
            <p:cNvSpPr/>
            <p:nvPr/>
          </p:nvSpPr>
          <p:spPr>
            <a:xfrm>
              <a:off x="1160527" y="1056053"/>
              <a:ext cx="165409" cy="165452"/>
            </a:xfrm>
            <a:custGeom>
              <a:rect b="b" l="l" r="r" t="t"/>
              <a:pathLst>
                <a:path extrusionOk="0" h="3854" w="3853">
                  <a:moveTo>
                    <a:pt x="1548" y="1"/>
                  </a:moveTo>
                  <a:cubicBezTo>
                    <a:pt x="1453" y="1"/>
                    <a:pt x="1372" y="82"/>
                    <a:pt x="1372" y="182"/>
                  </a:cubicBezTo>
                  <a:lnTo>
                    <a:pt x="1372" y="458"/>
                  </a:lnTo>
                  <a:cubicBezTo>
                    <a:pt x="1153" y="501"/>
                    <a:pt x="914" y="596"/>
                    <a:pt x="714" y="739"/>
                  </a:cubicBezTo>
                  <a:lnTo>
                    <a:pt x="538" y="539"/>
                  </a:lnTo>
                  <a:cubicBezTo>
                    <a:pt x="498" y="498"/>
                    <a:pt x="448" y="478"/>
                    <a:pt x="401" y="478"/>
                  </a:cubicBezTo>
                  <a:cubicBezTo>
                    <a:pt x="354" y="478"/>
                    <a:pt x="310" y="498"/>
                    <a:pt x="281" y="539"/>
                  </a:cubicBezTo>
                  <a:lnTo>
                    <a:pt x="81" y="739"/>
                  </a:lnTo>
                  <a:cubicBezTo>
                    <a:pt x="0" y="796"/>
                    <a:pt x="0" y="915"/>
                    <a:pt x="81" y="996"/>
                  </a:cubicBezTo>
                  <a:lnTo>
                    <a:pt x="262" y="1172"/>
                  </a:lnTo>
                  <a:cubicBezTo>
                    <a:pt x="143" y="1372"/>
                    <a:pt x="43" y="1572"/>
                    <a:pt x="0" y="1768"/>
                  </a:cubicBezTo>
                  <a:cubicBezTo>
                    <a:pt x="262" y="1787"/>
                    <a:pt x="500" y="1849"/>
                    <a:pt x="738" y="1949"/>
                  </a:cubicBezTo>
                  <a:cubicBezTo>
                    <a:pt x="757" y="1949"/>
                    <a:pt x="757" y="1949"/>
                    <a:pt x="776" y="1968"/>
                  </a:cubicBezTo>
                  <a:cubicBezTo>
                    <a:pt x="814" y="1787"/>
                    <a:pt x="895" y="1629"/>
                    <a:pt x="1034" y="1491"/>
                  </a:cubicBezTo>
                  <a:cubicBezTo>
                    <a:pt x="1212" y="1313"/>
                    <a:pt x="1450" y="1223"/>
                    <a:pt x="1688" y="1223"/>
                  </a:cubicBezTo>
                  <a:cubicBezTo>
                    <a:pt x="1926" y="1223"/>
                    <a:pt x="2165" y="1313"/>
                    <a:pt x="2343" y="1491"/>
                  </a:cubicBezTo>
                  <a:cubicBezTo>
                    <a:pt x="2719" y="1868"/>
                    <a:pt x="2719" y="2463"/>
                    <a:pt x="2343" y="2820"/>
                  </a:cubicBezTo>
                  <a:cubicBezTo>
                    <a:pt x="2224" y="2958"/>
                    <a:pt x="2067" y="3039"/>
                    <a:pt x="1886" y="3077"/>
                  </a:cubicBezTo>
                  <a:cubicBezTo>
                    <a:pt x="1886" y="3077"/>
                    <a:pt x="1905" y="3096"/>
                    <a:pt x="1905" y="3120"/>
                  </a:cubicBezTo>
                  <a:cubicBezTo>
                    <a:pt x="2005" y="3358"/>
                    <a:pt x="2067" y="3596"/>
                    <a:pt x="2086" y="3853"/>
                  </a:cubicBezTo>
                  <a:cubicBezTo>
                    <a:pt x="2286" y="3792"/>
                    <a:pt x="2481" y="3715"/>
                    <a:pt x="2662" y="3596"/>
                  </a:cubicBezTo>
                  <a:lnTo>
                    <a:pt x="2858" y="3773"/>
                  </a:lnTo>
                  <a:cubicBezTo>
                    <a:pt x="2889" y="3813"/>
                    <a:pt x="2934" y="3833"/>
                    <a:pt x="2978" y="3833"/>
                  </a:cubicBezTo>
                  <a:cubicBezTo>
                    <a:pt x="3023" y="3833"/>
                    <a:pt x="3067" y="3813"/>
                    <a:pt x="3096" y="3773"/>
                  </a:cubicBezTo>
                  <a:lnTo>
                    <a:pt x="3315" y="3596"/>
                  </a:lnTo>
                  <a:cubicBezTo>
                    <a:pt x="3377" y="3515"/>
                    <a:pt x="3377" y="3396"/>
                    <a:pt x="3315" y="3334"/>
                  </a:cubicBezTo>
                  <a:lnTo>
                    <a:pt x="3119" y="3139"/>
                  </a:lnTo>
                  <a:cubicBezTo>
                    <a:pt x="3258" y="2939"/>
                    <a:pt x="3334" y="2720"/>
                    <a:pt x="3377" y="2482"/>
                  </a:cubicBezTo>
                  <a:lnTo>
                    <a:pt x="3653" y="2482"/>
                  </a:lnTo>
                  <a:cubicBezTo>
                    <a:pt x="3753" y="2482"/>
                    <a:pt x="3834" y="2406"/>
                    <a:pt x="3834" y="2306"/>
                  </a:cubicBezTo>
                  <a:lnTo>
                    <a:pt x="3853" y="2025"/>
                  </a:lnTo>
                  <a:cubicBezTo>
                    <a:pt x="3853" y="1929"/>
                    <a:pt x="3753" y="1849"/>
                    <a:pt x="3653" y="1849"/>
                  </a:cubicBezTo>
                  <a:lnTo>
                    <a:pt x="3377" y="1849"/>
                  </a:lnTo>
                  <a:cubicBezTo>
                    <a:pt x="3334" y="1610"/>
                    <a:pt x="3258" y="1391"/>
                    <a:pt x="3119" y="1191"/>
                  </a:cubicBezTo>
                  <a:lnTo>
                    <a:pt x="3315" y="996"/>
                  </a:lnTo>
                  <a:cubicBezTo>
                    <a:pt x="3377" y="934"/>
                    <a:pt x="3377" y="815"/>
                    <a:pt x="3315" y="739"/>
                  </a:cubicBezTo>
                  <a:lnTo>
                    <a:pt x="3119" y="539"/>
                  </a:lnTo>
                  <a:cubicBezTo>
                    <a:pt x="3079" y="508"/>
                    <a:pt x="3034" y="492"/>
                    <a:pt x="2989" y="492"/>
                  </a:cubicBezTo>
                  <a:cubicBezTo>
                    <a:pt x="2943" y="492"/>
                    <a:pt x="2898" y="508"/>
                    <a:pt x="2858" y="539"/>
                  </a:cubicBezTo>
                  <a:lnTo>
                    <a:pt x="2662" y="739"/>
                  </a:lnTo>
                  <a:cubicBezTo>
                    <a:pt x="2462" y="596"/>
                    <a:pt x="2243" y="520"/>
                    <a:pt x="2024" y="458"/>
                  </a:cubicBezTo>
                  <a:lnTo>
                    <a:pt x="2024" y="182"/>
                  </a:lnTo>
                  <a:cubicBezTo>
                    <a:pt x="2024" y="82"/>
                    <a:pt x="1948" y="1"/>
                    <a:pt x="1848" y="1"/>
                  </a:cubicBez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34"/>
            <p:cNvSpPr/>
            <p:nvPr/>
          </p:nvSpPr>
          <p:spPr>
            <a:xfrm>
              <a:off x="1080547" y="1152346"/>
              <a:ext cx="149096" cy="149096"/>
            </a:xfrm>
            <a:custGeom>
              <a:rect b="b" l="l" r="r" t="t"/>
              <a:pathLst>
                <a:path extrusionOk="0" h="3473" w="3473">
                  <a:moveTo>
                    <a:pt x="1768" y="539"/>
                  </a:moveTo>
                  <a:cubicBezTo>
                    <a:pt x="1906" y="539"/>
                    <a:pt x="1906" y="558"/>
                    <a:pt x="1906" y="696"/>
                  </a:cubicBezTo>
                  <a:cubicBezTo>
                    <a:pt x="1906" y="796"/>
                    <a:pt x="1906" y="796"/>
                    <a:pt x="2006" y="815"/>
                  </a:cubicBezTo>
                  <a:cubicBezTo>
                    <a:pt x="2082" y="834"/>
                    <a:pt x="2163" y="853"/>
                    <a:pt x="2244" y="896"/>
                  </a:cubicBezTo>
                  <a:cubicBezTo>
                    <a:pt x="2282" y="915"/>
                    <a:pt x="2282" y="934"/>
                    <a:pt x="2282" y="972"/>
                  </a:cubicBezTo>
                  <a:cubicBezTo>
                    <a:pt x="2263" y="1034"/>
                    <a:pt x="2244" y="1115"/>
                    <a:pt x="2220" y="1172"/>
                  </a:cubicBezTo>
                  <a:cubicBezTo>
                    <a:pt x="2201" y="1210"/>
                    <a:pt x="2201" y="1234"/>
                    <a:pt x="2163" y="1234"/>
                  </a:cubicBezTo>
                  <a:cubicBezTo>
                    <a:pt x="2163" y="1234"/>
                    <a:pt x="2144" y="1210"/>
                    <a:pt x="2125" y="1210"/>
                  </a:cubicBezTo>
                  <a:cubicBezTo>
                    <a:pt x="2025" y="1153"/>
                    <a:pt x="1906" y="1134"/>
                    <a:pt x="1806" y="1134"/>
                  </a:cubicBezTo>
                  <a:lnTo>
                    <a:pt x="1744" y="1134"/>
                  </a:lnTo>
                  <a:cubicBezTo>
                    <a:pt x="1725" y="1134"/>
                    <a:pt x="1687" y="1153"/>
                    <a:pt x="1649" y="1153"/>
                  </a:cubicBezTo>
                  <a:cubicBezTo>
                    <a:pt x="1549" y="1210"/>
                    <a:pt x="1530" y="1330"/>
                    <a:pt x="1625" y="1410"/>
                  </a:cubicBezTo>
                  <a:cubicBezTo>
                    <a:pt x="1668" y="1449"/>
                    <a:pt x="1725" y="1472"/>
                    <a:pt x="1787" y="1491"/>
                  </a:cubicBezTo>
                  <a:cubicBezTo>
                    <a:pt x="1887" y="1530"/>
                    <a:pt x="1982" y="1568"/>
                    <a:pt x="2063" y="1630"/>
                  </a:cubicBezTo>
                  <a:cubicBezTo>
                    <a:pt x="2363" y="1787"/>
                    <a:pt x="2458" y="2163"/>
                    <a:pt x="2244" y="2425"/>
                  </a:cubicBezTo>
                  <a:cubicBezTo>
                    <a:pt x="2163" y="2520"/>
                    <a:pt x="2063" y="2582"/>
                    <a:pt x="1944" y="2601"/>
                  </a:cubicBezTo>
                  <a:cubicBezTo>
                    <a:pt x="1906" y="2620"/>
                    <a:pt x="1887" y="2639"/>
                    <a:pt x="1887" y="2701"/>
                  </a:cubicBezTo>
                  <a:lnTo>
                    <a:pt x="1887" y="2858"/>
                  </a:lnTo>
                  <a:cubicBezTo>
                    <a:pt x="1887" y="2901"/>
                    <a:pt x="1863" y="2920"/>
                    <a:pt x="1806" y="2920"/>
                  </a:cubicBezTo>
                  <a:cubicBezTo>
                    <a:pt x="1787" y="2939"/>
                    <a:pt x="1744" y="2939"/>
                    <a:pt x="1725" y="2939"/>
                  </a:cubicBezTo>
                  <a:cubicBezTo>
                    <a:pt x="1706" y="2939"/>
                    <a:pt x="1668" y="2939"/>
                    <a:pt x="1649" y="2920"/>
                  </a:cubicBezTo>
                  <a:cubicBezTo>
                    <a:pt x="1606" y="2920"/>
                    <a:pt x="1568" y="2901"/>
                    <a:pt x="1568" y="2858"/>
                  </a:cubicBezTo>
                  <a:lnTo>
                    <a:pt x="1568" y="2739"/>
                  </a:lnTo>
                  <a:cubicBezTo>
                    <a:pt x="1568" y="2663"/>
                    <a:pt x="1568" y="2663"/>
                    <a:pt x="1487" y="2639"/>
                  </a:cubicBezTo>
                  <a:cubicBezTo>
                    <a:pt x="1387" y="2620"/>
                    <a:pt x="1292" y="2601"/>
                    <a:pt x="1192" y="2563"/>
                  </a:cubicBezTo>
                  <a:cubicBezTo>
                    <a:pt x="1111" y="2520"/>
                    <a:pt x="1111" y="2501"/>
                    <a:pt x="1130" y="2425"/>
                  </a:cubicBezTo>
                  <a:cubicBezTo>
                    <a:pt x="1149" y="2363"/>
                    <a:pt x="1173" y="2306"/>
                    <a:pt x="1192" y="2263"/>
                  </a:cubicBezTo>
                  <a:cubicBezTo>
                    <a:pt x="1192" y="2206"/>
                    <a:pt x="1211" y="2206"/>
                    <a:pt x="1230" y="2206"/>
                  </a:cubicBezTo>
                  <a:lnTo>
                    <a:pt x="1292" y="2206"/>
                  </a:lnTo>
                  <a:cubicBezTo>
                    <a:pt x="1387" y="2263"/>
                    <a:pt x="1487" y="2306"/>
                    <a:pt x="1606" y="2306"/>
                  </a:cubicBezTo>
                  <a:cubicBezTo>
                    <a:pt x="1625" y="2306"/>
                    <a:pt x="1649" y="2325"/>
                    <a:pt x="1668" y="2325"/>
                  </a:cubicBezTo>
                  <a:cubicBezTo>
                    <a:pt x="1725" y="2325"/>
                    <a:pt x="1768" y="2306"/>
                    <a:pt x="1825" y="2282"/>
                  </a:cubicBezTo>
                  <a:cubicBezTo>
                    <a:pt x="1944" y="2225"/>
                    <a:pt x="1963" y="2087"/>
                    <a:pt x="1863" y="1987"/>
                  </a:cubicBezTo>
                  <a:cubicBezTo>
                    <a:pt x="1825" y="1968"/>
                    <a:pt x="1787" y="1925"/>
                    <a:pt x="1744" y="1925"/>
                  </a:cubicBezTo>
                  <a:cubicBezTo>
                    <a:pt x="1625" y="1868"/>
                    <a:pt x="1506" y="1830"/>
                    <a:pt x="1411" y="1768"/>
                  </a:cubicBezTo>
                  <a:cubicBezTo>
                    <a:pt x="1230" y="1668"/>
                    <a:pt x="1130" y="1530"/>
                    <a:pt x="1130" y="1310"/>
                  </a:cubicBezTo>
                  <a:cubicBezTo>
                    <a:pt x="1149" y="1072"/>
                    <a:pt x="1292" y="934"/>
                    <a:pt x="1506" y="853"/>
                  </a:cubicBezTo>
                  <a:cubicBezTo>
                    <a:pt x="1587" y="815"/>
                    <a:pt x="1587" y="815"/>
                    <a:pt x="1587" y="715"/>
                  </a:cubicBezTo>
                  <a:lnTo>
                    <a:pt x="1587" y="639"/>
                  </a:lnTo>
                  <a:cubicBezTo>
                    <a:pt x="1606" y="558"/>
                    <a:pt x="1606" y="558"/>
                    <a:pt x="1687" y="539"/>
                  </a:cubicBezTo>
                  <a:close/>
                  <a:moveTo>
                    <a:pt x="1744" y="1"/>
                  </a:moveTo>
                  <a:cubicBezTo>
                    <a:pt x="773" y="1"/>
                    <a:pt x="1" y="777"/>
                    <a:pt x="1" y="1730"/>
                  </a:cubicBezTo>
                  <a:cubicBezTo>
                    <a:pt x="1" y="2701"/>
                    <a:pt x="773" y="3473"/>
                    <a:pt x="1744" y="3473"/>
                  </a:cubicBezTo>
                  <a:cubicBezTo>
                    <a:pt x="2697" y="3473"/>
                    <a:pt x="3473" y="2701"/>
                    <a:pt x="3473" y="1730"/>
                  </a:cubicBezTo>
                  <a:cubicBezTo>
                    <a:pt x="3473" y="777"/>
                    <a:pt x="2697" y="1"/>
                    <a:pt x="1744" y="1"/>
                  </a:cubicBezTo>
                  <a:close/>
                </a:path>
              </a:pathLst>
            </a:custGeom>
            <a:solidFill>
              <a:schemeClr val="lt2"/>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4"/>
            <p:cNvSpPr/>
            <p:nvPr/>
          </p:nvSpPr>
          <p:spPr>
            <a:xfrm>
              <a:off x="1953795" y="1936213"/>
              <a:ext cx="391779" cy="390964"/>
            </a:xfrm>
            <a:custGeom>
              <a:rect b="b" l="l" r="r" t="t"/>
              <a:pathLst>
                <a:path extrusionOk="0" h="9107" w="9126">
                  <a:moveTo>
                    <a:pt x="4563" y="1"/>
                  </a:moveTo>
                  <a:cubicBezTo>
                    <a:pt x="2043" y="1"/>
                    <a:pt x="0" y="2025"/>
                    <a:pt x="0" y="4544"/>
                  </a:cubicBezTo>
                  <a:cubicBezTo>
                    <a:pt x="0" y="7063"/>
                    <a:pt x="2043" y="9107"/>
                    <a:pt x="4563" y="9107"/>
                  </a:cubicBezTo>
                  <a:cubicBezTo>
                    <a:pt x="7082" y="9107"/>
                    <a:pt x="9125" y="7063"/>
                    <a:pt x="9125" y="4544"/>
                  </a:cubicBezTo>
                  <a:cubicBezTo>
                    <a:pt x="9125" y="2025"/>
                    <a:pt x="7082" y="1"/>
                    <a:pt x="4563" y="1"/>
                  </a:cubicBezTo>
                  <a:close/>
                </a:path>
              </a:pathLst>
            </a:custGeom>
            <a:solidFill>
              <a:srgbClr val="FFFFFF"/>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34"/>
            <p:cNvSpPr/>
            <p:nvPr/>
          </p:nvSpPr>
          <p:spPr>
            <a:xfrm>
              <a:off x="2045795" y="1987343"/>
              <a:ext cx="207738" cy="288704"/>
            </a:xfrm>
            <a:custGeom>
              <a:rect b="b" l="l" r="r" t="t"/>
              <a:pathLst>
                <a:path extrusionOk="0" h="6725" w="4839">
                  <a:moveTo>
                    <a:pt x="2420" y="615"/>
                  </a:moveTo>
                  <a:cubicBezTo>
                    <a:pt x="3410" y="615"/>
                    <a:pt x="4225" y="1386"/>
                    <a:pt x="4225" y="2339"/>
                  </a:cubicBezTo>
                  <a:cubicBezTo>
                    <a:pt x="4225" y="2977"/>
                    <a:pt x="3967" y="3353"/>
                    <a:pt x="3748" y="3691"/>
                  </a:cubicBezTo>
                  <a:cubicBezTo>
                    <a:pt x="3572" y="3948"/>
                    <a:pt x="3391" y="4206"/>
                    <a:pt x="3391" y="4525"/>
                  </a:cubicBezTo>
                  <a:cubicBezTo>
                    <a:pt x="3391" y="4682"/>
                    <a:pt x="3272" y="4782"/>
                    <a:pt x="3172" y="4858"/>
                  </a:cubicBezTo>
                  <a:lnTo>
                    <a:pt x="1667" y="4858"/>
                  </a:lnTo>
                  <a:cubicBezTo>
                    <a:pt x="1586" y="4782"/>
                    <a:pt x="1448" y="4682"/>
                    <a:pt x="1448" y="4525"/>
                  </a:cubicBezTo>
                  <a:cubicBezTo>
                    <a:pt x="1448" y="4206"/>
                    <a:pt x="1267" y="3948"/>
                    <a:pt x="1091" y="3691"/>
                  </a:cubicBezTo>
                  <a:cubicBezTo>
                    <a:pt x="872" y="3353"/>
                    <a:pt x="615" y="2977"/>
                    <a:pt x="615" y="2339"/>
                  </a:cubicBezTo>
                  <a:cubicBezTo>
                    <a:pt x="615" y="1386"/>
                    <a:pt x="1429" y="615"/>
                    <a:pt x="2420" y="615"/>
                  </a:cubicBezTo>
                  <a:close/>
                  <a:moveTo>
                    <a:pt x="2420" y="0"/>
                  </a:moveTo>
                  <a:cubicBezTo>
                    <a:pt x="1091" y="0"/>
                    <a:pt x="0" y="1048"/>
                    <a:pt x="0" y="2339"/>
                  </a:cubicBezTo>
                  <a:cubicBezTo>
                    <a:pt x="0" y="3172"/>
                    <a:pt x="334" y="3667"/>
                    <a:pt x="596" y="4025"/>
                  </a:cubicBezTo>
                  <a:cubicBezTo>
                    <a:pt x="753" y="4263"/>
                    <a:pt x="834" y="4382"/>
                    <a:pt x="834" y="4525"/>
                  </a:cubicBezTo>
                  <a:cubicBezTo>
                    <a:pt x="834" y="4839"/>
                    <a:pt x="991" y="5120"/>
                    <a:pt x="1286" y="5334"/>
                  </a:cubicBezTo>
                  <a:cubicBezTo>
                    <a:pt x="1286" y="5515"/>
                    <a:pt x="1329" y="5953"/>
                    <a:pt x="1329" y="5953"/>
                  </a:cubicBezTo>
                  <a:cubicBezTo>
                    <a:pt x="1329" y="6073"/>
                    <a:pt x="1386" y="6330"/>
                    <a:pt x="1824" y="6468"/>
                  </a:cubicBezTo>
                  <a:cubicBezTo>
                    <a:pt x="1862" y="6549"/>
                    <a:pt x="1943" y="6606"/>
                    <a:pt x="2024" y="6668"/>
                  </a:cubicBezTo>
                  <a:cubicBezTo>
                    <a:pt x="2063" y="6706"/>
                    <a:pt x="2120" y="6725"/>
                    <a:pt x="2182" y="6725"/>
                  </a:cubicBezTo>
                  <a:lnTo>
                    <a:pt x="2658" y="6725"/>
                  </a:lnTo>
                  <a:cubicBezTo>
                    <a:pt x="2715" y="6725"/>
                    <a:pt x="2777" y="6706"/>
                    <a:pt x="2834" y="6668"/>
                  </a:cubicBezTo>
                  <a:cubicBezTo>
                    <a:pt x="2915" y="6606"/>
                    <a:pt x="2977" y="6549"/>
                    <a:pt x="3015" y="6468"/>
                  </a:cubicBezTo>
                  <a:cubicBezTo>
                    <a:pt x="3453" y="6330"/>
                    <a:pt x="3510" y="6073"/>
                    <a:pt x="3529" y="5953"/>
                  </a:cubicBezTo>
                  <a:cubicBezTo>
                    <a:pt x="3529" y="5953"/>
                    <a:pt x="3548" y="5515"/>
                    <a:pt x="3548" y="5334"/>
                  </a:cubicBezTo>
                  <a:cubicBezTo>
                    <a:pt x="3848" y="5120"/>
                    <a:pt x="4006" y="4839"/>
                    <a:pt x="4006" y="4525"/>
                  </a:cubicBezTo>
                  <a:cubicBezTo>
                    <a:pt x="4006" y="4382"/>
                    <a:pt x="4106" y="4263"/>
                    <a:pt x="4244" y="4025"/>
                  </a:cubicBezTo>
                  <a:cubicBezTo>
                    <a:pt x="4501" y="3667"/>
                    <a:pt x="4839" y="3172"/>
                    <a:pt x="4839" y="2339"/>
                  </a:cubicBezTo>
                  <a:cubicBezTo>
                    <a:pt x="4839" y="1048"/>
                    <a:pt x="3748" y="0"/>
                    <a:pt x="2420" y="0"/>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34"/>
            <p:cNvSpPr/>
            <p:nvPr/>
          </p:nvSpPr>
          <p:spPr>
            <a:xfrm>
              <a:off x="2134317" y="2034181"/>
              <a:ext cx="31511" cy="102259"/>
            </a:xfrm>
            <a:custGeom>
              <a:rect b="b" l="l" r="r" t="t"/>
              <a:pathLst>
                <a:path extrusionOk="0" h="2382" w="734">
                  <a:moveTo>
                    <a:pt x="358" y="0"/>
                  </a:moveTo>
                  <a:cubicBezTo>
                    <a:pt x="120" y="0"/>
                    <a:pt x="1" y="119"/>
                    <a:pt x="1" y="357"/>
                  </a:cubicBezTo>
                  <a:lnTo>
                    <a:pt x="1" y="891"/>
                  </a:lnTo>
                  <a:cubicBezTo>
                    <a:pt x="1" y="953"/>
                    <a:pt x="1" y="1029"/>
                    <a:pt x="20" y="1110"/>
                  </a:cubicBezTo>
                  <a:lnTo>
                    <a:pt x="158" y="2200"/>
                  </a:lnTo>
                  <a:cubicBezTo>
                    <a:pt x="177" y="2338"/>
                    <a:pt x="239" y="2381"/>
                    <a:pt x="358" y="2381"/>
                  </a:cubicBezTo>
                  <a:cubicBezTo>
                    <a:pt x="477" y="2381"/>
                    <a:pt x="558" y="2338"/>
                    <a:pt x="558" y="2200"/>
                  </a:cubicBezTo>
                  <a:lnTo>
                    <a:pt x="715" y="1110"/>
                  </a:lnTo>
                  <a:cubicBezTo>
                    <a:pt x="715" y="1029"/>
                    <a:pt x="734" y="953"/>
                    <a:pt x="734" y="891"/>
                  </a:cubicBezTo>
                  <a:lnTo>
                    <a:pt x="734" y="357"/>
                  </a:lnTo>
                  <a:cubicBezTo>
                    <a:pt x="734" y="119"/>
                    <a:pt x="596" y="0"/>
                    <a:pt x="358" y="0"/>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34"/>
            <p:cNvSpPr/>
            <p:nvPr/>
          </p:nvSpPr>
          <p:spPr>
            <a:xfrm>
              <a:off x="2133501" y="2149062"/>
              <a:ext cx="32326" cy="32541"/>
            </a:xfrm>
            <a:custGeom>
              <a:rect b="b" l="l" r="r" t="t"/>
              <a:pathLst>
                <a:path extrusionOk="0" h="758" w="753">
                  <a:moveTo>
                    <a:pt x="377" y="1"/>
                  </a:moveTo>
                  <a:cubicBezTo>
                    <a:pt x="177" y="1"/>
                    <a:pt x="0" y="162"/>
                    <a:pt x="0" y="377"/>
                  </a:cubicBezTo>
                  <a:cubicBezTo>
                    <a:pt x="0" y="596"/>
                    <a:pt x="177" y="758"/>
                    <a:pt x="377" y="758"/>
                  </a:cubicBezTo>
                  <a:cubicBezTo>
                    <a:pt x="596" y="758"/>
                    <a:pt x="753" y="596"/>
                    <a:pt x="753" y="377"/>
                  </a:cubicBezTo>
                  <a:cubicBezTo>
                    <a:pt x="753" y="162"/>
                    <a:pt x="596" y="1"/>
                    <a:pt x="377" y="1"/>
                  </a:cubicBezTo>
                  <a:close/>
                </a:path>
              </a:pathLst>
            </a:custGeom>
            <a:solidFill>
              <a:schemeClr val="accent3"/>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4"/>
            <p:cNvSpPr/>
            <p:nvPr/>
          </p:nvSpPr>
          <p:spPr>
            <a:xfrm>
              <a:off x="2891610" y="994706"/>
              <a:ext cx="391178" cy="391178"/>
            </a:xfrm>
            <a:custGeom>
              <a:rect b="b" l="l" r="r" t="t"/>
              <a:pathLst>
                <a:path extrusionOk="0" h="9112" w="9112">
                  <a:moveTo>
                    <a:pt x="4544" y="1"/>
                  </a:moveTo>
                  <a:cubicBezTo>
                    <a:pt x="2044" y="1"/>
                    <a:pt x="1" y="2049"/>
                    <a:pt x="1" y="4549"/>
                  </a:cubicBezTo>
                  <a:cubicBezTo>
                    <a:pt x="1" y="7068"/>
                    <a:pt x="2044" y="9111"/>
                    <a:pt x="4544" y="9111"/>
                  </a:cubicBezTo>
                  <a:cubicBezTo>
                    <a:pt x="7063" y="9111"/>
                    <a:pt x="9111" y="7068"/>
                    <a:pt x="9111" y="4549"/>
                  </a:cubicBezTo>
                  <a:cubicBezTo>
                    <a:pt x="9111" y="2049"/>
                    <a:pt x="7063" y="1"/>
                    <a:pt x="4544" y="1"/>
                  </a:cubicBezTo>
                  <a:close/>
                </a:path>
              </a:pathLst>
            </a:custGeom>
            <a:solidFill>
              <a:srgbClr val="FFFFFF"/>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4"/>
            <p:cNvSpPr/>
            <p:nvPr/>
          </p:nvSpPr>
          <p:spPr>
            <a:xfrm>
              <a:off x="2963990" y="1217171"/>
              <a:ext cx="40912" cy="76716"/>
            </a:xfrm>
            <a:custGeom>
              <a:rect b="b" l="l" r="r" t="t"/>
              <a:pathLst>
                <a:path extrusionOk="0" h="1787" w="953">
                  <a:moveTo>
                    <a:pt x="953" y="0"/>
                  </a:moveTo>
                  <a:lnTo>
                    <a:pt x="420" y="534"/>
                  </a:lnTo>
                  <a:cubicBezTo>
                    <a:pt x="300" y="653"/>
                    <a:pt x="162" y="715"/>
                    <a:pt x="0" y="734"/>
                  </a:cubicBezTo>
                  <a:lnTo>
                    <a:pt x="0" y="1686"/>
                  </a:lnTo>
                  <a:cubicBezTo>
                    <a:pt x="0" y="1748"/>
                    <a:pt x="43" y="1786"/>
                    <a:pt x="100" y="1786"/>
                  </a:cubicBezTo>
                  <a:lnTo>
                    <a:pt x="834" y="1786"/>
                  </a:lnTo>
                  <a:cubicBezTo>
                    <a:pt x="896" y="1786"/>
                    <a:pt x="953" y="1748"/>
                    <a:pt x="953" y="1686"/>
                  </a:cubicBezTo>
                  <a:lnTo>
                    <a:pt x="953"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4"/>
            <p:cNvSpPr/>
            <p:nvPr/>
          </p:nvSpPr>
          <p:spPr>
            <a:xfrm>
              <a:off x="3020229" y="1216356"/>
              <a:ext cx="40912" cy="77532"/>
            </a:xfrm>
            <a:custGeom>
              <a:rect b="b" l="l" r="r" t="t"/>
              <a:pathLst>
                <a:path extrusionOk="0" h="1806" w="953">
                  <a:moveTo>
                    <a:pt x="0" y="0"/>
                  </a:moveTo>
                  <a:lnTo>
                    <a:pt x="0" y="1705"/>
                  </a:lnTo>
                  <a:cubicBezTo>
                    <a:pt x="0" y="1767"/>
                    <a:pt x="62" y="1805"/>
                    <a:pt x="119" y="1805"/>
                  </a:cubicBezTo>
                  <a:lnTo>
                    <a:pt x="853" y="1805"/>
                  </a:lnTo>
                  <a:cubicBezTo>
                    <a:pt x="914" y="1805"/>
                    <a:pt x="953" y="1767"/>
                    <a:pt x="953" y="1705"/>
                  </a:cubicBezTo>
                  <a:lnTo>
                    <a:pt x="953" y="715"/>
                  </a:lnTo>
                  <a:cubicBezTo>
                    <a:pt x="795" y="696"/>
                    <a:pt x="638" y="634"/>
                    <a:pt x="519" y="515"/>
                  </a:cubicBezTo>
                  <a:lnTo>
                    <a:pt x="0"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34"/>
            <p:cNvSpPr/>
            <p:nvPr/>
          </p:nvSpPr>
          <p:spPr>
            <a:xfrm>
              <a:off x="3077241" y="1201845"/>
              <a:ext cx="40955" cy="92042"/>
            </a:xfrm>
            <a:custGeom>
              <a:rect b="b" l="l" r="r" t="t"/>
              <a:pathLst>
                <a:path extrusionOk="0" h="2144" w="954">
                  <a:moveTo>
                    <a:pt x="953" y="0"/>
                  </a:moveTo>
                  <a:lnTo>
                    <a:pt x="101" y="853"/>
                  </a:lnTo>
                  <a:cubicBezTo>
                    <a:pt x="82" y="891"/>
                    <a:pt x="44" y="915"/>
                    <a:pt x="1" y="934"/>
                  </a:cubicBezTo>
                  <a:lnTo>
                    <a:pt x="1" y="2043"/>
                  </a:lnTo>
                  <a:cubicBezTo>
                    <a:pt x="1" y="2105"/>
                    <a:pt x="44" y="2143"/>
                    <a:pt x="101" y="2143"/>
                  </a:cubicBezTo>
                  <a:lnTo>
                    <a:pt x="858" y="2143"/>
                  </a:lnTo>
                  <a:cubicBezTo>
                    <a:pt x="915" y="2143"/>
                    <a:pt x="953" y="2105"/>
                    <a:pt x="953" y="2043"/>
                  </a:cubicBezTo>
                  <a:lnTo>
                    <a:pt x="953" y="0"/>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34"/>
            <p:cNvSpPr/>
            <p:nvPr/>
          </p:nvSpPr>
          <p:spPr>
            <a:xfrm>
              <a:off x="3134510" y="1148053"/>
              <a:ext cx="40912" cy="145833"/>
            </a:xfrm>
            <a:custGeom>
              <a:rect b="b" l="l" r="r" t="t"/>
              <a:pathLst>
                <a:path extrusionOk="0" h="3397" w="953">
                  <a:moveTo>
                    <a:pt x="872" y="1"/>
                  </a:moveTo>
                  <a:lnTo>
                    <a:pt x="0" y="896"/>
                  </a:lnTo>
                  <a:lnTo>
                    <a:pt x="0" y="3296"/>
                  </a:lnTo>
                  <a:cubicBezTo>
                    <a:pt x="0" y="3358"/>
                    <a:pt x="38" y="3396"/>
                    <a:pt x="96" y="3396"/>
                  </a:cubicBezTo>
                  <a:lnTo>
                    <a:pt x="834" y="3396"/>
                  </a:lnTo>
                  <a:cubicBezTo>
                    <a:pt x="891" y="3396"/>
                    <a:pt x="953" y="3358"/>
                    <a:pt x="953" y="3296"/>
                  </a:cubicBezTo>
                  <a:lnTo>
                    <a:pt x="953" y="82"/>
                  </a:lnTo>
                  <a:cubicBezTo>
                    <a:pt x="910" y="63"/>
                    <a:pt x="891" y="44"/>
                    <a:pt x="891" y="25"/>
                  </a:cubicBezTo>
                  <a:lnTo>
                    <a:pt x="872" y="1"/>
                  </a:ln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4"/>
            <p:cNvSpPr/>
            <p:nvPr/>
          </p:nvSpPr>
          <p:spPr>
            <a:xfrm>
              <a:off x="2945401" y="1079150"/>
              <a:ext cx="254575" cy="154205"/>
            </a:xfrm>
            <a:custGeom>
              <a:rect b="b" l="l" r="r" t="t"/>
              <a:pathLst>
                <a:path extrusionOk="0" h="3592" w="5930">
                  <a:moveTo>
                    <a:pt x="5715" y="1"/>
                  </a:moveTo>
                  <a:cubicBezTo>
                    <a:pt x="5358" y="1"/>
                    <a:pt x="5020" y="20"/>
                    <a:pt x="4681" y="39"/>
                  </a:cubicBezTo>
                  <a:cubicBezTo>
                    <a:pt x="4620" y="39"/>
                    <a:pt x="4562" y="39"/>
                    <a:pt x="4524" y="101"/>
                  </a:cubicBezTo>
                  <a:cubicBezTo>
                    <a:pt x="4501" y="120"/>
                    <a:pt x="4481" y="139"/>
                    <a:pt x="4481" y="158"/>
                  </a:cubicBezTo>
                  <a:cubicBezTo>
                    <a:pt x="4424" y="258"/>
                    <a:pt x="4501" y="339"/>
                    <a:pt x="4524" y="377"/>
                  </a:cubicBezTo>
                  <a:lnTo>
                    <a:pt x="4620" y="458"/>
                  </a:lnTo>
                  <a:lnTo>
                    <a:pt x="4801" y="634"/>
                  </a:lnTo>
                  <a:lnTo>
                    <a:pt x="2715" y="2720"/>
                  </a:lnTo>
                  <a:lnTo>
                    <a:pt x="1786" y="1787"/>
                  </a:lnTo>
                  <a:cubicBezTo>
                    <a:pt x="1724" y="1725"/>
                    <a:pt x="1643" y="1687"/>
                    <a:pt x="1567" y="1687"/>
                  </a:cubicBezTo>
                  <a:cubicBezTo>
                    <a:pt x="1486" y="1687"/>
                    <a:pt x="1429" y="1725"/>
                    <a:pt x="1367" y="1787"/>
                  </a:cubicBezTo>
                  <a:lnTo>
                    <a:pt x="119" y="3035"/>
                  </a:lnTo>
                  <a:cubicBezTo>
                    <a:pt x="0" y="3135"/>
                    <a:pt x="0" y="3335"/>
                    <a:pt x="119" y="3454"/>
                  </a:cubicBezTo>
                  <a:lnTo>
                    <a:pt x="176" y="3511"/>
                  </a:lnTo>
                  <a:cubicBezTo>
                    <a:pt x="238" y="3554"/>
                    <a:pt x="295" y="3592"/>
                    <a:pt x="376" y="3592"/>
                  </a:cubicBezTo>
                  <a:cubicBezTo>
                    <a:pt x="452" y="3592"/>
                    <a:pt x="533" y="3554"/>
                    <a:pt x="595" y="3511"/>
                  </a:cubicBezTo>
                  <a:lnTo>
                    <a:pt x="1567" y="2520"/>
                  </a:lnTo>
                  <a:lnTo>
                    <a:pt x="2500" y="3454"/>
                  </a:lnTo>
                  <a:cubicBezTo>
                    <a:pt x="2557" y="3511"/>
                    <a:pt x="2638" y="3554"/>
                    <a:pt x="2715" y="3554"/>
                  </a:cubicBezTo>
                  <a:cubicBezTo>
                    <a:pt x="2796" y="3554"/>
                    <a:pt x="2877" y="3511"/>
                    <a:pt x="2934" y="3454"/>
                  </a:cubicBezTo>
                  <a:lnTo>
                    <a:pt x="5277" y="1110"/>
                  </a:lnTo>
                  <a:lnTo>
                    <a:pt x="5534" y="1368"/>
                  </a:lnTo>
                  <a:cubicBezTo>
                    <a:pt x="5572" y="1411"/>
                    <a:pt x="5615" y="1449"/>
                    <a:pt x="5691" y="1449"/>
                  </a:cubicBezTo>
                  <a:cubicBezTo>
                    <a:pt x="5715" y="1449"/>
                    <a:pt x="5734" y="1449"/>
                    <a:pt x="5772" y="1430"/>
                  </a:cubicBezTo>
                  <a:cubicBezTo>
                    <a:pt x="5791" y="1411"/>
                    <a:pt x="5810" y="1411"/>
                    <a:pt x="5810" y="1391"/>
                  </a:cubicBezTo>
                  <a:cubicBezTo>
                    <a:pt x="5872" y="1349"/>
                    <a:pt x="5872" y="1272"/>
                    <a:pt x="5891" y="1230"/>
                  </a:cubicBezTo>
                  <a:cubicBezTo>
                    <a:pt x="5891" y="991"/>
                    <a:pt x="5910" y="772"/>
                    <a:pt x="5910" y="558"/>
                  </a:cubicBezTo>
                  <a:lnTo>
                    <a:pt x="5929" y="220"/>
                  </a:lnTo>
                  <a:cubicBezTo>
                    <a:pt x="5929" y="139"/>
                    <a:pt x="5910" y="82"/>
                    <a:pt x="5872" y="58"/>
                  </a:cubicBezTo>
                  <a:cubicBezTo>
                    <a:pt x="5853" y="20"/>
                    <a:pt x="5791" y="1"/>
                    <a:pt x="5734" y="1"/>
                  </a:cubicBezTo>
                  <a:close/>
                </a:path>
              </a:pathLst>
            </a:custGeom>
            <a:solidFill>
              <a:schemeClr val="accent1"/>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34"/>
            <p:cNvSpPr/>
            <p:nvPr/>
          </p:nvSpPr>
          <p:spPr>
            <a:xfrm>
              <a:off x="3834748" y="1936213"/>
              <a:ext cx="391779" cy="390964"/>
            </a:xfrm>
            <a:custGeom>
              <a:rect b="b" l="l" r="r" t="t"/>
              <a:pathLst>
                <a:path extrusionOk="0" h="9107" w="9126">
                  <a:moveTo>
                    <a:pt x="4563" y="1"/>
                  </a:moveTo>
                  <a:cubicBezTo>
                    <a:pt x="2044" y="1"/>
                    <a:pt x="1" y="2025"/>
                    <a:pt x="1" y="4544"/>
                  </a:cubicBezTo>
                  <a:cubicBezTo>
                    <a:pt x="1" y="7063"/>
                    <a:pt x="2044" y="9107"/>
                    <a:pt x="4563" y="9107"/>
                  </a:cubicBezTo>
                  <a:cubicBezTo>
                    <a:pt x="7082" y="9107"/>
                    <a:pt x="9125" y="7063"/>
                    <a:pt x="9125" y="4544"/>
                  </a:cubicBezTo>
                  <a:cubicBezTo>
                    <a:pt x="9125" y="2025"/>
                    <a:pt x="7082" y="1"/>
                    <a:pt x="4563" y="1"/>
                  </a:cubicBezTo>
                  <a:close/>
                </a:path>
              </a:pathLst>
            </a:custGeom>
            <a:solidFill>
              <a:srgbClr val="FFFFFF"/>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4"/>
            <p:cNvSpPr/>
            <p:nvPr/>
          </p:nvSpPr>
          <p:spPr>
            <a:xfrm>
              <a:off x="3928379" y="2011041"/>
              <a:ext cx="228431" cy="223279"/>
            </a:xfrm>
            <a:custGeom>
              <a:rect b="b" l="l" r="r" t="t"/>
              <a:pathLst>
                <a:path extrusionOk="0" h="5201" w="5321">
                  <a:moveTo>
                    <a:pt x="3273" y="796"/>
                  </a:moveTo>
                  <a:cubicBezTo>
                    <a:pt x="3949" y="796"/>
                    <a:pt x="4506" y="1353"/>
                    <a:pt x="4506" y="2025"/>
                  </a:cubicBezTo>
                  <a:cubicBezTo>
                    <a:pt x="4506" y="2701"/>
                    <a:pt x="3949" y="3258"/>
                    <a:pt x="3273" y="3258"/>
                  </a:cubicBezTo>
                  <a:cubicBezTo>
                    <a:pt x="2601" y="3258"/>
                    <a:pt x="2044" y="2701"/>
                    <a:pt x="2044" y="2025"/>
                  </a:cubicBezTo>
                  <a:cubicBezTo>
                    <a:pt x="2044" y="1353"/>
                    <a:pt x="2601" y="796"/>
                    <a:pt x="3273" y="796"/>
                  </a:cubicBezTo>
                  <a:close/>
                  <a:moveTo>
                    <a:pt x="3273" y="1"/>
                  </a:moveTo>
                  <a:cubicBezTo>
                    <a:pt x="2163" y="1"/>
                    <a:pt x="1248" y="915"/>
                    <a:pt x="1248" y="2025"/>
                  </a:cubicBezTo>
                  <a:cubicBezTo>
                    <a:pt x="1248" y="2401"/>
                    <a:pt x="1349" y="2758"/>
                    <a:pt x="1529" y="3058"/>
                  </a:cubicBezTo>
                  <a:lnTo>
                    <a:pt x="158" y="4425"/>
                  </a:lnTo>
                  <a:cubicBezTo>
                    <a:pt x="1" y="4587"/>
                    <a:pt x="1" y="4844"/>
                    <a:pt x="158" y="5001"/>
                  </a:cubicBezTo>
                  <a:lnTo>
                    <a:pt x="220" y="5082"/>
                  </a:lnTo>
                  <a:cubicBezTo>
                    <a:pt x="308" y="5161"/>
                    <a:pt x="416" y="5200"/>
                    <a:pt x="523" y="5200"/>
                  </a:cubicBezTo>
                  <a:cubicBezTo>
                    <a:pt x="629" y="5200"/>
                    <a:pt x="734" y="5161"/>
                    <a:pt x="815" y="5082"/>
                  </a:cubicBezTo>
                  <a:lnTo>
                    <a:pt x="2163" y="3735"/>
                  </a:lnTo>
                  <a:cubicBezTo>
                    <a:pt x="2482" y="3949"/>
                    <a:pt x="2858" y="4068"/>
                    <a:pt x="3273" y="4068"/>
                  </a:cubicBezTo>
                  <a:cubicBezTo>
                    <a:pt x="4406" y="4068"/>
                    <a:pt x="5320" y="3158"/>
                    <a:pt x="5320" y="2025"/>
                  </a:cubicBezTo>
                  <a:cubicBezTo>
                    <a:pt x="5320" y="915"/>
                    <a:pt x="4406" y="1"/>
                    <a:pt x="3273" y="1"/>
                  </a:cubicBezTo>
                  <a:close/>
                </a:path>
              </a:pathLst>
            </a:custGeom>
            <a:solidFill>
              <a:schemeClr val="accent6"/>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4"/>
            <p:cNvSpPr/>
            <p:nvPr/>
          </p:nvSpPr>
          <p:spPr>
            <a:xfrm>
              <a:off x="4773378" y="996552"/>
              <a:ext cx="391178" cy="390964"/>
            </a:xfrm>
            <a:custGeom>
              <a:rect b="b" l="l" r="r" t="t"/>
              <a:pathLst>
                <a:path extrusionOk="0" h="9107" w="9112">
                  <a:moveTo>
                    <a:pt x="4568" y="1"/>
                  </a:moveTo>
                  <a:cubicBezTo>
                    <a:pt x="2044" y="1"/>
                    <a:pt x="1" y="2044"/>
                    <a:pt x="1" y="4544"/>
                  </a:cubicBezTo>
                  <a:cubicBezTo>
                    <a:pt x="1" y="7063"/>
                    <a:pt x="2044" y="9107"/>
                    <a:pt x="4568" y="9107"/>
                  </a:cubicBezTo>
                  <a:cubicBezTo>
                    <a:pt x="7068" y="9107"/>
                    <a:pt x="9111" y="7063"/>
                    <a:pt x="9111" y="4544"/>
                  </a:cubicBezTo>
                  <a:cubicBezTo>
                    <a:pt x="9111" y="2044"/>
                    <a:pt x="7068" y="1"/>
                    <a:pt x="4568" y="1"/>
                  </a:cubicBezTo>
                  <a:close/>
                </a:path>
              </a:pathLst>
            </a:custGeom>
            <a:solidFill>
              <a:srgbClr val="FFFFFF"/>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4"/>
            <p:cNvSpPr/>
            <p:nvPr/>
          </p:nvSpPr>
          <p:spPr>
            <a:xfrm>
              <a:off x="4827985" y="1051975"/>
              <a:ext cx="281964" cy="281964"/>
            </a:xfrm>
            <a:custGeom>
              <a:rect b="b" l="l" r="r" t="t"/>
              <a:pathLst>
                <a:path extrusionOk="0" h="6568" w="6568">
                  <a:moveTo>
                    <a:pt x="2063" y="715"/>
                  </a:moveTo>
                  <a:lnTo>
                    <a:pt x="2063" y="715"/>
                  </a:lnTo>
                  <a:cubicBezTo>
                    <a:pt x="1843" y="991"/>
                    <a:pt x="1667" y="1348"/>
                    <a:pt x="1548" y="1743"/>
                  </a:cubicBezTo>
                  <a:lnTo>
                    <a:pt x="891" y="1743"/>
                  </a:lnTo>
                  <a:cubicBezTo>
                    <a:pt x="1172" y="1310"/>
                    <a:pt x="1567" y="929"/>
                    <a:pt x="2063" y="715"/>
                  </a:cubicBezTo>
                  <a:close/>
                  <a:moveTo>
                    <a:pt x="3077" y="453"/>
                  </a:moveTo>
                  <a:lnTo>
                    <a:pt x="3077" y="1743"/>
                  </a:lnTo>
                  <a:lnTo>
                    <a:pt x="1986" y="1743"/>
                  </a:lnTo>
                  <a:cubicBezTo>
                    <a:pt x="2224" y="1072"/>
                    <a:pt x="2620" y="572"/>
                    <a:pt x="3077" y="453"/>
                  </a:cubicBezTo>
                  <a:close/>
                  <a:moveTo>
                    <a:pt x="3510" y="453"/>
                  </a:moveTo>
                  <a:cubicBezTo>
                    <a:pt x="3948" y="572"/>
                    <a:pt x="4344" y="1072"/>
                    <a:pt x="4582" y="1743"/>
                  </a:cubicBezTo>
                  <a:lnTo>
                    <a:pt x="3510" y="1743"/>
                  </a:lnTo>
                  <a:lnTo>
                    <a:pt x="3510" y="453"/>
                  </a:lnTo>
                  <a:close/>
                  <a:moveTo>
                    <a:pt x="4525" y="715"/>
                  </a:moveTo>
                  <a:cubicBezTo>
                    <a:pt x="5001" y="929"/>
                    <a:pt x="5396" y="1310"/>
                    <a:pt x="5696" y="1743"/>
                  </a:cubicBezTo>
                  <a:lnTo>
                    <a:pt x="5039" y="1743"/>
                  </a:lnTo>
                  <a:cubicBezTo>
                    <a:pt x="4901" y="1348"/>
                    <a:pt x="4725" y="991"/>
                    <a:pt x="4525" y="715"/>
                  </a:cubicBezTo>
                  <a:close/>
                  <a:moveTo>
                    <a:pt x="1429" y="2182"/>
                  </a:moveTo>
                  <a:cubicBezTo>
                    <a:pt x="1367" y="2458"/>
                    <a:pt x="1329" y="2758"/>
                    <a:pt x="1310" y="3072"/>
                  </a:cubicBezTo>
                  <a:lnTo>
                    <a:pt x="439" y="3072"/>
                  </a:lnTo>
                  <a:cubicBezTo>
                    <a:pt x="477" y="2758"/>
                    <a:pt x="534" y="2458"/>
                    <a:pt x="653" y="2182"/>
                  </a:cubicBezTo>
                  <a:close/>
                  <a:moveTo>
                    <a:pt x="3077" y="2182"/>
                  </a:moveTo>
                  <a:lnTo>
                    <a:pt x="3077" y="3072"/>
                  </a:lnTo>
                  <a:lnTo>
                    <a:pt x="1748" y="3072"/>
                  </a:lnTo>
                  <a:cubicBezTo>
                    <a:pt x="1767" y="2758"/>
                    <a:pt x="1805" y="2458"/>
                    <a:pt x="1867" y="2182"/>
                  </a:cubicBezTo>
                  <a:close/>
                  <a:moveTo>
                    <a:pt x="4701" y="2182"/>
                  </a:moveTo>
                  <a:cubicBezTo>
                    <a:pt x="4763" y="2458"/>
                    <a:pt x="4801" y="2758"/>
                    <a:pt x="4820" y="3072"/>
                  </a:cubicBezTo>
                  <a:lnTo>
                    <a:pt x="3510" y="3072"/>
                  </a:lnTo>
                  <a:lnTo>
                    <a:pt x="3510" y="2182"/>
                  </a:lnTo>
                  <a:close/>
                  <a:moveTo>
                    <a:pt x="5915" y="2182"/>
                  </a:moveTo>
                  <a:cubicBezTo>
                    <a:pt x="6034" y="2458"/>
                    <a:pt x="6111" y="2758"/>
                    <a:pt x="6130" y="3072"/>
                  </a:cubicBezTo>
                  <a:lnTo>
                    <a:pt x="5258" y="3072"/>
                  </a:lnTo>
                  <a:cubicBezTo>
                    <a:pt x="5239" y="2758"/>
                    <a:pt x="5201" y="2458"/>
                    <a:pt x="5139" y="2182"/>
                  </a:cubicBezTo>
                  <a:close/>
                  <a:moveTo>
                    <a:pt x="1310" y="3510"/>
                  </a:moveTo>
                  <a:cubicBezTo>
                    <a:pt x="1329" y="3810"/>
                    <a:pt x="1367" y="4106"/>
                    <a:pt x="1429" y="4382"/>
                  </a:cubicBezTo>
                  <a:lnTo>
                    <a:pt x="653" y="4382"/>
                  </a:lnTo>
                  <a:cubicBezTo>
                    <a:pt x="534" y="4106"/>
                    <a:pt x="477" y="3810"/>
                    <a:pt x="439" y="3510"/>
                  </a:cubicBezTo>
                  <a:close/>
                  <a:moveTo>
                    <a:pt x="3077" y="3510"/>
                  </a:moveTo>
                  <a:lnTo>
                    <a:pt x="3077" y="4382"/>
                  </a:lnTo>
                  <a:lnTo>
                    <a:pt x="1867" y="4382"/>
                  </a:lnTo>
                  <a:cubicBezTo>
                    <a:pt x="1805" y="4106"/>
                    <a:pt x="1767" y="3810"/>
                    <a:pt x="1748" y="3510"/>
                  </a:cubicBezTo>
                  <a:close/>
                  <a:moveTo>
                    <a:pt x="4820" y="3510"/>
                  </a:moveTo>
                  <a:cubicBezTo>
                    <a:pt x="4801" y="3810"/>
                    <a:pt x="4763" y="4106"/>
                    <a:pt x="4701" y="4382"/>
                  </a:cubicBezTo>
                  <a:lnTo>
                    <a:pt x="3510" y="4382"/>
                  </a:lnTo>
                  <a:lnTo>
                    <a:pt x="3510" y="3510"/>
                  </a:lnTo>
                  <a:close/>
                  <a:moveTo>
                    <a:pt x="6130" y="3510"/>
                  </a:moveTo>
                  <a:cubicBezTo>
                    <a:pt x="6111" y="3810"/>
                    <a:pt x="6034" y="4106"/>
                    <a:pt x="5915" y="4382"/>
                  </a:cubicBezTo>
                  <a:lnTo>
                    <a:pt x="5139" y="4382"/>
                  </a:lnTo>
                  <a:cubicBezTo>
                    <a:pt x="5201" y="4106"/>
                    <a:pt x="5239" y="3810"/>
                    <a:pt x="5258" y="3510"/>
                  </a:cubicBezTo>
                  <a:close/>
                  <a:moveTo>
                    <a:pt x="1548" y="4820"/>
                  </a:moveTo>
                  <a:cubicBezTo>
                    <a:pt x="1667" y="5215"/>
                    <a:pt x="1843" y="5572"/>
                    <a:pt x="2063" y="5853"/>
                  </a:cubicBezTo>
                  <a:cubicBezTo>
                    <a:pt x="1567" y="5634"/>
                    <a:pt x="1172" y="5258"/>
                    <a:pt x="891" y="4820"/>
                  </a:cubicBezTo>
                  <a:close/>
                  <a:moveTo>
                    <a:pt x="5696" y="4820"/>
                  </a:moveTo>
                  <a:cubicBezTo>
                    <a:pt x="5396" y="5258"/>
                    <a:pt x="5001" y="5634"/>
                    <a:pt x="4525" y="5853"/>
                  </a:cubicBezTo>
                  <a:cubicBezTo>
                    <a:pt x="4725" y="5572"/>
                    <a:pt x="4901" y="5215"/>
                    <a:pt x="5039" y="4820"/>
                  </a:cubicBezTo>
                  <a:close/>
                  <a:moveTo>
                    <a:pt x="3077" y="4820"/>
                  </a:moveTo>
                  <a:lnTo>
                    <a:pt x="3077" y="6111"/>
                  </a:lnTo>
                  <a:cubicBezTo>
                    <a:pt x="2620" y="5992"/>
                    <a:pt x="2224" y="5496"/>
                    <a:pt x="1986" y="4820"/>
                  </a:cubicBezTo>
                  <a:close/>
                  <a:moveTo>
                    <a:pt x="4582" y="4820"/>
                  </a:moveTo>
                  <a:cubicBezTo>
                    <a:pt x="4344" y="5496"/>
                    <a:pt x="3948" y="5992"/>
                    <a:pt x="3510" y="6111"/>
                  </a:cubicBezTo>
                  <a:lnTo>
                    <a:pt x="3510" y="4820"/>
                  </a:lnTo>
                  <a:close/>
                  <a:moveTo>
                    <a:pt x="3077" y="0"/>
                  </a:moveTo>
                  <a:cubicBezTo>
                    <a:pt x="1429" y="120"/>
                    <a:pt x="119" y="1429"/>
                    <a:pt x="0" y="3072"/>
                  </a:cubicBezTo>
                  <a:lnTo>
                    <a:pt x="0" y="3510"/>
                  </a:lnTo>
                  <a:cubicBezTo>
                    <a:pt x="119" y="5139"/>
                    <a:pt x="1429" y="6449"/>
                    <a:pt x="3077" y="6568"/>
                  </a:cubicBezTo>
                  <a:lnTo>
                    <a:pt x="3510" y="6568"/>
                  </a:lnTo>
                  <a:cubicBezTo>
                    <a:pt x="5139" y="6449"/>
                    <a:pt x="6468" y="5139"/>
                    <a:pt x="6568" y="3510"/>
                  </a:cubicBezTo>
                  <a:lnTo>
                    <a:pt x="6568" y="3072"/>
                  </a:lnTo>
                  <a:cubicBezTo>
                    <a:pt x="6468" y="1429"/>
                    <a:pt x="5139" y="120"/>
                    <a:pt x="3510" y="0"/>
                  </a:cubicBezTo>
                  <a:close/>
                </a:path>
              </a:pathLst>
            </a:custGeom>
            <a:solidFill>
              <a:schemeClr val="accent5"/>
            </a:soli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4"/>
          <p:cNvGrpSpPr/>
          <p:nvPr/>
        </p:nvGrpSpPr>
        <p:grpSpPr>
          <a:xfrm>
            <a:off x="1254752" y="3062737"/>
            <a:ext cx="2779143" cy="1397269"/>
            <a:chOff x="1242327" y="2873514"/>
            <a:chExt cx="3115282" cy="1566269"/>
          </a:xfrm>
        </p:grpSpPr>
        <p:sp>
          <p:nvSpPr>
            <p:cNvPr id="5429" name="Google Shape;5429;p134"/>
            <p:cNvSpPr/>
            <p:nvPr/>
          </p:nvSpPr>
          <p:spPr>
            <a:xfrm>
              <a:off x="1455348" y="2874888"/>
              <a:ext cx="620167" cy="345114"/>
            </a:xfrm>
            <a:custGeom>
              <a:rect b="b" l="l" r="r" t="t"/>
              <a:pathLst>
                <a:path extrusionOk="0" h="8039" w="14446">
                  <a:moveTo>
                    <a:pt x="4006" y="0"/>
                  </a:moveTo>
                  <a:cubicBezTo>
                    <a:pt x="1787" y="0"/>
                    <a:pt x="1" y="1805"/>
                    <a:pt x="1" y="4010"/>
                  </a:cubicBezTo>
                  <a:cubicBezTo>
                    <a:pt x="1" y="6234"/>
                    <a:pt x="1787" y="8039"/>
                    <a:pt x="4006" y="8039"/>
                  </a:cubicBezTo>
                  <a:lnTo>
                    <a:pt x="9526" y="8039"/>
                  </a:lnTo>
                  <a:cubicBezTo>
                    <a:pt x="11388" y="8039"/>
                    <a:pt x="12955" y="6767"/>
                    <a:pt x="13412" y="5043"/>
                  </a:cubicBezTo>
                  <a:lnTo>
                    <a:pt x="14445" y="4010"/>
                  </a:lnTo>
                  <a:lnTo>
                    <a:pt x="13412" y="2996"/>
                  </a:lnTo>
                  <a:cubicBezTo>
                    <a:pt x="12955" y="1272"/>
                    <a:pt x="11388" y="0"/>
                    <a:pt x="9526" y="0"/>
                  </a:cubicBezTo>
                  <a:close/>
                </a:path>
              </a:pathLst>
            </a:custGeom>
            <a:solidFill>
              <a:schemeClr val="lt2"/>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4"/>
            <p:cNvSpPr/>
            <p:nvPr/>
          </p:nvSpPr>
          <p:spPr>
            <a:xfrm>
              <a:off x="2255184" y="3109159"/>
              <a:ext cx="1083639" cy="1082823"/>
            </a:xfrm>
            <a:custGeom>
              <a:rect b="b" l="l" r="r" t="t"/>
              <a:pathLst>
                <a:path extrusionOk="0" h="25223" w="25242">
                  <a:moveTo>
                    <a:pt x="12621" y="4725"/>
                  </a:moveTo>
                  <a:cubicBezTo>
                    <a:pt x="16969" y="4725"/>
                    <a:pt x="20498" y="8254"/>
                    <a:pt x="20498" y="12621"/>
                  </a:cubicBezTo>
                  <a:cubicBezTo>
                    <a:pt x="20498" y="16969"/>
                    <a:pt x="16969" y="20498"/>
                    <a:pt x="12621" y="20498"/>
                  </a:cubicBezTo>
                  <a:cubicBezTo>
                    <a:pt x="8278" y="20498"/>
                    <a:pt x="4725" y="16969"/>
                    <a:pt x="4725" y="12621"/>
                  </a:cubicBezTo>
                  <a:cubicBezTo>
                    <a:pt x="4725" y="8254"/>
                    <a:pt x="8278" y="4725"/>
                    <a:pt x="12621" y="4725"/>
                  </a:cubicBezTo>
                  <a:close/>
                  <a:moveTo>
                    <a:pt x="12621" y="1"/>
                  </a:moveTo>
                  <a:cubicBezTo>
                    <a:pt x="5658" y="1"/>
                    <a:pt x="1" y="5658"/>
                    <a:pt x="1" y="12621"/>
                  </a:cubicBezTo>
                  <a:cubicBezTo>
                    <a:pt x="1" y="19565"/>
                    <a:pt x="5658" y="25222"/>
                    <a:pt x="12621" y="25222"/>
                  </a:cubicBezTo>
                  <a:cubicBezTo>
                    <a:pt x="19565" y="25222"/>
                    <a:pt x="25241" y="19565"/>
                    <a:pt x="25241" y="12621"/>
                  </a:cubicBezTo>
                  <a:cubicBezTo>
                    <a:pt x="25241" y="5658"/>
                    <a:pt x="19565" y="1"/>
                    <a:pt x="12621" y="1"/>
                  </a:cubicBezTo>
                  <a:close/>
                </a:path>
              </a:pathLst>
            </a:custGeom>
            <a:gradFill>
              <a:gsLst>
                <a:gs pos="0">
                  <a:srgbClr val="66BEE9">
                    <a:alpha val="34509"/>
                  </a:srgbClr>
                </a:gs>
                <a:gs pos="100000">
                  <a:schemeClr val="lt2"/>
                </a:gs>
              </a:gsLst>
              <a:lin ang="5400700" scaled="0"/>
            </a:gra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4"/>
            <p:cNvSpPr/>
            <p:nvPr/>
          </p:nvSpPr>
          <p:spPr>
            <a:xfrm>
              <a:off x="2407716" y="3267615"/>
              <a:ext cx="778578" cy="778578"/>
            </a:xfrm>
            <a:custGeom>
              <a:rect b="b" l="l" r="r" t="t"/>
              <a:pathLst>
                <a:path extrusionOk="0" h="18136" w="18136">
                  <a:moveTo>
                    <a:pt x="9068" y="1"/>
                  </a:moveTo>
                  <a:cubicBezTo>
                    <a:pt x="4048" y="1"/>
                    <a:pt x="0" y="4049"/>
                    <a:pt x="0" y="9068"/>
                  </a:cubicBezTo>
                  <a:cubicBezTo>
                    <a:pt x="0" y="14069"/>
                    <a:pt x="4048" y="18136"/>
                    <a:pt x="9068" y="18136"/>
                  </a:cubicBezTo>
                  <a:cubicBezTo>
                    <a:pt x="14069" y="18136"/>
                    <a:pt x="18136" y="14069"/>
                    <a:pt x="18136" y="9068"/>
                  </a:cubicBezTo>
                  <a:cubicBezTo>
                    <a:pt x="18136" y="4049"/>
                    <a:pt x="14069" y="1"/>
                    <a:pt x="9068" y="1"/>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34"/>
            <p:cNvSpPr/>
            <p:nvPr/>
          </p:nvSpPr>
          <p:spPr>
            <a:xfrm>
              <a:off x="2946836" y="2873514"/>
              <a:ext cx="667175" cy="1563811"/>
            </a:xfrm>
            <a:custGeom>
              <a:rect b="b" l="l" r="r" t="t"/>
              <a:pathLst>
                <a:path extrusionOk="0" h="36427" w="15541">
                  <a:moveTo>
                    <a:pt x="1700" y="1"/>
                  </a:moveTo>
                  <a:cubicBezTo>
                    <a:pt x="1049" y="1"/>
                    <a:pt x="451" y="426"/>
                    <a:pt x="239" y="1085"/>
                  </a:cubicBezTo>
                  <a:cubicBezTo>
                    <a:pt x="1" y="1880"/>
                    <a:pt x="439" y="2751"/>
                    <a:pt x="1253" y="2989"/>
                  </a:cubicBezTo>
                  <a:cubicBezTo>
                    <a:pt x="2263" y="3309"/>
                    <a:pt x="3258" y="3723"/>
                    <a:pt x="4211" y="4261"/>
                  </a:cubicBezTo>
                  <a:cubicBezTo>
                    <a:pt x="7383" y="6004"/>
                    <a:pt x="9807" y="8742"/>
                    <a:pt x="11173" y="11957"/>
                  </a:cubicBezTo>
                  <a:cubicBezTo>
                    <a:pt x="12026" y="13905"/>
                    <a:pt x="12464" y="16048"/>
                    <a:pt x="12464" y="18248"/>
                  </a:cubicBezTo>
                  <a:cubicBezTo>
                    <a:pt x="12464" y="20453"/>
                    <a:pt x="12007" y="22615"/>
                    <a:pt x="11154" y="24601"/>
                  </a:cubicBezTo>
                  <a:cubicBezTo>
                    <a:pt x="10240" y="26663"/>
                    <a:pt x="8911" y="28549"/>
                    <a:pt x="7225" y="30078"/>
                  </a:cubicBezTo>
                  <a:cubicBezTo>
                    <a:pt x="5520" y="31626"/>
                    <a:pt x="3573" y="32754"/>
                    <a:pt x="1411" y="33450"/>
                  </a:cubicBezTo>
                  <a:cubicBezTo>
                    <a:pt x="596" y="33707"/>
                    <a:pt x="163" y="34559"/>
                    <a:pt x="420" y="35374"/>
                  </a:cubicBezTo>
                  <a:cubicBezTo>
                    <a:pt x="620" y="36007"/>
                    <a:pt x="1234" y="36426"/>
                    <a:pt x="1868" y="36426"/>
                  </a:cubicBezTo>
                  <a:cubicBezTo>
                    <a:pt x="2025" y="36426"/>
                    <a:pt x="2187" y="36407"/>
                    <a:pt x="2344" y="36345"/>
                  </a:cubicBezTo>
                  <a:cubicBezTo>
                    <a:pt x="4925" y="35531"/>
                    <a:pt x="7244" y="34183"/>
                    <a:pt x="9268" y="32359"/>
                  </a:cubicBezTo>
                  <a:cubicBezTo>
                    <a:pt x="11631" y="30216"/>
                    <a:pt x="13398" y="27535"/>
                    <a:pt x="14431" y="24601"/>
                  </a:cubicBezTo>
                  <a:cubicBezTo>
                    <a:pt x="15145" y="22577"/>
                    <a:pt x="15541" y="20434"/>
                    <a:pt x="15541" y="18248"/>
                  </a:cubicBezTo>
                  <a:cubicBezTo>
                    <a:pt x="15541" y="16067"/>
                    <a:pt x="15164" y="13943"/>
                    <a:pt x="14469" y="11957"/>
                  </a:cubicBezTo>
                  <a:cubicBezTo>
                    <a:pt x="12940" y="7595"/>
                    <a:pt x="9845" y="3861"/>
                    <a:pt x="5678" y="1580"/>
                  </a:cubicBezTo>
                  <a:cubicBezTo>
                    <a:pt x="4568" y="946"/>
                    <a:pt x="3377" y="451"/>
                    <a:pt x="2168" y="75"/>
                  </a:cubicBezTo>
                  <a:cubicBezTo>
                    <a:pt x="2012" y="25"/>
                    <a:pt x="1855" y="1"/>
                    <a:pt x="1700" y="1"/>
                  </a:cubicBezTo>
                  <a:close/>
                </a:path>
              </a:pathLst>
            </a:custGeom>
            <a:solidFill>
              <a:schemeClr val="accent5"/>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4"/>
            <p:cNvSpPr/>
            <p:nvPr/>
          </p:nvSpPr>
          <p:spPr>
            <a:xfrm>
              <a:off x="1980000" y="2876004"/>
              <a:ext cx="667175" cy="1563768"/>
            </a:xfrm>
            <a:custGeom>
              <a:rect b="b" l="l" r="r" t="t"/>
              <a:pathLst>
                <a:path extrusionOk="0" h="36426" w="15541">
                  <a:moveTo>
                    <a:pt x="13663" y="1"/>
                  </a:moveTo>
                  <a:cubicBezTo>
                    <a:pt x="13508" y="1"/>
                    <a:pt x="13351" y="24"/>
                    <a:pt x="13197" y="74"/>
                  </a:cubicBezTo>
                  <a:cubicBezTo>
                    <a:pt x="10835" y="826"/>
                    <a:pt x="8654" y="2041"/>
                    <a:pt x="6749" y="3646"/>
                  </a:cubicBezTo>
                  <a:cubicBezTo>
                    <a:pt x="4129" y="5870"/>
                    <a:pt x="2186" y="8727"/>
                    <a:pt x="1072" y="11899"/>
                  </a:cubicBezTo>
                  <a:cubicBezTo>
                    <a:pt x="377" y="13885"/>
                    <a:pt x="0" y="16009"/>
                    <a:pt x="0" y="18190"/>
                  </a:cubicBezTo>
                  <a:cubicBezTo>
                    <a:pt x="0" y="20376"/>
                    <a:pt x="377" y="22519"/>
                    <a:pt x="1091" y="24543"/>
                  </a:cubicBezTo>
                  <a:cubicBezTo>
                    <a:pt x="2401" y="28191"/>
                    <a:pt x="4782" y="31406"/>
                    <a:pt x="8020" y="33687"/>
                  </a:cubicBezTo>
                  <a:cubicBezTo>
                    <a:pt x="9644" y="34859"/>
                    <a:pt x="11449" y="35754"/>
                    <a:pt x="13378" y="36349"/>
                  </a:cubicBezTo>
                  <a:cubicBezTo>
                    <a:pt x="13516" y="36406"/>
                    <a:pt x="13673" y="36425"/>
                    <a:pt x="13830" y="36425"/>
                  </a:cubicBezTo>
                  <a:cubicBezTo>
                    <a:pt x="14469" y="36425"/>
                    <a:pt x="15083" y="36011"/>
                    <a:pt x="15283" y="35354"/>
                  </a:cubicBezTo>
                  <a:cubicBezTo>
                    <a:pt x="15540" y="34544"/>
                    <a:pt x="15083" y="33687"/>
                    <a:pt x="14269" y="33430"/>
                  </a:cubicBezTo>
                  <a:cubicBezTo>
                    <a:pt x="12683" y="32935"/>
                    <a:pt x="11154" y="32182"/>
                    <a:pt x="9782" y="31211"/>
                  </a:cubicBezTo>
                  <a:cubicBezTo>
                    <a:pt x="7382" y="29501"/>
                    <a:pt x="5539" y="27182"/>
                    <a:pt x="4387" y="24543"/>
                  </a:cubicBezTo>
                  <a:cubicBezTo>
                    <a:pt x="3534" y="22557"/>
                    <a:pt x="3058" y="20395"/>
                    <a:pt x="3058" y="18190"/>
                  </a:cubicBezTo>
                  <a:cubicBezTo>
                    <a:pt x="3058" y="15990"/>
                    <a:pt x="3515" y="13866"/>
                    <a:pt x="4348" y="11899"/>
                  </a:cubicBezTo>
                  <a:cubicBezTo>
                    <a:pt x="5320" y="9637"/>
                    <a:pt x="6806" y="7613"/>
                    <a:pt x="8735" y="5989"/>
                  </a:cubicBezTo>
                  <a:cubicBezTo>
                    <a:pt x="10340" y="4636"/>
                    <a:pt x="12145" y="3627"/>
                    <a:pt x="14130" y="2993"/>
                  </a:cubicBezTo>
                  <a:cubicBezTo>
                    <a:pt x="14926" y="2731"/>
                    <a:pt x="15378" y="1860"/>
                    <a:pt x="15121" y="1065"/>
                  </a:cubicBezTo>
                  <a:cubicBezTo>
                    <a:pt x="14914" y="412"/>
                    <a:pt x="14307" y="1"/>
                    <a:pt x="13663" y="1"/>
                  </a:cubicBezTo>
                  <a:close/>
                </a:path>
              </a:pathLst>
            </a:custGeom>
            <a:solidFill>
              <a:schemeClr val="accen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34"/>
            <p:cNvSpPr/>
            <p:nvPr/>
          </p:nvSpPr>
          <p:spPr>
            <a:xfrm>
              <a:off x="1500339" y="2913310"/>
              <a:ext cx="268484" cy="268270"/>
            </a:xfrm>
            <a:custGeom>
              <a:rect b="b" l="l" r="r" t="t"/>
              <a:pathLst>
                <a:path extrusionOk="0" h="6249" w="6254">
                  <a:moveTo>
                    <a:pt x="3139" y="0"/>
                  </a:moveTo>
                  <a:cubicBezTo>
                    <a:pt x="1410" y="0"/>
                    <a:pt x="1" y="1386"/>
                    <a:pt x="1" y="3115"/>
                  </a:cubicBezTo>
                  <a:cubicBezTo>
                    <a:pt x="1" y="4863"/>
                    <a:pt x="1410" y="6249"/>
                    <a:pt x="3139" y="6249"/>
                  </a:cubicBezTo>
                  <a:cubicBezTo>
                    <a:pt x="4863" y="6249"/>
                    <a:pt x="6254" y="4863"/>
                    <a:pt x="6254" y="3115"/>
                  </a:cubicBezTo>
                  <a:cubicBezTo>
                    <a:pt x="6254" y="1386"/>
                    <a:pt x="4863" y="0"/>
                    <a:pt x="3139" y="0"/>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4"/>
            <p:cNvSpPr/>
            <p:nvPr/>
          </p:nvSpPr>
          <p:spPr>
            <a:xfrm>
              <a:off x="1455348" y="4083809"/>
              <a:ext cx="620167" cy="345758"/>
            </a:xfrm>
            <a:custGeom>
              <a:rect b="b" l="l" r="r" t="t"/>
              <a:pathLst>
                <a:path extrusionOk="0" h="8054" w="14446">
                  <a:moveTo>
                    <a:pt x="4006" y="0"/>
                  </a:moveTo>
                  <a:cubicBezTo>
                    <a:pt x="1787" y="0"/>
                    <a:pt x="1" y="1805"/>
                    <a:pt x="1" y="4029"/>
                  </a:cubicBezTo>
                  <a:cubicBezTo>
                    <a:pt x="1" y="6248"/>
                    <a:pt x="1787" y="8053"/>
                    <a:pt x="4006" y="8053"/>
                  </a:cubicBezTo>
                  <a:lnTo>
                    <a:pt x="9526" y="8053"/>
                  </a:lnTo>
                  <a:cubicBezTo>
                    <a:pt x="11388" y="8053"/>
                    <a:pt x="12955" y="6787"/>
                    <a:pt x="13412" y="5058"/>
                  </a:cubicBezTo>
                  <a:lnTo>
                    <a:pt x="14445" y="4029"/>
                  </a:lnTo>
                  <a:lnTo>
                    <a:pt x="13412" y="2996"/>
                  </a:lnTo>
                  <a:cubicBezTo>
                    <a:pt x="12955" y="1267"/>
                    <a:pt x="11388" y="0"/>
                    <a:pt x="9526" y="0"/>
                  </a:cubicBezTo>
                  <a:close/>
                </a:path>
              </a:pathLst>
            </a:custGeom>
            <a:solidFill>
              <a:schemeClr val="accent2"/>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4"/>
            <p:cNvSpPr/>
            <p:nvPr/>
          </p:nvSpPr>
          <p:spPr>
            <a:xfrm>
              <a:off x="1500339" y="4122017"/>
              <a:ext cx="268484" cy="269300"/>
            </a:xfrm>
            <a:custGeom>
              <a:rect b="b" l="l" r="r" t="t"/>
              <a:pathLst>
                <a:path extrusionOk="0" h="6273" w="6254">
                  <a:moveTo>
                    <a:pt x="3139" y="1"/>
                  </a:moveTo>
                  <a:cubicBezTo>
                    <a:pt x="1410" y="1"/>
                    <a:pt x="1" y="1410"/>
                    <a:pt x="1" y="3139"/>
                  </a:cubicBezTo>
                  <a:cubicBezTo>
                    <a:pt x="1" y="4863"/>
                    <a:pt x="1410" y="6273"/>
                    <a:pt x="3139" y="6273"/>
                  </a:cubicBezTo>
                  <a:cubicBezTo>
                    <a:pt x="4863" y="6273"/>
                    <a:pt x="6254" y="4863"/>
                    <a:pt x="6254" y="3139"/>
                  </a:cubicBezTo>
                  <a:cubicBezTo>
                    <a:pt x="6254" y="1410"/>
                    <a:pt x="4863" y="1"/>
                    <a:pt x="3139" y="1"/>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4"/>
            <p:cNvSpPr/>
            <p:nvPr/>
          </p:nvSpPr>
          <p:spPr>
            <a:xfrm>
              <a:off x="1242327" y="3487419"/>
              <a:ext cx="620124" cy="345157"/>
            </a:xfrm>
            <a:custGeom>
              <a:rect b="b" l="l" r="r" t="t"/>
              <a:pathLst>
                <a:path extrusionOk="0" h="8040" w="14445">
                  <a:moveTo>
                    <a:pt x="4030" y="0"/>
                  </a:moveTo>
                  <a:cubicBezTo>
                    <a:pt x="1805" y="0"/>
                    <a:pt x="1" y="1805"/>
                    <a:pt x="1" y="4029"/>
                  </a:cubicBezTo>
                  <a:cubicBezTo>
                    <a:pt x="1" y="6253"/>
                    <a:pt x="1805" y="8039"/>
                    <a:pt x="4030" y="8039"/>
                  </a:cubicBezTo>
                  <a:lnTo>
                    <a:pt x="9525" y="8039"/>
                  </a:lnTo>
                  <a:cubicBezTo>
                    <a:pt x="11411" y="8039"/>
                    <a:pt x="12978" y="6768"/>
                    <a:pt x="13435" y="5039"/>
                  </a:cubicBezTo>
                  <a:lnTo>
                    <a:pt x="14445" y="4029"/>
                  </a:lnTo>
                  <a:lnTo>
                    <a:pt x="13435" y="2996"/>
                  </a:lnTo>
                  <a:cubicBezTo>
                    <a:pt x="12978" y="1272"/>
                    <a:pt x="11411" y="0"/>
                    <a:pt x="9525" y="0"/>
                  </a:cubicBezTo>
                  <a:close/>
                </a:path>
              </a:pathLst>
            </a:custGeom>
            <a:solidFill>
              <a:schemeClr val="accen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34"/>
            <p:cNvSpPr/>
            <p:nvPr/>
          </p:nvSpPr>
          <p:spPr>
            <a:xfrm>
              <a:off x="1288349" y="3525842"/>
              <a:ext cx="268270" cy="268270"/>
            </a:xfrm>
            <a:custGeom>
              <a:rect b="b" l="l" r="r" t="t"/>
              <a:pathLst>
                <a:path extrusionOk="0" h="6249" w="6249">
                  <a:moveTo>
                    <a:pt x="3115" y="1"/>
                  </a:moveTo>
                  <a:cubicBezTo>
                    <a:pt x="1391" y="1"/>
                    <a:pt x="0" y="1386"/>
                    <a:pt x="0" y="3134"/>
                  </a:cubicBezTo>
                  <a:cubicBezTo>
                    <a:pt x="0" y="4858"/>
                    <a:pt x="1391" y="6249"/>
                    <a:pt x="3115" y="6249"/>
                  </a:cubicBezTo>
                  <a:cubicBezTo>
                    <a:pt x="4843" y="6249"/>
                    <a:pt x="6248" y="4858"/>
                    <a:pt x="6248" y="3134"/>
                  </a:cubicBezTo>
                  <a:cubicBezTo>
                    <a:pt x="6248" y="1386"/>
                    <a:pt x="4843" y="1"/>
                    <a:pt x="3115" y="1"/>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34"/>
            <p:cNvSpPr/>
            <p:nvPr/>
          </p:nvSpPr>
          <p:spPr>
            <a:xfrm>
              <a:off x="3524422" y="4083809"/>
              <a:ext cx="621154" cy="345758"/>
            </a:xfrm>
            <a:custGeom>
              <a:rect b="b" l="l" r="r" t="t"/>
              <a:pathLst>
                <a:path extrusionOk="0" h="8054" w="14469">
                  <a:moveTo>
                    <a:pt x="4925" y="0"/>
                  </a:moveTo>
                  <a:cubicBezTo>
                    <a:pt x="3058" y="0"/>
                    <a:pt x="1491" y="1267"/>
                    <a:pt x="1034" y="2996"/>
                  </a:cubicBezTo>
                  <a:lnTo>
                    <a:pt x="1" y="4029"/>
                  </a:lnTo>
                  <a:lnTo>
                    <a:pt x="1034" y="5058"/>
                  </a:lnTo>
                  <a:cubicBezTo>
                    <a:pt x="1491" y="6787"/>
                    <a:pt x="3058" y="8053"/>
                    <a:pt x="4925" y="8053"/>
                  </a:cubicBezTo>
                  <a:lnTo>
                    <a:pt x="10440" y="8053"/>
                  </a:lnTo>
                  <a:cubicBezTo>
                    <a:pt x="12664" y="8053"/>
                    <a:pt x="14469" y="6248"/>
                    <a:pt x="14469" y="4029"/>
                  </a:cubicBezTo>
                  <a:cubicBezTo>
                    <a:pt x="14469" y="1805"/>
                    <a:pt x="12664" y="0"/>
                    <a:pt x="10440" y="0"/>
                  </a:cubicBezTo>
                  <a:close/>
                </a:path>
              </a:pathLst>
            </a:custGeom>
            <a:solidFill>
              <a:schemeClr val="accent3"/>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4"/>
            <p:cNvSpPr/>
            <p:nvPr/>
          </p:nvSpPr>
          <p:spPr>
            <a:xfrm>
              <a:off x="3831117" y="4122017"/>
              <a:ext cx="268484" cy="269300"/>
            </a:xfrm>
            <a:custGeom>
              <a:rect b="b" l="l" r="r" t="t"/>
              <a:pathLst>
                <a:path extrusionOk="0" h="6273" w="6254">
                  <a:moveTo>
                    <a:pt x="3120" y="1"/>
                  </a:moveTo>
                  <a:cubicBezTo>
                    <a:pt x="1391" y="1"/>
                    <a:pt x="0" y="1410"/>
                    <a:pt x="0" y="3139"/>
                  </a:cubicBezTo>
                  <a:cubicBezTo>
                    <a:pt x="0" y="4863"/>
                    <a:pt x="1391" y="6273"/>
                    <a:pt x="3120" y="6273"/>
                  </a:cubicBezTo>
                  <a:cubicBezTo>
                    <a:pt x="4844" y="6273"/>
                    <a:pt x="6253" y="4863"/>
                    <a:pt x="6253" y="3139"/>
                  </a:cubicBezTo>
                  <a:cubicBezTo>
                    <a:pt x="6253" y="1410"/>
                    <a:pt x="4844" y="1"/>
                    <a:pt x="3120" y="1"/>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4"/>
            <p:cNvSpPr/>
            <p:nvPr/>
          </p:nvSpPr>
          <p:spPr>
            <a:xfrm>
              <a:off x="3524422" y="2874888"/>
              <a:ext cx="621154" cy="345114"/>
            </a:xfrm>
            <a:custGeom>
              <a:rect b="b" l="l" r="r" t="t"/>
              <a:pathLst>
                <a:path extrusionOk="0" h="8039" w="14469">
                  <a:moveTo>
                    <a:pt x="4925" y="0"/>
                  </a:moveTo>
                  <a:cubicBezTo>
                    <a:pt x="3058" y="0"/>
                    <a:pt x="1491" y="1272"/>
                    <a:pt x="1034" y="2996"/>
                  </a:cubicBezTo>
                  <a:lnTo>
                    <a:pt x="1" y="4010"/>
                  </a:lnTo>
                  <a:lnTo>
                    <a:pt x="1034" y="5043"/>
                  </a:lnTo>
                  <a:cubicBezTo>
                    <a:pt x="1491" y="6767"/>
                    <a:pt x="3058" y="8039"/>
                    <a:pt x="4925" y="8039"/>
                  </a:cubicBezTo>
                  <a:lnTo>
                    <a:pt x="10440" y="8039"/>
                  </a:lnTo>
                  <a:cubicBezTo>
                    <a:pt x="12664" y="8039"/>
                    <a:pt x="14469" y="6234"/>
                    <a:pt x="14469" y="4010"/>
                  </a:cubicBezTo>
                  <a:cubicBezTo>
                    <a:pt x="14469" y="1805"/>
                    <a:pt x="12664" y="0"/>
                    <a:pt x="10440" y="0"/>
                  </a:cubicBezTo>
                  <a:close/>
                </a:path>
              </a:pathLst>
            </a:custGeom>
            <a:solidFill>
              <a:schemeClr val="accent6"/>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34"/>
            <p:cNvSpPr/>
            <p:nvPr/>
          </p:nvSpPr>
          <p:spPr>
            <a:xfrm>
              <a:off x="3831117" y="2913310"/>
              <a:ext cx="268484" cy="268270"/>
            </a:xfrm>
            <a:custGeom>
              <a:rect b="b" l="l" r="r" t="t"/>
              <a:pathLst>
                <a:path extrusionOk="0" h="6249" w="6254">
                  <a:moveTo>
                    <a:pt x="3120" y="0"/>
                  </a:moveTo>
                  <a:cubicBezTo>
                    <a:pt x="1391" y="0"/>
                    <a:pt x="0" y="1386"/>
                    <a:pt x="0" y="3115"/>
                  </a:cubicBezTo>
                  <a:cubicBezTo>
                    <a:pt x="0" y="4863"/>
                    <a:pt x="1391" y="6249"/>
                    <a:pt x="3120" y="6249"/>
                  </a:cubicBezTo>
                  <a:cubicBezTo>
                    <a:pt x="4844" y="6249"/>
                    <a:pt x="6253" y="4863"/>
                    <a:pt x="6253" y="3115"/>
                  </a:cubicBezTo>
                  <a:cubicBezTo>
                    <a:pt x="6253" y="1386"/>
                    <a:pt x="4844" y="0"/>
                    <a:pt x="3120" y="0"/>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34"/>
            <p:cNvSpPr/>
            <p:nvPr/>
          </p:nvSpPr>
          <p:spPr>
            <a:xfrm>
              <a:off x="3737485" y="3471234"/>
              <a:ext cx="620124" cy="345973"/>
            </a:xfrm>
            <a:custGeom>
              <a:rect b="b" l="l" r="r" t="t"/>
              <a:pathLst>
                <a:path extrusionOk="0" h="8059" w="14445">
                  <a:moveTo>
                    <a:pt x="4920" y="1"/>
                  </a:moveTo>
                  <a:cubicBezTo>
                    <a:pt x="3058" y="1"/>
                    <a:pt x="1467" y="1273"/>
                    <a:pt x="1034" y="2997"/>
                  </a:cubicBezTo>
                  <a:lnTo>
                    <a:pt x="0" y="4030"/>
                  </a:lnTo>
                  <a:lnTo>
                    <a:pt x="1034" y="5059"/>
                  </a:lnTo>
                  <a:cubicBezTo>
                    <a:pt x="1467" y="6787"/>
                    <a:pt x="3058" y="8059"/>
                    <a:pt x="4920" y="8059"/>
                  </a:cubicBezTo>
                  <a:lnTo>
                    <a:pt x="10420" y="8059"/>
                  </a:lnTo>
                  <a:cubicBezTo>
                    <a:pt x="12640" y="8059"/>
                    <a:pt x="14445" y="6249"/>
                    <a:pt x="14445" y="4030"/>
                  </a:cubicBezTo>
                  <a:cubicBezTo>
                    <a:pt x="14445" y="1806"/>
                    <a:pt x="12640" y="1"/>
                    <a:pt x="10420" y="1"/>
                  </a:cubicBezTo>
                  <a:close/>
                </a:path>
              </a:pathLst>
            </a:custGeom>
            <a:solidFill>
              <a:schemeClr val="accent5"/>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4"/>
            <p:cNvSpPr/>
            <p:nvPr/>
          </p:nvSpPr>
          <p:spPr>
            <a:xfrm>
              <a:off x="4043322" y="3509485"/>
              <a:ext cx="269300" cy="269300"/>
            </a:xfrm>
            <a:custGeom>
              <a:rect b="b" l="l" r="r" t="t"/>
              <a:pathLst>
                <a:path extrusionOk="0" h="6273" w="6273">
                  <a:moveTo>
                    <a:pt x="3134" y="1"/>
                  </a:moveTo>
                  <a:cubicBezTo>
                    <a:pt x="1410" y="1"/>
                    <a:pt x="1" y="1410"/>
                    <a:pt x="1" y="3139"/>
                  </a:cubicBezTo>
                  <a:cubicBezTo>
                    <a:pt x="1" y="4863"/>
                    <a:pt x="1410" y="6273"/>
                    <a:pt x="3134" y="6273"/>
                  </a:cubicBezTo>
                  <a:cubicBezTo>
                    <a:pt x="4863" y="6273"/>
                    <a:pt x="6273" y="4863"/>
                    <a:pt x="6273" y="3139"/>
                  </a:cubicBezTo>
                  <a:cubicBezTo>
                    <a:pt x="6273" y="1410"/>
                    <a:pt x="4863" y="1"/>
                    <a:pt x="3134" y="1"/>
                  </a:cubicBezTo>
                  <a:close/>
                </a:path>
              </a:pathLst>
            </a:custGeom>
            <a:solidFill>
              <a:schemeClr val="lt1"/>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34"/>
            <p:cNvSpPr/>
            <p:nvPr/>
          </p:nvSpPr>
          <p:spPr>
            <a:xfrm>
              <a:off x="2025979" y="2876004"/>
              <a:ext cx="614242" cy="510867"/>
            </a:xfrm>
            <a:custGeom>
              <a:rect b="b" l="l" r="r" t="t"/>
              <a:pathLst>
                <a:path extrusionOk="0" h="11900" w="14308">
                  <a:moveTo>
                    <a:pt x="12592" y="1"/>
                  </a:moveTo>
                  <a:cubicBezTo>
                    <a:pt x="12437" y="1"/>
                    <a:pt x="12280" y="24"/>
                    <a:pt x="12126" y="74"/>
                  </a:cubicBezTo>
                  <a:cubicBezTo>
                    <a:pt x="9764" y="826"/>
                    <a:pt x="7583" y="2041"/>
                    <a:pt x="5678" y="3646"/>
                  </a:cubicBezTo>
                  <a:cubicBezTo>
                    <a:pt x="3058" y="5870"/>
                    <a:pt x="1115" y="8727"/>
                    <a:pt x="1" y="11899"/>
                  </a:cubicBezTo>
                  <a:lnTo>
                    <a:pt x="3277" y="11899"/>
                  </a:lnTo>
                  <a:cubicBezTo>
                    <a:pt x="4249" y="9637"/>
                    <a:pt x="5735" y="7613"/>
                    <a:pt x="7664" y="5989"/>
                  </a:cubicBezTo>
                  <a:cubicBezTo>
                    <a:pt x="9269" y="4636"/>
                    <a:pt x="11074" y="3627"/>
                    <a:pt x="13059" y="2993"/>
                  </a:cubicBezTo>
                  <a:cubicBezTo>
                    <a:pt x="13855" y="2731"/>
                    <a:pt x="14307" y="1860"/>
                    <a:pt x="14050" y="1065"/>
                  </a:cubicBezTo>
                  <a:cubicBezTo>
                    <a:pt x="13843" y="412"/>
                    <a:pt x="13236" y="1"/>
                    <a:pt x="12592" y="1"/>
                  </a:cubicBezTo>
                  <a:close/>
                </a:path>
              </a:pathLst>
            </a:custGeom>
            <a:solidFill>
              <a:schemeClr val="lt2"/>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34"/>
            <p:cNvSpPr/>
            <p:nvPr/>
          </p:nvSpPr>
          <p:spPr>
            <a:xfrm>
              <a:off x="2946836" y="2873514"/>
              <a:ext cx="621197" cy="513357"/>
            </a:xfrm>
            <a:custGeom>
              <a:rect b="b" l="l" r="r" t="t"/>
              <a:pathLst>
                <a:path extrusionOk="0" h="11958" w="14470">
                  <a:moveTo>
                    <a:pt x="1700" y="1"/>
                  </a:moveTo>
                  <a:cubicBezTo>
                    <a:pt x="1049" y="1"/>
                    <a:pt x="451" y="426"/>
                    <a:pt x="239" y="1085"/>
                  </a:cubicBezTo>
                  <a:cubicBezTo>
                    <a:pt x="1" y="1880"/>
                    <a:pt x="439" y="2751"/>
                    <a:pt x="1253" y="2989"/>
                  </a:cubicBezTo>
                  <a:cubicBezTo>
                    <a:pt x="2263" y="3309"/>
                    <a:pt x="3258" y="3723"/>
                    <a:pt x="4211" y="4261"/>
                  </a:cubicBezTo>
                  <a:cubicBezTo>
                    <a:pt x="7383" y="6004"/>
                    <a:pt x="9807" y="8742"/>
                    <a:pt x="11173" y="11957"/>
                  </a:cubicBezTo>
                  <a:lnTo>
                    <a:pt x="14469" y="11957"/>
                  </a:lnTo>
                  <a:cubicBezTo>
                    <a:pt x="12940" y="7595"/>
                    <a:pt x="9845" y="3861"/>
                    <a:pt x="5678" y="1580"/>
                  </a:cubicBezTo>
                  <a:cubicBezTo>
                    <a:pt x="4568" y="946"/>
                    <a:pt x="3377" y="451"/>
                    <a:pt x="2168" y="75"/>
                  </a:cubicBezTo>
                  <a:cubicBezTo>
                    <a:pt x="2012" y="25"/>
                    <a:pt x="1855" y="1"/>
                    <a:pt x="1700" y="1"/>
                  </a:cubicBezTo>
                  <a:close/>
                </a:path>
              </a:pathLst>
            </a:custGeom>
            <a:solidFill>
              <a:schemeClr val="accent6"/>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34"/>
            <p:cNvSpPr/>
            <p:nvPr/>
          </p:nvSpPr>
          <p:spPr>
            <a:xfrm>
              <a:off x="2026795" y="3929646"/>
              <a:ext cx="620381" cy="510137"/>
            </a:xfrm>
            <a:custGeom>
              <a:rect b="b" l="l" r="r" t="t"/>
              <a:pathLst>
                <a:path extrusionOk="0" h="11883" w="14451">
                  <a:moveTo>
                    <a:pt x="1" y="0"/>
                  </a:moveTo>
                  <a:cubicBezTo>
                    <a:pt x="1311" y="3648"/>
                    <a:pt x="3692" y="6863"/>
                    <a:pt x="6930" y="9144"/>
                  </a:cubicBezTo>
                  <a:cubicBezTo>
                    <a:pt x="8554" y="10316"/>
                    <a:pt x="10359" y="11211"/>
                    <a:pt x="12288" y="11806"/>
                  </a:cubicBezTo>
                  <a:cubicBezTo>
                    <a:pt x="12426" y="11863"/>
                    <a:pt x="12583" y="11882"/>
                    <a:pt x="12740" y="11882"/>
                  </a:cubicBezTo>
                  <a:cubicBezTo>
                    <a:pt x="13379" y="11882"/>
                    <a:pt x="13993" y="11468"/>
                    <a:pt x="14193" y="10811"/>
                  </a:cubicBezTo>
                  <a:cubicBezTo>
                    <a:pt x="14450" y="10001"/>
                    <a:pt x="13993" y="9144"/>
                    <a:pt x="13179" y="8887"/>
                  </a:cubicBezTo>
                  <a:cubicBezTo>
                    <a:pt x="11593" y="8392"/>
                    <a:pt x="10064" y="7639"/>
                    <a:pt x="8692" y="6668"/>
                  </a:cubicBezTo>
                  <a:cubicBezTo>
                    <a:pt x="6292" y="4958"/>
                    <a:pt x="4449" y="2639"/>
                    <a:pt x="3297" y="0"/>
                  </a:cubicBezTo>
                  <a:close/>
                </a:path>
              </a:pathLst>
            </a:custGeom>
            <a:solidFill>
              <a:schemeClr val="accent2"/>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34"/>
            <p:cNvSpPr/>
            <p:nvPr/>
          </p:nvSpPr>
          <p:spPr>
            <a:xfrm>
              <a:off x="2953791" y="3929646"/>
              <a:ext cx="612568" cy="507690"/>
            </a:xfrm>
            <a:custGeom>
              <a:rect b="b" l="l" r="r" t="t"/>
              <a:pathLst>
                <a:path extrusionOk="0" h="11826" w="14269">
                  <a:moveTo>
                    <a:pt x="10992" y="0"/>
                  </a:moveTo>
                  <a:cubicBezTo>
                    <a:pt x="10078" y="2062"/>
                    <a:pt x="8749" y="3948"/>
                    <a:pt x="7063" y="5477"/>
                  </a:cubicBezTo>
                  <a:cubicBezTo>
                    <a:pt x="5358" y="7025"/>
                    <a:pt x="3411" y="8153"/>
                    <a:pt x="1249" y="8849"/>
                  </a:cubicBezTo>
                  <a:cubicBezTo>
                    <a:pt x="434" y="9106"/>
                    <a:pt x="1" y="9958"/>
                    <a:pt x="258" y="10773"/>
                  </a:cubicBezTo>
                  <a:cubicBezTo>
                    <a:pt x="458" y="11406"/>
                    <a:pt x="1072" y="11825"/>
                    <a:pt x="1706" y="11825"/>
                  </a:cubicBezTo>
                  <a:cubicBezTo>
                    <a:pt x="1863" y="11825"/>
                    <a:pt x="2025" y="11806"/>
                    <a:pt x="2182" y="11744"/>
                  </a:cubicBezTo>
                  <a:cubicBezTo>
                    <a:pt x="4763" y="10930"/>
                    <a:pt x="7082" y="9582"/>
                    <a:pt x="9106" y="7758"/>
                  </a:cubicBezTo>
                  <a:cubicBezTo>
                    <a:pt x="11469" y="5615"/>
                    <a:pt x="13236" y="2934"/>
                    <a:pt x="14269" y="0"/>
                  </a:cubicBezTo>
                  <a:close/>
                </a:path>
              </a:pathLst>
            </a:custGeom>
            <a:solidFill>
              <a:schemeClr val="accent3"/>
            </a:solidFill>
            <a:ln>
              <a:noFill/>
            </a:ln>
            <a:effectLst>
              <a:outerShdw blurRad="57150" rotWithShape="0" algn="bl" dir="5400000" dist="47625">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134"/>
          <p:cNvGrpSpPr/>
          <p:nvPr/>
        </p:nvGrpSpPr>
        <p:grpSpPr>
          <a:xfrm>
            <a:off x="4610997" y="2676153"/>
            <a:ext cx="1222057" cy="1783852"/>
            <a:chOff x="4610997" y="2676153"/>
            <a:chExt cx="1222057" cy="1783852"/>
          </a:xfrm>
        </p:grpSpPr>
        <p:sp>
          <p:nvSpPr>
            <p:cNvPr id="5450" name="Google Shape;5450;p134"/>
            <p:cNvSpPr/>
            <p:nvPr/>
          </p:nvSpPr>
          <p:spPr>
            <a:xfrm>
              <a:off x="4650406" y="2676153"/>
              <a:ext cx="258472" cy="541187"/>
            </a:xfrm>
            <a:custGeom>
              <a:rect b="b" l="l" r="r" t="t"/>
              <a:pathLst>
                <a:path extrusionOk="0" h="14131" w="6749">
                  <a:moveTo>
                    <a:pt x="0" y="1"/>
                  </a:moveTo>
                  <a:lnTo>
                    <a:pt x="0" y="14131"/>
                  </a:lnTo>
                  <a:lnTo>
                    <a:pt x="6749" y="14131"/>
                  </a:lnTo>
                  <a:lnTo>
                    <a:pt x="0" y="1"/>
                  </a:ln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34"/>
            <p:cNvSpPr/>
            <p:nvPr/>
          </p:nvSpPr>
          <p:spPr>
            <a:xfrm>
              <a:off x="4610997" y="2909619"/>
              <a:ext cx="39447" cy="217991"/>
            </a:xfrm>
            <a:custGeom>
              <a:rect b="b" l="l" r="r" t="t"/>
              <a:pathLst>
                <a:path extrusionOk="0" h="5692" w="1030">
                  <a:moveTo>
                    <a:pt x="1029" y="1"/>
                  </a:moveTo>
                  <a:cubicBezTo>
                    <a:pt x="1029" y="1"/>
                    <a:pt x="596" y="358"/>
                    <a:pt x="296" y="653"/>
                  </a:cubicBezTo>
                  <a:cubicBezTo>
                    <a:pt x="1" y="929"/>
                    <a:pt x="1" y="1429"/>
                    <a:pt x="1" y="1429"/>
                  </a:cubicBezTo>
                  <a:lnTo>
                    <a:pt x="1" y="4287"/>
                  </a:lnTo>
                  <a:cubicBezTo>
                    <a:pt x="1" y="4463"/>
                    <a:pt x="58" y="4644"/>
                    <a:pt x="196" y="4782"/>
                  </a:cubicBezTo>
                  <a:cubicBezTo>
                    <a:pt x="277" y="4858"/>
                    <a:pt x="377" y="4958"/>
                    <a:pt x="515" y="5039"/>
                  </a:cubicBezTo>
                  <a:cubicBezTo>
                    <a:pt x="834" y="5239"/>
                    <a:pt x="1029" y="5692"/>
                    <a:pt x="1029" y="5692"/>
                  </a:cubicBezTo>
                  <a:lnTo>
                    <a:pt x="1029" y="1"/>
                  </a:ln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4"/>
            <p:cNvSpPr/>
            <p:nvPr/>
          </p:nvSpPr>
          <p:spPr>
            <a:xfrm>
              <a:off x="4650406" y="4111763"/>
              <a:ext cx="854349" cy="348242"/>
            </a:xfrm>
            <a:custGeom>
              <a:rect b="b" l="l" r="r" t="t"/>
              <a:pathLst>
                <a:path extrusionOk="0" h="9093" w="22308">
                  <a:moveTo>
                    <a:pt x="0" y="1"/>
                  </a:moveTo>
                  <a:lnTo>
                    <a:pt x="0" y="9092"/>
                  </a:lnTo>
                  <a:lnTo>
                    <a:pt x="22308" y="9092"/>
                  </a:lnTo>
                  <a:lnTo>
                    <a:pt x="17940" y="1"/>
                  </a:lnTo>
                  <a:close/>
                </a:path>
              </a:pathLst>
            </a:custGeom>
            <a:solidFill>
              <a:schemeClr val="accent5"/>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34"/>
            <p:cNvSpPr/>
            <p:nvPr/>
          </p:nvSpPr>
          <p:spPr>
            <a:xfrm>
              <a:off x="4610997" y="4176334"/>
              <a:ext cx="39447" cy="218911"/>
            </a:xfrm>
            <a:custGeom>
              <a:rect b="b" l="l" r="r" t="t"/>
              <a:pathLst>
                <a:path extrusionOk="0" h="5716" w="1030">
                  <a:moveTo>
                    <a:pt x="1029" y="1"/>
                  </a:moveTo>
                  <a:cubicBezTo>
                    <a:pt x="1029" y="1"/>
                    <a:pt x="596" y="381"/>
                    <a:pt x="296" y="677"/>
                  </a:cubicBezTo>
                  <a:cubicBezTo>
                    <a:pt x="1" y="953"/>
                    <a:pt x="1" y="1453"/>
                    <a:pt x="1" y="1453"/>
                  </a:cubicBezTo>
                  <a:lnTo>
                    <a:pt x="1" y="4310"/>
                  </a:lnTo>
                  <a:cubicBezTo>
                    <a:pt x="1" y="4487"/>
                    <a:pt x="58" y="4668"/>
                    <a:pt x="196" y="4806"/>
                  </a:cubicBezTo>
                  <a:cubicBezTo>
                    <a:pt x="277" y="4882"/>
                    <a:pt x="377" y="4982"/>
                    <a:pt x="515" y="5063"/>
                  </a:cubicBezTo>
                  <a:cubicBezTo>
                    <a:pt x="834" y="5263"/>
                    <a:pt x="1029" y="5715"/>
                    <a:pt x="1029" y="5715"/>
                  </a:cubicBezTo>
                  <a:lnTo>
                    <a:pt x="1029" y="1"/>
                  </a:lnTo>
                  <a:close/>
                </a:path>
              </a:pathLst>
            </a:custGeom>
            <a:solidFill>
              <a:schemeClr val="accent5"/>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34"/>
            <p:cNvSpPr/>
            <p:nvPr/>
          </p:nvSpPr>
          <p:spPr>
            <a:xfrm>
              <a:off x="4650406" y="3778913"/>
              <a:ext cx="684919" cy="333613"/>
            </a:xfrm>
            <a:custGeom>
              <a:rect b="b" l="l" r="r" t="t"/>
              <a:pathLst>
                <a:path extrusionOk="0" h="8711" w="17884">
                  <a:moveTo>
                    <a:pt x="0" y="0"/>
                  </a:moveTo>
                  <a:lnTo>
                    <a:pt x="0" y="8711"/>
                  </a:lnTo>
                  <a:lnTo>
                    <a:pt x="17883" y="8711"/>
                  </a:lnTo>
                  <a:lnTo>
                    <a:pt x="13773" y="0"/>
                  </a:lnTo>
                  <a:close/>
                </a:path>
              </a:pathLst>
            </a:custGeom>
            <a:solidFill>
              <a:schemeClr val="accent6"/>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4"/>
            <p:cNvSpPr/>
            <p:nvPr/>
          </p:nvSpPr>
          <p:spPr>
            <a:xfrm>
              <a:off x="4610997" y="3836705"/>
              <a:ext cx="39447" cy="218183"/>
            </a:xfrm>
            <a:custGeom>
              <a:rect b="b" l="l" r="r" t="t"/>
              <a:pathLst>
                <a:path extrusionOk="0" h="5697" w="1030">
                  <a:moveTo>
                    <a:pt x="1029" y="1"/>
                  </a:moveTo>
                  <a:cubicBezTo>
                    <a:pt x="1029" y="1"/>
                    <a:pt x="596" y="377"/>
                    <a:pt x="296" y="653"/>
                  </a:cubicBezTo>
                  <a:cubicBezTo>
                    <a:pt x="1" y="953"/>
                    <a:pt x="1" y="1430"/>
                    <a:pt x="1" y="1430"/>
                  </a:cubicBezTo>
                  <a:lnTo>
                    <a:pt x="1" y="4287"/>
                  </a:lnTo>
                  <a:cubicBezTo>
                    <a:pt x="1" y="4487"/>
                    <a:pt x="58" y="4663"/>
                    <a:pt x="196" y="4782"/>
                  </a:cubicBezTo>
                  <a:cubicBezTo>
                    <a:pt x="277" y="4882"/>
                    <a:pt x="377" y="4963"/>
                    <a:pt x="515" y="5040"/>
                  </a:cubicBezTo>
                  <a:cubicBezTo>
                    <a:pt x="834" y="5259"/>
                    <a:pt x="1029" y="5697"/>
                    <a:pt x="1029" y="5697"/>
                  </a:cubicBezTo>
                  <a:lnTo>
                    <a:pt x="1029" y="1"/>
                  </a:lnTo>
                  <a:close/>
                </a:path>
              </a:pathLst>
            </a:custGeom>
            <a:solidFill>
              <a:schemeClr val="accent6"/>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34"/>
            <p:cNvSpPr/>
            <p:nvPr/>
          </p:nvSpPr>
          <p:spPr>
            <a:xfrm>
              <a:off x="4650406" y="3487080"/>
              <a:ext cx="529889" cy="293515"/>
            </a:xfrm>
            <a:custGeom>
              <a:rect b="b" l="l" r="r" t="t"/>
              <a:pathLst>
                <a:path extrusionOk="0" h="7664" w="13836">
                  <a:moveTo>
                    <a:pt x="0" y="0"/>
                  </a:moveTo>
                  <a:lnTo>
                    <a:pt x="0" y="7663"/>
                  </a:lnTo>
                  <a:lnTo>
                    <a:pt x="13835" y="7663"/>
                  </a:lnTo>
                  <a:lnTo>
                    <a:pt x="10082" y="0"/>
                  </a:lnTo>
                  <a:close/>
                </a:path>
              </a:pathLst>
            </a:custGeom>
            <a:solidFill>
              <a:schemeClr val="accent4"/>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34"/>
            <p:cNvSpPr/>
            <p:nvPr/>
          </p:nvSpPr>
          <p:spPr>
            <a:xfrm>
              <a:off x="4610997" y="3524268"/>
              <a:ext cx="39447" cy="218183"/>
            </a:xfrm>
            <a:custGeom>
              <a:rect b="b" l="l" r="r" t="t"/>
              <a:pathLst>
                <a:path extrusionOk="0" h="5697" w="1030">
                  <a:moveTo>
                    <a:pt x="1029" y="1"/>
                  </a:moveTo>
                  <a:cubicBezTo>
                    <a:pt x="1029" y="1"/>
                    <a:pt x="596" y="382"/>
                    <a:pt x="296" y="658"/>
                  </a:cubicBezTo>
                  <a:cubicBezTo>
                    <a:pt x="1" y="953"/>
                    <a:pt x="1" y="1430"/>
                    <a:pt x="1" y="1430"/>
                  </a:cubicBezTo>
                  <a:lnTo>
                    <a:pt x="1" y="4287"/>
                  </a:lnTo>
                  <a:cubicBezTo>
                    <a:pt x="1" y="4487"/>
                    <a:pt x="58" y="4668"/>
                    <a:pt x="196" y="4787"/>
                  </a:cubicBezTo>
                  <a:cubicBezTo>
                    <a:pt x="277" y="4863"/>
                    <a:pt x="377" y="4963"/>
                    <a:pt x="515" y="5044"/>
                  </a:cubicBezTo>
                  <a:cubicBezTo>
                    <a:pt x="834" y="5263"/>
                    <a:pt x="1029" y="5697"/>
                    <a:pt x="1029" y="5697"/>
                  </a:cubicBezTo>
                  <a:lnTo>
                    <a:pt x="1029" y="1"/>
                  </a:lnTo>
                  <a:close/>
                </a:path>
              </a:pathLst>
            </a:custGeom>
            <a:solidFill>
              <a:schemeClr val="accent4"/>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4"/>
            <p:cNvSpPr/>
            <p:nvPr/>
          </p:nvSpPr>
          <p:spPr>
            <a:xfrm>
              <a:off x="4650406" y="3217308"/>
              <a:ext cx="386157" cy="269808"/>
            </a:xfrm>
            <a:custGeom>
              <a:rect b="b" l="l" r="r" t="t"/>
              <a:pathLst>
                <a:path extrusionOk="0" h="7045" w="10083">
                  <a:moveTo>
                    <a:pt x="0" y="1"/>
                  </a:moveTo>
                  <a:lnTo>
                    <a:pt x="0" y="7044"/>
                  </a:lnTo>
                  <a:lnTo>
                    <a:pt x="10082" y="7044"/>
                  </a:lnTo>
                  <a:lnTo>
                    <a:pt x="6749" y="1"/>
                  </a:ln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4"/>
            <p:cNvSpPr/>
            <p:nvPr/>
          </p:nvSpPr>
          <p:spPr>
            <a:xfrm>
              <a:off x="4610997" y="3243236"/>
              <a:ext cx="39447" cy="218145"/>
            </a:xfrm>
            <a:custGeom>
              <a:rect b="b" l="l" r="r" t="t"/>
              <a:pathLst>
                <a:path extrusionOk="0" h="5696" w="1030">
                  <a:moveTo>
                    <a:pt x="1029" y="0"/>
                  </a:moveTo>
                  <a:cubicBezTo>
                    <a:pt x="1029" y="0"/>
                    <a:pt x="596" y="357"/>
                    <a:pt x="296" y="653"/>
                  </a:cubicBezTo>
                  <a:cubicBezTo>
                    <a:pt x="1" y="933"/>
                    <a:pt x="1" y="1429"/>
                    <a:pt x="1" y="1429"/>
                  </a:cubicBezTo>
                  <a:lnTo>
                    <a:pt x="1" y="4286"/>
                  </a:lnTo>
                  <a:cubicBezTo>
                    <a:pt x="1" y="4462"/>
                    <a:pt x="58" y="4643"/>
                    <a:pt x="196" y="4782"/>
                  </a:cubicBezTo>
                  <a:cubicBezTo>
                    <a:pt x="277" y="4862"/>
                    <a:pt x="377" y="4958"/>
                    <a:pt x="515" y="5039"/>
                  </a:cubicBezTo>
                  <a:cubicBezTo>
                    <a:pt x="834" y="5239"/>
                    <a:pt x="1029" y="5696"/>
                    <a:pt x="1029" y="5696"/>
                  </a:cubicBezTo>
                  <a:lnTo>
                    <a:pt x="1029" y="0"/>
                  </a:ln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4"/>
            <p:cNvSpPr/>
            <p:nvPr/>
          </p:nvSpPr>
          <p:spPr>
            <a:xfrm>
              <a:off x="4890612" y="3012136"/>
              <a:ext cx="313197" cy="12983"/>
            </a:xfrm>
            <a:custGeom>
              <a:rect b="b" l="l" r="r" t="t"/>
              <a:pathLst>
                <a:path extrusionOk="0" h="339" w="8178">
                  <a:moveTo>
                    <a:pt x="158" y="0"/>
                  </a:moveTo>
                  <a:cubicBezTo>
                    <a:pt x="81" y="0"/>
                    <a:pt x="0" y="81"/>
                    <a:pt x="0" y="177"/>
                  </a:cubicBezTo>
                  <a:cubicBezTo>
                    <a:pt x="0" y="258"/>
                    <a:pt x="81" y="339"/>
                    <a:pt x="158" y="339"/>
                  </a:cubicBezTo>
                  <a:lnTo>
                    <a:pt x="7997" y="339"/>
                  </a:lnTo>
                  <a:cubicBezTo>
                    <a:pt x="8097" y="339"/>
                    <a:pt x="8178" y="258"/>
                    <a:pt x="8178" y="177"/>
                  </a:cubicBezTo>
                  <a:cubicBezTo>
                    <a:pt x="8178" y="81"/>
                    <a:pt x="8097" y="0"/>
                    <a:pt x="7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4"/>
            <p:cNvSpPr/>
            <p:nvPr/>
          </p:nvSpPr>
          <p:spPr>
            <a:xfrm>
              <a:off x="5161112" y="2984025"/>
              <a:ext cx="68438" cy="69165"/>
            </a:xfrm>
            <a:custGeom>
              <a:rect b="b" l="l" r="r" t="t"/>
              <a:pathLst>
                <a:path extrusionOk="0" h="1806" w="1787">
                  <a:moveTo>
                    <a:pt x="895" y="1"/>
                  </a:moveTo>
                  <a:cubicBezTo>
                    <a:pt x="400" y="1"/>
                    <a:pt x="0" y="396"/>
                    <a:pt x="0" y="911"/>
                  </a:cubicBezTo>
                  <a:cubicBezTo>
                    <a:pt x="0" y="1411"/>
                    <a:pt x="400" y="1806"/>
                    <a:pt x="895" y="1806"/>
                  </a:cubicBezTo>
                  <a:cubicBezTo>
                    <a:pt x="1391" y="1806"/>
                    <a:pt x="1786" y="1411"/>
                    <a:pt x="1786" y="911"/>
                  </a:cubicBezTo>
                  <a:cubicBezTo>
                    <a:pt x="1786" y="396"/>
                    <a:pt x="139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4"/>
            <p:cNvSpPr/>
            <p:nvPr/>
          </p:nvSpPr>
          <p:spPr>
            <a:xfrm>
              <a:off x="5057133" y="3339791"/>
              <a:ext cx="296423" cy="12791"/>
            </a:xfrm>
            <a:custGeom>
              <a:rect b="b" l="l" r="r" t="t"/>
              <a:pathLst>
                <a:path extrusionOk="0" h="334" w="7740">
                  <a:moveTo>
                    <a:pt x="158" y="1"/>
                  </a:moveTo>
                  <a:cubicBezTo>
                    <a:pt x="77" y="1"/>
                    <a:pt x="1" y="77"/>
                    <a:pt x="1" y="158"/>
                  </a:cubicBezTo>
                  <a:cubicBezTo>
                    <a:pt x="1" y="258"/>
                    <a:pt x="77" y="334"/>
                    <a:pt x="158" y="334"/>
                  </a:cubicBezTo>
                  <a:lnTo>
                    <a:pt x="7559" y="334"/>
                  </a:lnTo>
                  <a:cubicBezTo>
                    <a:pt x="7659" y="334"/>
                    <a:pt x="7740" y="258"/>
                    <a:pt x="7740" y="158"/>
                  </a:cubicBezTo>
                  <a:cubicBezTo>
                    <a:pt x="7740" y="77"/>
                    <a:pt x="7659" y="1"/>
                    <a:pt x="7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4"/>
            <p:cNvSpPr/>
            <p:nvPr/>
          </p:nvSpPr>
          <p:spPr>
            <a:xfrm>
              <a:off x="5312467" y="3313901"/>
              <a:ext cx="65336" cy="64608"/>
            </a:xfrm>
            <a:custGeom>
              <a:rect b="b" l="l" r="r" t="t"/>
              <a:pathLst>
                <a:path extrusionOk="0" h="1687" w="1706">
                  <a:moveTo>
                    <a:pt x="853" y="0"/>
                  </a:moveTo>
                  <a:cubicBezTo>
                    <a:pt x="377" y="0"/>
                    <a:pt x="1" y="377"/>
                    <a:pt x="1" y="834"/>
                  </a:cubicBezTo>
                  <a:cubicBezTo>
                    <a:pt x="1" y="1310"/>
                    <a:pt x="377" y="1686"/>
                    <a:pt x="853" y="1686"/>
                  </a:cubicBezTo>
                  <a:cubicBezTo>
                    <a:pt x="1330" y="1686"/>
                    <a:pt x="1706" y="1310"/>
                    <a:pt x="1706" y="834"/>
                  </a:cubicBezTo>
                  <a:cubicBezTo>
                    <a:pt x="1706" y="377"/>
                    <a:pt x="1330" y="0"/>
                    <a:pt x="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4"/>
            <p:cNvSpPr/>
            <p:nvPr/>
          </p:nvSpPr>
          <p:spPr>
            <a:xfrm>
              <a:off x="5181717" y="3626506"/>
              <a:ext cx="295695" cy="12983"/>
            </a:xfrm>
            <a:custGeom>
              <a:rect b="b" l="l" r="r" t="t"/>
              <a:pathLst>
                <a:path extrusionOk="0" h="339" w="7721">
                  <a:moveTo>
                    <a:pt x="157" y="0"/>
                  </a:moveTo>
                  <a:cubicBezTo>
                    <a:pt x="81" y="0"/>
                    <a:pt x="0" y="81"/>
                    <a:pt x="0" y="177"/>
                  </a:cubicBezTo>
                  <a:cubicBezTo>
                    <a:pt x="0" y="258"/>
                    <a:pt x="81" y="338"/>
                    <a:pt x="157" y="338"/>
                  </a:cubicBezTo>
                  <a:lnTo>
                    <a:pt x="7558" y="338"/>
                  </a:lnTo>
                  <a:cubicBezTo>
                    <a:pt x="7658" y="338"/>
                    <a:pt x="7720" y="258"/>
                    <a:pt x="7720" y="177"/>
                  </a:cubicBezTo>
                  <a:cubicBezTo>
                    <a:pt x="7720" y="81"/>
                    <a:pt x="7658" y="0"/>
                    <a:pt x="7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4"/>
            <p:cNvSpPr/>
            <p:nvPr/>
          </p:nvSpPr>
          <p:spPr>
            <a:xfrm>
              <a:off x="5437051" y="3600617"/>
              <a:ext cx="65336" cy="65489"/>
            </a:xfrm>
            <a:custGeom>
              <a:rect b="b" l="l" r="r" t="t"/>
              <a:pathLst>
                <a:path extrusionOk="0" h="1710" w="1706">
                  <a:moveTo>
                    <a:pt x="853" y="0"/>
                  </a:moveTo>
                  <a:cubicBezTo>
                    <a:pt x="377" y="0"/>
                    <a:pt x="1" y="376"/>
                    <a:pt x="1" y="853"/>
                  </a:cubicBezTo>
                  <a:cubicBezTo>
                    <a:pt x="1" y="1310"/>
                    <a:pt x="377" y="1710"/>
                    <a:pt x="853" y="1710"/>
                  </a:cubicBezTo>
                  <a:cubicBezTo>
                    <a:pt x="1329" y="1710"/>
                    <a:pt x="1706" y="1310"/>
                    <a:pt x="1706" y="853"/>
                  </a:cubicBezTo>
                  <a:cubicBezTo>
                    <a:pt x="1706" y="376"/>
                    <a:pt x="1329" y="0"/>
                    <a:pt x="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4"/>
            <p:cNvSpPr/>
            <p:nvPr/>
          </p:nvSpPr>
          <p:spPr>
            <a:xfrm>
              <a:off x="5338931" y="3939132"/>
              <a:ext cx="295695" cy="12983"/>
            </a:xfrm>
            <a:custGeom>
              <a:rect b="b" l="l" r="r" t="t"/>
              <a:pathLst>
                <a:path extrusionOk="0" h="339" w="7721">
                  <a:moveTo>
                    <a:pt x="162" y="1"/>
                  </a:moveTo>
                  <a:cubicBezTo>
                    <a:pt x="62" y="1"/>
                    <a:pt x="1" y="81"/>
                    <a:pt x="1" y="181"/>
                  </a:cubicBezTo>
                  <a:cubicBezTo>
                    <a:pt x="1" y="262"/>
                    <a:pt x="62" y="339"/>
                    <a:pt x="162" y="339"/>
                  </a:cubicBezTo>
                  <a:lnTo>
                    <a:pt x="7563" y="339"/>
                  </a:lnTo>
                  <a:cubicBezTo>
                    <a:pt x="7644" y="339"/>
                    <a:pt x="7720" y="262"/>
                    <a:pt x="7720" y="181"/>
                  </a:cubicBezTo>
                  <a:cubicBezTo>
                    <a:pt x="7720" y="81"/>
                    <a:pt x="7644" y="1"/>
                    <a:pt x="7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4"/>
            <p:cNvSpPr/>
            <p:nvPr/>
          </p:nvSpPr>
          <p:spPr>
            <a:xfrm>
              <a:off x="5594265" y="3913434"/>
              <a:ext cx="65527" cy="64570"/>
            </a:xfrm>
            <a:custGeom>
              <a:rect b="b" l="l" r="r" t="t"/>
              <a:pathLst>
                <a:path extrusionOk="0" h="1686" w="1711">
                  <a:moveTo>
                    <a:pt x="858" y="0"/>
                  </a:moveTo>
                  <a:cubicBezTo>
                    <a:pt x="382" y="0"/>
                    <a:pt x="1" y="376"/>
                    <a:pt x="1" y="852"/>
                  </a:cubicBezTo>
                  <a:cubicBezTo>
                    <a:pt x="1" y="1310"/>
                    <a:pt x="382" y="1686"/>
                    <a:pt x="858" y="1686"/>
                  </a:cubicBezTo>
                  <a:cubicBezTo>
                    <a:pt x="1311" y="1686"/>
                    <a:pt x="1711" y="1310"/>
                    <a:pt x="1711" y="852"/>
                  </a:cubicBezTo>
                  <a:cubicBezTo>
                    <a:pt x="1711" y="376"/>
                    <a:pt x="1311"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4"/>
            <p:cNvSpPr/>
            <p:nvPr/>
          </p:nvSpPr>
          <p:spPr>
            <a:xfrm>
              <a:off x="5512192" y="4279760"/>
              <a:ext cx="296423" cy="12255"/>
            </a:xfrm>
            <a:custGeom>
              <a:rect b="b" l="l" r="r" t="t"/>
              <a:pathLst>
                <a:path extrusionOk="0" h="320" w="7740">
                  <a:moveTo>
                    <a:pt x="163" y="0"/>
                  </a:moveTo>
                  <a:cubicBezTo>
                    <a:pt x="82" y="0"/>
                    <a:pt x="1" y="62"/>
                    <a:pt x="1" y="162"/>
                  </a:cubicBezTo>
                  <a:cubicBezTo>
                    <a:pt x="1" y="258"/>
                    <a:pt x="82" y="319"/>
                    <a:pt x="163" y="319"/>
                  </a:cubicBezTo>
                  <a:lnTo>
                    <a:pt x="7564" y="319"/>
                  </a:lnTo>
                  <a:cubicBezTo>
                    <a:pt x="7664" y="319"/>
                    <a:pt x="7740" y="258"/>
                    <a:pt x="7740" y="162"/>
                  </a:cubicBezTo>
                  <a:cubicBezTo>
                    <a:pt x="7740" y="62"/>
                    <a:pt x="7664" y="0"/>
                    <a:pt x="75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4"/>
            <p:cNvSpPr/>
            <p:nvPr/>
          </p:nvSpPr>
          <p:spPr>
            <a:xfrm>
              <a:off x="5767565" y="4253143"/>
              <a:ext cx="65489" cy="65489"/>
            </a:xfrm>
            <a:custGeom>
              <a:rect b="b" l="l" r="r" t="t"/>
              <a:pathLst>
                <a:path extrusionOk="0" h="1710" w="1710">
                  <a:moveTo>
                    <a:pt x="857" y="0"/>
                  </a:moveTo>
                  <a:cubicBezTo>
                    <a:pt x="381" y="0"/>
                    <a:pt x="0" y="381"/>
                    <a:pt x="0" y="857"/>
                  </a:cubicBezTo>
                  <a:cubicBezTo>
                    <a:pt x="0" y="1334"/>
                    <a:pt x="381" y="1710"/>
                    <a:pt x="857" y="1710"/>
                  </a:cubicBezTo>
                  <a:cubicBezTo>
                    <a:pt x="1334" y="1710"/>
                    <a:pt x="1710" y="1334"/>
                    <a:pt x="1710" y="857"/>
                  </a:cubicBezTo>
                  <a:cubicBezTo>
                    <a:pt x="1710" y="381"/>
                    <a:pt x="1334"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134"/>
          <p:cNvGrpSpPr/>
          <p:nvPr/>
        </p:nvGrpSpPr>
        <p:grpSpPr>
          <a:xfrm>
            <a:off x="5628534" y="1314400"/>
            <a:ext cx="2260720" cy="1400075"/>
            <a:chOff x="5760752" y="738325"/>
            <a:chExt cx="2118564" cy="1312037"/>
          </a:xfrm>
        </p:grpSpPr>
        <p:sp>
          <p:nvSpPr>
            <p:cNvPr id="5471" name="Google Shape;5471;p134"/>
            <p:cNvSpPr/>
            <p:nvPr/>
          </p:nvSpPr>
          <p:spPr>
            <a:xfrm>
              <a:off x="6810200" y="852725"/>
              <a:ext cx="10250" cy="368766"/>
            </a:xfrm>
            <a:custGeom>
              <a:rect b="b" l="l" r="r" t="t"/>
              <a:pathLst>
                <a:path extrusionOk="0" h="8611" w="239">
                  <a:moveTo>
                    <a:pt x="120" y="1"/>
                  </a:moveTo>
                  <a:cubicBezTo>
                    <a:pt x="62" y="1"/>
                    <a:pt x="1" y="58"/>
                    <a:pt x="1" y="120"/>
                  </a:cubicBezTo>
                  <a:lnTo>
                    <a:pt x="1" y="8492"/>
                  </a:lnTo>
                  <a:cubicBezTo>
                    <a:pt x="1" y="8554"/>
                    <a:pt x="62" y="8611"/>
                    <a:pt x="120" y="8611"/>
                  </a:cubicBezTo>
                  <a:cubicBezTo>
                    <a:pt x="201" y="8611"/>
                    <a:pt x="239" y="8554"/>
                    <a:pt x="239" y="8492"/>
                  </a:cubicBezTo>
                  <a:lnTo>
                    <a:pt x="239" y="120"/>
                  </a:lnTo>
                  <a:cubicBezTo>
                    <a:pt x="239" y="58"/>
                    <a:pt x="201" y="1"/>
                    <a:pt x="120" y="1"/>
                  </a:cubicBez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4"/>
            <p:cNvSpPr/>
            <p:nvPr/>
          </p:nvSpPr>
          <p:spPr>
            <a:xfrm>
              <a:off x="6465283" y="1258900"/>
              <a:ext cx="695981" cy="312616"/>
            </a:xfrm>
            <a:custGeom>
              <a:rect b="b" l="l" r="r" t="t"/>
              <a:pathLst>
                <a:path extrusionOk="0" h="7282" w="16212">
                  <a:moveTo>
                    <a:pt x="3077" y="0"/>
                  </a:moveTo>
                  <a:cubicBezTo>
                    <a:pt x="1386" y="0"/>
                    <a:pt x="0" y="1372"/>
                    <a:pt x="0" y="3077"/>
                  </a:cubicBezTo>
                  <a:lnTo>
                    <a:pt x="0" y="4229"/>
                  </a:lnTo>
                  <a:cubicBezTo>
                    <a:pt x="0" y="5915"/>
                    <a:pt x="1386" y="7282"/>
                    <a:pt x="3077" y="7282"/>
                  </a:cubicBezTo>
                  <a:lnTo>
                    <a:pt x="13135" y="7282"/>
                  </a:lnTo>
                  <a:cubicBezTo>
                    <a:pt x="14840" y="7282"/>
                    <a:pt x="16212" y="5915"/>
                    <a:pt x="16212" y="4229"/>
                  </a:cubicBezTo>
                  <a:lnTo>
                    <a:pt x="16212" y="3077"/>
                  </a:lnTo>
                  <a:cubicBezTo>
                    <a:pt x="16212" y="1372"/>
                    <a:pt x="14840" y="0"/>
                    <a:pt x="13135" y="0"/>
                  </a:cubicBezTo>
                  <a:close/>
                </a:path>
              </a:pathLst>
            </a:cu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4"/>
            <p:cNvSpPr/>
            <p:nvPr/>
          </p:nvSpPr>
          <p:spPr>
            <a:xfrm>
              <a:off x="6701229" y="1132727"/>
              <a:ext cx="224095" cy="224953"/>
            </a:xfrm>
            <a:custGeom>
              <a:rect b="b" l="l" r="r" t="t"/>
              <a:pathLst>
                <a:path extrusionOk="0" h="5240" w="5220">
                  <a:moveTo>
                    <a:pt x="2619" y="1"/>
                  </a:moveTo>
                  <a:cubicBezTo>
                    <a:pt x="1172" y="1"/>
                    <a:pt x="0" y="1172"/>
                    <a:pt x="0" y="2620"/>
                  </a:cubicBezTo>
                  <a:cubicBezTo>
                    <a:pt x="0" y="4072"/>
                    <a:pt x="1172" y="5239"/>
                    <a:pt x="2619" y="5239"/>
                  </a:cubicBezTo>
                  <a:cubicBezTo>
                    <a:pt x="4048" y="5239"/>
                    <a:pt x="5220" y="4072"/>
                    <a:pt x="5220" y="2620"/>
                  </a:cubicBezTo>
                  <a:cubicBezTo>
                    <a:pt x="5220" y="1172"/>
                    <a:pt x="4048" y="1"/>
                    <a:pt x="2619" y="1"/>
                  </a:cubicBez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4"/>
            <p:cNvSpPr/>
            <p:nvPr/>
          </p:nvSpPr>
          <p:spPr>
            <a:xfrm>
              <a:off x="6398011" y="738325"/>
              <a:ext cx="846665" cy="141540"/>
            </a:xfrm>
            <a:custGeom>
              <a:rect b="b" l="l" r="r" t="t"/>
              <a:pathLst>
                <a:path extrusionOk="0" h="3297" w="19722">
                  <a:moveTo>
                    <a:pt x="1386" y="1"/>
                  </a:moveTo>
                  <a:cubicBezTo>
                    <a:pt x="615" y="1"/>
                    <a:pt x="0" y="615"/>
                    <a:pt x="0" y="1392"/>
                  </a:cubicBezTo>
                  <a:lnTo>
                    <a:pt x="0" y="1906"/>
                  </a:lnTo>
                  <a:cubicBezTo>
                    <a:pt x="0" y="2682"/>
                    <a:pt x="615" y="3297"/>
                    <a:pt x="1386" y="3297"/>
                  </a:cubicBezTo>
                  <a:lnTo>
                    <a:pt x="18336" y="3297"/>
                  </a:lnTo>
                  <a:cubicBezTo>
                    <a:pt x="19088" y="3297"/>
                    <a:pt x="19722" y="2682"/>
                    <a:pt x="19722" y="1906"/>
                  </a:cubicBezTo>
                  <a:lnTo>
                    <a:pt x="19722" y="1392"/>
                  </a:lnTo>
                  <a:cubicBezTo>
                    <a:pt x="19722" y="615"/>
                    <a:pt x="19088" y="1"/>
                    <a:pt x="18336" y="1"/>
                  </a:cubicBezTo>
                  <a:close/>
                </a:path>
              </a:pathLst>
            </a:cu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4"/>
            <p:cNvSpPr/>
            <p:nvPr/>
          </p:nvSpPr>
          <p:spPr>
            <a:xfrm>
              <a:off x="6197655" y="803150"/>
              <a:ext cx="200397" cy="842587"/>
            </a:xfrm>
            <a:custGeom>
              <a:rect b="b" l="l" r="r" t="t"/>
              <a:pathLst>
                <a:path extrusionOk="0" h="19627" w="4668">
                  <a:moveTo>
                    <a:pt x="3715" y="1"/>
                  </a:moveTo>
                  <a:cubicBezTo>
                    <a:pt x="1667" y="1"/>
                    <a:pt x="0" y="1667"/>
                    <a:pt x="0" y="3711"/>
                  </a:cubicBezTo>
                  <a:lnTo>
                    <a:pt x="0" y="19626"/>
                  </a:lnTo>
                  <a:lnTo>
                    <a:pt x="281" y="19626"/>
                  </a:lnTo>
                  <a:lnTo>
                    <a:pt x="281" y="3711"/>
                  </a:lnTo>
                  <a:cubicBezTo>
                    <a:pt x="281" y="1825"/>
                    <a:pt x="1829" y="277"/>
                    <a:pt x="3715" y="277"/>
                  </a:cubicBezTo>
                  <a:lnTo>
                    <a:pt x="4667" y="277"/>
                  </a:lnTo>
                  <a:lnTo>
                    <a:pt x="4667" y="1"/>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4"/>
            <p:cNvSpPr/>
            <p:nvPr/>
          </p:nvSpPr>
          <p:spPr>
            <a:xfrm>
              <a:off x="7238717" y="803150"/>
              <a:ext cx="200183" cy="842587"/>
            </a:xfrm>
            <a:custGeom>
              <a:rect b="b" l="l" r="r" t="t"/>
              <a:pathLst>
                <a:path extrusionOk="0" h="19627" w="4663">
                  <a:moveTo>
                    <a:pt x="1" y="1"/>
                  </a:moveTo>
                  <a:lnTo>
                    <a:pt x="1" y="277"/>
                  </a:lnTo>
                  <a:lnTo>
                    <a:pt x="934" y="277"/>
                  </a:lnTo>
                  <a:cubicBezTo>
                    <a:pt x="2839" y="277"/>
                    <a:pt x="4368" y="1825"/>
                    <a:pt x="4368" y="3711"/>
                  </a:cubicBezTo>
                  <a:lnTo>
                    <a:pt x="4368" y="19626"/>
                  </a:lnTo>
                  <a:lnTo>
                    <a:pt x="4663" y="19626"/>
                  </a:lnTo>
                  <a:lnTo>
                    <a:pt x="4663" y="3711"/>
                  </a:lnTo>
                  <a:cubicBezTo>
                    <a:pt x="4663" y="1667"/>
                    <a:pt x="2996" y="1"/>
                    <a:pt x="934" y="1"/>
                  </a:cubicBez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4"/>
            <p:cNvSpPr/>
            <p:nvPr/>
          </p:nvSpPr>
          <p:spPr>
            <a:xfrm>
              <a:off x="5760752" y="1737703"/>
              <a:ext cx="892858" cy="312659"/>
            </a:xfrm>
            <a:custGeom>
              <a:rect b="b" l="l" r="r" t="t"/>
              <a:pathLst>
                <a:path extrusionOk="0" h="7283" w="20798">
                  <a:moveTo>
                    <a:pt x="3057" y="1"/>
                  </a:moveTo>
                  <a:cubicBezTo>
                    <a:pt x="1367" y="1"/>
                    <a:pt x="0" y="1367"/>
                    <a:pt x="0" y="3077"/>
                  </a:cubicBezTo>
                  <a:lnTo>
                    <a:pt x="0" y="4225"/>
                  </a:lnTo>
                  <a:cubicBezTo>
                    <a:pt x="0" y="5911"/>
                    <a:pt x="1367" y="7282"/>
                    <a:pt x="3057" y="7282"/>
                  </a:cubicBezTo>
                  <a:lnTo>
                    <a:pt x="17721" y="7282"/>
                  </a:lnTo>
                  <a:cubicBezTo>
                    <a:pt x="19426" y="7282"/>
                    <a:pt x="20798" y="5911"/>
                    <a:pt x="20798" y="4225"/>
                  </a:cubicBezTo>
                  <a:lnTo>
                    <a:pt x="20798" y="3077"/>
                  </a:lnTo>
                  <a:cubicBezTo>
                    <a:pt x="20798" y="1367"/>
                    <a:pt x="19426" y="1"/>
                    <a:pt x="17721" y="1"/>
                  </a:cubicBezTo>
                  <a:close/>
                </a:path>
              </a:pathLst>
            </a:cu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4"/>
            <p:cNvSpPr/>
            <p:nvPr/>
          </p:nvSpPr>
          <p:spPr>
            <a:xfrm>
              <a:off x="6094622" y="1611573"/>
              <a:ext cx="224095" cy="224910"/>
            </a:xfrm>
            <a:custGeom>
              <a:rect b="b" l="l" r="r" t="t"/>
              <a:pathLst>
                <a:path extrusionOk="0" h="5239" w="5220">
                  <a:moveTo>
                    <a:pt x="2619" y="0"/>
                  </a:moveTo>
                  <a:cubicBezTo>
                    <a:pt x="1172" y="0"/>
                    <a:pt x="0" y="1172"/>
                    <a:pt x="0" y="2619"/>
                  </a:cubicBezTo>
                  <a:cubicBezTo>
                    <a:pt x="0" y="4067"/>
                    <a:pt x="1172" y="5239"/>
                    <a:pt x="2619" y="5239"/>
                  </a:cubicBezTo>
                  <a:cubicBezTo>
                    <a:pt x="4048" y="5239"/>
                    <a:pt x="5220" y="4067"/>
                    <a:pt x="5220" y="2619"/>
                  </a:cubicBezTo>
                  <a:cubicBezTo>
                    <a:pt x="5220" y="1172"/>
                    <a:pt x="4048" y="0"/>
                    <a:pt x="2619" y="0"/>
                  </a:cubicBez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4"/>
            <p:cNvSpPr/>
            <p:nvPr/>
          </p:nvSpPr>
          <p:spPr>
            <a:xfrm>
              <a:off x="6985814" y="1737703"/>
              <a:ext cx="893502" cy="312659"/>
            </a:xfrm>
            <a:custGeom>
              <a:rect b="b" l="l" r="r" t="t"/>
              <a:pathLst>
                <a:path extrusionOk="0" h="7283" w="20813">
                  <a:moveTo>
                    <a:pt x="3072" y="1"/>
                  </a:moveTo>
                  <a:cubicBezTo>
                    <a:pt x="1367" y="1"/>
                    <a:pt x="0" y="1367"/>
                    <a:pt x="0" y="3077"/>
                  </a:cubicBezTo>
                  <a:lnTo>
                    <a:pt x="0" y="4225"/>
                  </a:lnTo>
                  <a:cubicBezTo>
                    <a:pt x="0" y="5911"/>
                    <a:pt x="1367" y="7282"/>
                    <a:pt x="3072" y="7282"/>
                  </a:cubicBezTo>
                  <a:lnTo>
                    <a:pt x="17740" y="7282"/>
                  </a:lnTo>
                  <a:cubicBezTo>
                    <a:pt x="19426" y="7282"/>
                    <a:pt x="20812" y="5911"/>
                    <a:pt x="20812" y="4225"/>
                  </a:cubicBezTo>
                  <a:lnTo>
                    <a:pt x="20812" y="3077"/>
                  </a:lnTo>
                  <a:cubicBezTo>
                    <a:pt x="20812" y="1367"/>
                    <a:pt x="19426" y="1"/>
                    <a:pt x="17740" y="1"/>
                  </a:cubicBezTo>
                  <a:close/>
                </a:path>
              </a:pathLst>
            </a:cu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4"/>
            <p:cNvSpPr/>
            <p:nvPr/>
          </p:nvSpPr>
          <p:spPr>
            <a:xfrm>
              <a:off x="7320500" y="1611573"/>
              <a:ext cx="224138" cy="224910"/>
            </a:xfrm>
            <a:custGeom>
              <a:rect b="b" l="l" r="r" t="t"/>
              <a:pathLst>
                <a:path extrusionOk="0" h="5239" w="5221">
                  <a:moveTo>
                    <a:pt x="2601" y="0"/>
                  </a:moveTo>
                  <a:cubicBezTo>
                    <a:pt x="1172" y="0"/>
                    <a:pt x="1" y="1172"/>
                    <a:pt x="1" y="2619"/>
                  </a:cubicBezTo>
                  <a:cubicBezTo>
                    <a:pt x="1" y="4067"/>
                    <a:pt x="1172" y="5239"/>
                    <a:pt x="2601" y="5239"/>
                  </a:cubicBezTo>
                  <a:cubicBezTo>
                    <a:pt x="4049" y="5239"/>
                    <a:pt x="5220" y="4067"/>
                    <a:pt x="5220" y="2619"/>
                  </a:cubicBezTo>
                  <a:cubicBezTo>
                    <a:pt x="5220" y="1172"/>
                    <a:pt x="4049" y="0"/>
                    <a:pt x="2601" y="0"/>
                  </a:cubicBez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1" name="Google Shape;5481;p13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5" name="Shape 5485"/>
        <p:cNvGrpSpPr/>
        <p:nvPr/>
      </p:nvGrpSpPr>
      <p:grpSpPr>
        <a:xfrm>
          <a:off x="0" y="0"/>
          <a:ext cx="0" cy="0"/>
          <a:chOff x="0" y="0"/>
          <a:chExt cx="0" cy="0"/>
        </a:xfrm>
      </p:grpSpPr>
      <p:sp>
        <p:nvSpPr>
          <p:cNvPr id="5486" name="Google Shape;5486;p135"/>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5487" name="Google Shape;5487;p135"/>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0"/>
              </a:spcBef>
              <a:spcAft>
                <a:spcPts val="0"/>
              </a:spcAft>
              <a:buNone/>
            </a:pPr>
            <a:r>
              <a:rPr b="1" lang="en" sz="1800">
                <a:latin typeface="Orbitron"/>
                <a:ea typeface="Orbitron"/>
                <a:cs typeface="Orbitron"/>
                <a:sym typeface="Orbitron"/>
              </a:rPr>
              <a:t>PHOTOS</a:t>
            </a:r>
            <a:endParaRPr b="1" sz="1800">
              <a:latin typeface="Orbitron"/>
              <a:ea typeface="Orbitron"/>
              <a:cs typeface="Orbitron"/>
              <a:sym typeface="Orbitron"/>
            </a:endParaRPr>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a:t>
            </a:r>
            <a:r>
              <a:rPr lang="en" sz="1200">
                <a:uFill>
                  <a:noFill/>
                </a:uFill>
                <a:hlinkClick r:id="rId7"/>
              </a:rPr>
              <a:t> hand shake</a:t>
            </a:r>
            <a:endParaRPr sz="1200"/>
          </a:p>
          <a:p>
            <a:pPr indent="-317500" lvl="0" marL="457200" marR="50800" rtl="0" algn="l">
              <a:lnSpc>
                <a:spcPct val="166000"/>
              </a:lnSpc>
              <a:spcBef>
                <a:spcPts val="0"/>
              </a:spcBef>
              <a:spcAft>
                <a:spcPts val="0"/>
              </a:spcAft>
              <a:buClr>
                <a:schemeClr val="dk1"/>
              </a:buClr>
              <a:buSzPts val="1400"/>
              <a:buFont typeface="Quicksand"/>
              <a:buChar char="●"/>
            </a:pPr>
            <a:r>
              <a:rPr lang="en" sz="1200">
                <a:uFill>
                  <a:noFill/>
                </a:uFill>
                <a:hlinkClick r:id="rId8"/>
              </a:rPr>
              <a:t>People with laptops looking at camera</a:t>
            </a:r>
            <a:endParaRPr sz="1200"/>
          </a:p>
        </p:txBody>
      </p:sp>
      <p:sp>
        <p:nvSpPr>
          <p:cNvPr id="5488" name="Google Shape;5488;p135"/>
          <p:cNvSpPr txBox="1"/>
          <p:nvPr>
            <p:ph idx="2" type="body"/>
          </p:nvPr>
        </p:nvSpPr>
        <p:spPr>
          <a:xfrm>
            <a:off x="4572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VECTORS</a:t>
            </a:r>
            <a:endParaRPr b="1" sz="1800">
              <a:latin typeface="Orbitron"/>
              <a:ea typeface="Orbitron"/>
              <a:cs typeface="Orbitron"/>
              <a:sym typeface="Orbitron"/>
            </a:endParaRPr>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9"/>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0"/>
              </a:rPr>
              <a:t>Social media marketing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1"/>
              </a:rPr>
              <a:t>Flat design content management system illustration</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2"/>
              </a:rPr>
              <a:t>Mobile phone 3d concepts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3"/>
              </a:rPr>
              <a:t>Flat design ui ux background illustrated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4"/>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5"/>
              </a:rPr>
              <a:t>Social and connection marketing mobile phone concept</a:t>
            </a:r>
            <a:endParaRPr sz="1200"/>
          </a:p>
        </p:txBody>
      </p:sp>
      <p:grpSp>
        <p:nvGrpSpPr>
          <p:cNvPr id="5489" name="Google Shape;5489;p135"/>
          <p:cNvGrpSpPr/>
          <p:nvPr/>
        </p:nvGrpSpPr>
        <p:grpSpPr>
          <a:xfrm>
            <a:off x="784225" y="1247050"/>
            <a:ext cx="7582625" cy="3293975"/>
            <a:chOff x="2737800" y="1395175"/>
            <a:chExt cx="7582625" cy="3293975"/>
          </a:xfrm>
        </p:grpSpPr>
        <p:sp>
          <p:nvSpPr>
            <p:cNvPr id="5490" name="Google Shape;5490;p135"/>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35"/>
            <p:cNvSpPr/>
            <p:nvPr/>
          </p:nvSpPr>
          <p:spPr>
            <a:xfrm>
              <a:off x="2737800" y="44383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5" name="Shape 5495"/>
        <p:cNvGrpSpPr/>
        <p:nvPr/>
      </p:nvGrpSpPr>
      <p:grpSpPr>
        <a:xfrm>
          <a:off x="0" y="0"/>
          <a:ext cx="0" cy="0"/>
          <a:chOff x="0" y="0"/>
          <a:chExt cx="0" cy="0"/>
        </a:xfrm>
      </p:grpSpPr>
      <p:sp>
        <p:nvSpPr>
          <p:cNvPr id="5496" name="Google Shape;5496;p13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PREMIUM RESOURCES</a:t>
            </a:r>
            <a:endParaRPr/>
          </a:p>
        </p:txBody>
      </p:sp>
      <p:sp>
        <p:nvSpPr>
          <p:cNvPr id="5497" name="Google Shape;5497;p136"/>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marR="50800" rtl="0" algn="l">
              <a:spcBef>
                <a:spcPts val="0"/>
              </a:spcBef>
              <a:spcAft>
                <a:spcPts val="0"/>
              </a:spcAft>
              <a:buNone/>
            </a:pPr>
            <a:r>
              <a:rPr b="1" lang="en" sz="1800">
                <a:latin typeface="Orbitron"/>
                <a:ea typeface="Orbitron"/>
                <a:cs typeface="Orbitron"/>
                <a:sym typeface="Orbitron"/>
              </a:rPr>
              <a:t>VECTORS</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3"/>
              </a:rPr>
              <a:t>App development landing page template</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4"/>
              </a:rPr>
              <a:t>News concept for landing page</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5"/>
              </a:rPr>
              <a:t>Gradient ui/ux landing page</a:t>
            </a:r>
            <a:r>
              <a:rPr lang="en" sz="1200"/>
              <a:t> I</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6"/>
              </a:rPr>
              <a:t>Gradient ui/ux landing page</a:t>
            </a:r>
            <a:r>
              <a:rPr lang="en" sz="1200"/>
              <a:t> II</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7"/>
              </a:rPr>
              <a:t>Gradient ui/ux landing page</a:t>
            </a:r>
            <a:r>
              <a:rPr lang="en" sz="1200"/>
              <a:t> III</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8"/>
              </a:rPr>
              <a:t>Gradient ui/ux landing page template</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9"/>
              </a:rPr>
              <a:t>Gradient pop up ui and ux design</a:t>
            </a:r>
            <a:endParaRPr sz="1200"/>
          </a:p>
        </p:txBody>
      </p:sp>
      <p:sp>
        <p:nvSpPr>
          <p:cNvPr id="5498" name="Google Shape;5498;p136"/>
          <p:cNvSpPr txBox="1"/>
          <p:nvPr>
            <p:ph idx="2" type="body"/>
          </p:nvPr>
        </p:nvSpPr>
        <p:spPr>
          <a:xfrm>
            <a:off x="4572000" y="1549770"/>
            <a:ext cx="3852000" cy="224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Quicksand"/>
              <a:buChar char="●"/>
            </a:pPr>
            <a:r>
              <a:rPr lang="en">
                <a:uFill>
                  <a:noFill/>
                </a:uFill>
                <a:hlinkClick r:id="rId10"/>
              </a:rPr>
              <a:t>App development on smart phone illustrated</a:t>
            </a:r>
            <a:endParaRPr/>
          </a:p>
          <a:p>
            <a:pPr indent="-317500" lvl="0" marL="457200" rtl="0" algn="l">
              <a:spcBef>
                <a:spcPts val="0"/>
              </a:spcBef>
              <a:spcAft>
                <a:spcPts val="0"/>
              </a:spcAft>
              <a:buClr>
                <a:schemeClr val="dk1"/>
              </a:buClr>
              <a:buSzPts val="1400"/>
              <a:buFont typeface="Quicksand"/>
              <a:buChar char="●"/>
            </a:pPr>
            <a:r>
              <a:rPr lang="en">
                <a:uFill>
                  <a:noFill/>
                </a:uFill>
                <a:hlinkClick r:id="rId11"/>
              </a:rPr>
              <a:t>Appointment booking landing page</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2"/>
              </a:rPr>
              <a:t>Social media and entertainment app development</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3"/>
              </a:rPr>
              <a:t>Flat cms concept illustration</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4"/>
              </a:rPr>
              <a:t>App development on smart phone landing page</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5"/>
              </a:rPr>
              <a:t>Influencer concept illustration </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6"/>
              </a:rPr>
              <a:t>App development on smart phone landing page template</a:t>
            </a:r>
            <a:endParaRPr/>
          </a:p>
        </p:txBody>
      </p:sp>
      <p:grpSp>
        <p:nvGrpSpPr>
          <p:cNvPr id="5499" name="Google Shape;5499;p136"/>
          <p:cNvGrpSpPr/>
          <p:nvPr/>
        </p:nvGrpSpPr>
        <p:grpSpPr>
          <a:xfrm>
            <a:off x="1828700" y="3985450"/>
            <a:ext cx="5883325" cy="606425"/>
            <a:chOff x="1828700" y="3985450"/>
            <a:chExt cx="5883325" cy="606425"/>
          </a:xfrm>
        </p:grpSpPr>
        <p:sp>
          <p:nvSpPr>
            <p:cNvPr id="5500" name="Google Shape;5500;p136"/>
            <p:cNvSpPr/>
            <p:nvPr/>
          </p:nvSpPr>
          <p:spPr>
            <a:xfrm>
              <a:off x="1828700" y="42362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36"/>
            <p:cNvSpPr/>
            <p:nvPr/>
          </p:nvSpPr>
          <p:spPr>
            <a:xfrm>
              <a:off x="7461250" y="39854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5" name="Shape 5505"/>
        <p:cNvGrpSpPr/>
        <p:nvPr/>
      </p:nvGrpSpPr>
      <p:grpSpPr>
        <a:xfrm>
          <a:off x="0" y="0"/>
          <a:ext cx="0" cy="0"/>
          <a:chOff x="0" y="0"/>
          <a:chExt cx="0" cy="0"/>
        </a:xfrm>
      </p:grpSpPr>
      <p:sp>
        <p:nvSpPr>
          <p:cNvPr id="5506" name="Google Shape;5506;p13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PREMIUM </a:t>
            </a:r>
            <a:r>
              <a:rPr lang="en"/>
              <a:t>RESOURCES</a:t>
            </a:r>
            <a:endParaRPr/>
          </a:p>
        </p:txBody>
      </p:sp>
      <p:sp>
        <p:nvSpPr>
          <p:cNvPr id="5507" name="Google Shape;5507;p137"/>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VECTORS</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3"/>
              </a:rPr>
              <a:t>Crowdfunding app for mobile phones</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4"/>
              </a:rPr>
              <a:t>Crowdfunding app template</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5"/>
              </a:rPr>
              <a:t>Timeline infographic design</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6"/>
              </a:rPr>
              <a:t>Flat circular diagram infographic</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7"/>
              </a:rPr>
              <a:t>Pyramidal gradient infographic with text</a:t>
            </a:r>
            <a:endParaRPr sz="1200"/>
          </a:p>
          <a:p>
            <a:pPr indent="-317500" lvl="0" marL="457200" rtl="0" algn="l">
              <a:spcBef>
                <a:spcPts val="0"/>
              </a:spcBef>
              <a:spcAft>
                <a:spcPts val="0"/>
              </a:spcAft>
              <a:buClr>
                <a:schemeClr val="dk1"/>
              </a:buClr>
              <a:buSzPts val="1400"/>
              <a:buFont typeface="Quicksand"/>
              <a:buChar char="●"/>
            </a:pPr>
            <a:r>
              <a:rPr lang="en" sz="1200">
                <a:uFill>
                  <a:noFill/>
                </a:uFill>
                <a:hlinkClick r:id="rId8"/>
              </a:rPr>
              <a:t>Flat infographic element collection</a:t>
            </a:r>
            <a:endParaRPr sz="1200"/>
          </a:p>
          <a:p>
            <a:pPr indent="0" lvl="0" marL="0" rtl="0" algn="l">
              <a:lnSpc>
                <a:spcPct val="100000"/>
              </a:lnSpc>
              <a:spcBef>
                <a:spcPts val="0"/>
              </a:spcBef>
              <a:spcAft>
                <a:spcPts val="0"/>
              </a:spcAft>
              <a:buNone/>
            </a:pPr>
            <a:r>
              <a:t/>
            </a:r>
            <a:endParaRPr sz="1200"/>
          </a:p>
        </p:txBody>
      </p:sp>
      <p:sp>
        <p:nvSpPr>
          <p:cNvPr id="5508" name="Google Shape;5508;p137"/>
          <p:cNvSpPr txBox="1"/>
          <p:nvPr>
            <p:ph idx="2" type="body"/>
          </p:nvPr>
        </p:nvSpPr>
        <p:spPr>
          <a:xfrm>
            <a:off x="4572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PHOTOS</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9"/>
              </a:rPr>
              <a:t>Male interviewed by journalists outdoors</a:t>
            </a:r>
            <a:r>
              <a:rPr lang="en"/>
              <a:t> I</a:t>
            </a:r>
            <a:endParaRPr/>
          </a:p>
          <a:p>
            <a:pPr indent="-317500" lvl="0" marL="457200" rtl="0" algn="l">
              <a:spcBef>
                <a:spcPts val="0"/>
              </a:spcBef>
              <a:spcAft>
                <a:spcPts val="0"/>
              </a:spcAft>
              <a:buClr>
                <a:schemeClr val="dk1"/>
              </a:buClr>
              <a:buSzPts val="1400"/>
              <a:buChar char="●"/>
            </a:pPr>
            <a:r>
              <a:rPr lang="en">
                <a:uFill>
                  <a:noFill/>
                </a:uFill>
                <a:hlinkClick r:id="rId10"/>
              </a:rPr>
              <a:t>Male interviewed by journalists outdoors</a:t>
            </a:r>
            <a:r>
              <a:rPr lang="en"/>
              <a:t> II</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1"/>
              </a:rPr>
              <a:t>Female journalist working outdoor</a:t>
            </a:r>
            <a:r>
              <a:rPr lang="en"/>
              <a:t>s</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2"/>
              </a:rPr>
              <a:t>Close-up journalist writing in her notebook </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3"/>
              </a:rPr>
              <a:t>High angle male journalist pointing</a:t>
            </a:r>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4"/>
              </a:rPr>
              <a:t>Medium shot smiley woman with earphones</a:t>
            </a:r>
            <a:endParaRPr/>
          </a:p>
          <a:p>
            <a:pPr indent="0" lvl="0" marL="0" marR="50800" rtl="0" algn="l">
              <a:lnSpc>
                <a:spcPct val="100000"/>
              </a:lnSpc>
              <a:spcBef>
                <a:spcPts val="0"/>
              </a:spcBef>
              <a:spcAft>
                <a:spcPts val="0"/>
              </a:spcAft>
              <a:buNone/>
            </a:pPr>
            <a:r>
              <a:t/>
            </a:r>
            <a:endParaRPr/>
          </a:p>
          <a:p>
            <a:pPr indent="0" lvl="0" marL="0" marR="50800" rtl="0" algn="l">
              <a:lnSpc>
                <a:spcPct val="100000"/>
              </a:lnSpc>
              <a:spcBef>
                <a:spcPts val="0"/>
              </a:spcBef>
              <a:spcAft>
                <a:spcPts val="0"/>
              </a:spcAft>
              <a:buNone/>
            </a:pPr>
            <a:r>
              <a:rPr b="1" lang="en" sz="1800">
                <a:latin typeface="Orbitron"/>
                <a:ea typeface="Orbitron"/>
                <a:cs typeface="Orbitron"/>
                <a:sym typeface="Orbitron"/>
              </a:rPr>
              <a:t>ICONS</a:t>
            </a:r>
            <a:endParaRPr b="1" sz="1800">
              <a:latin typeface="Orbitron"/>
              <a:ea typeface="Orbitron"/>
              <a:cs typeface="Orbitron"/>
              <a:sym typeface="Orbitron"/>
            </a:endParaRPr>
          </a:p>
          <a:p>
            <a:pPr indent="-317500" lvl="0" marL="457200" marR="50800" rtl="0" algn="l">
              <a:lnSpc>
                <a:spcPct val="100000"/>
              </a:lnSpc>
              <a:spcBef>
                <a:spcPts val="0"/>
              </a:spcBef>
              <a:spcAft>
                <a:spcPts val="0"/>
              </a:spcAft>
              <a:buClr>
                <a:schemeClr val="dk1"/>
              </a:buClr>
              <a:buSzPts val="1400"/>
              <a:buFont typeface="Quicksand"/>
              <a:buChar char="●"/>
            </a:pPr>
            <a:r>
              <a:rPr lang="en">
                <a:uFill>
                  <a:noFill/>
                </a:uFill>
                <a:hlinkClick r:id="rId15"/>
              </a:rPr>
              <a:t>News journal Icon Pack</a:t>
            </a:r>
            <a:endParaRPr/>
          </a:p>
        </p:txBody>
      </p:sp>
      <p:grpSp>
        <p:nvGrpSpPr>
          <p:cNvPr id="5509" name="Google Shape;5509;p137"/>
          <p:cNvGrpSpPr/>
          <p:nvPr/>
        </p:nvGrpSpPr>
        <p:grpSpPr>
          <a:xfrm>
            <a:off x="850900" y="3791975"/>
            <a:ext cx="7449283" cy="730003"/>
            <a:chOff x="850900" y="3791975"/>
            <a:chExt cx="7449283" cy="730003"/>
          </a:xfrm>
        </p:grpSpPr>
        <p:sp>
          <p:nvSpPr>
            <p:cNvPr id="5510" name="Google Shape;5510;p137"/>
            <p:cNvSpPr/>
            <p:nvPr/>
          </p:nvSpPr>
          <p:spPr>
            <a:xfrm>
              <a:off x="8097306" y="4229876"/>
              <a:ext cx="202877" cy="20243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37"/>
            <p:cNvSpPr/>
            <p:nvPr/>
          </p:nvSpPr>
          <p:spPr>
            <a:xfrm>
              <a:off x="850900" y="4229875"/>
              <a:ext cx="292103" cy="292103"/>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37"/>
            <p:cNvSpPr/>
            <p:nvPr/>
          </p:nvSpPr>
          <p:spPr>
            <a:xfrm>
              <a:off x="2238275" y="3791975"/>
              <a:ext cx="409675" cy="408784"/>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grpSp>
        <p:nvGrpSpPr>
          <p:cNvPr id="1485" name="Google Shape;1485;p75"/>
          <p:cNvGrpSpPr/>
          <p:nvPr/>
        </p:nvGrpSpPr>
        <p:grpSpPr>
          <a:xfrm>
            <a:off x="6554738" y="1279400"/>
            <a:ext cx="1684200" cy="2349600"/>
            <a:chOff x="905025" y="1265100"/>
            <a:chExt cx="1684200" cy="2349600"/>
          </a:xfrm>
        </p:grpSpPr>
        <p:sp>
          <p:nvSpPr>
            <p:cNvPr id="1486" name="Google Shape;1486;p75"/>
            <p:cNvSpPr/>
            <p:nvPr/>
          </p:nvSpPr>
          <p:spPr>
            <a:xfrm>
              <a:off x="905025" y="1265100"/>
              <a:ext cx="1684200" cy="23496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5"/>
            <p:cNvSpPr/>
            <p:nvPr/>
          </p:nvSpPr>
          <p:spPr>
            <a:xfrm>
              <a:off x="905025" y="1265100"/>
              <a:ext cx="16842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75"/>
            <p:cNvGrpSpPr/>
            <p:nvPr/>
          </p:nvGrpSpPr>
          <p:grpSpPr>
            <a:xfrm flipH="1" rot="10800000">
              <a:off x="1022849" y="1339509"/>
              <a:ext cx="376790" cy="82489"/>
              <a:chOff x="5578333" y="744468"/>
              <a:chExt cx="431653" cy="94500"/>
            </a:xfrm>
          </p:grpSpPr>
          <p:sp>
            <p:nvSpPr>
              <p:cNvPr id="1489" name="Google Shape;1489;p7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92" name="Google Shape;1492;p75"/>
          <p:cNvPicPr preferRelativeResize="0"/>
          <p:nvPr/>
        </p:nvPicPr>
        <p:blipFill rotWithShape="1">
          <a:blip r:embed="rId3">
            <a:alphaModFix/>
          </a:blip>
          <a:srcRect b="45839" l="7410" r="7410" t="14154"/>
          <a:stretch/>
        </p:blipFill>
        <p:spPr>
          <a:xfrm>
            <a:off x="6625238" y="2420250"/>
            <a:ext cx="1543200" cy="1087500"/>
          </a:xfrm>
          <a:prstGeom prst="roundRect">
            <a:avLst>
              <a:gd fmla="val 9494" name="adj"/>
            </a:avLst>
          </a:prstGeom>
          <a:noFill/>
          <a:ln>
            <a:noFill/>
          </a:ln>
          <a:effectLst>
            <a:outerShdw blurRad="57150" rotWithShape="0" algn="bl" dir="5400000" dist="47625">
              <a:schemeClr val="dk1">
                <a:alpha val="17000"/>
              </a:schemeClr>
            </a:outerShdw>
          </a:effectLst>
        </p:spPr>
      </p:pic>
      <p:grpSp>
        <p:nvGrpSpPr>
          <p:cNvPr id="1493" name="Google Shape;1493;p75"/>
          <p:cNvGrpSpPr/>
          <p:nvPr/>
        </p:nvGrpSpPr>
        <p:grpSpPr>
          <a:xfrm>
            <a:off x="4668838" y="1279400"/>
            <a:ext cx="1684200" cy="2349600"/>
            <a:chOff x="905025" y="1265100"/>
            <a:chExt cx="1684200" cy="2349600"/>
          </a:xfrm>
        </p:grpSpPr>
        <p:sp>
          <p:nvSpPr>
            <p:cNvPr id="1494" name="Google Shape;1494;p75"/>
            <p:cNvSpPr/>
            <p:nvPr/>
          </p:nvSpPr>
          <p:spPr>
            <a:xfrm>
              <a:off x="905025" y="1265100"/>
              <a:ext cx="1684200" cy="23496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5"/>
            <p:cNvSpPr/>
            <p:nvPr/>
          </p:nvSpPr>
          <p:spPr>
            <a:xfrm>
              <a:off x="905025" y="1265100"/>
              <a:ext cx="16842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6" name="Google Shape;1496;p75"/>
            <p:cNvGrpSpPr/>
            <p:nvPr/>
          </p:nvGrpSpPr>
          <p:grpSpPr>
            <a:xfrm flipH="1" rot="10800000">
              <a:off x="1022849" y="1339509"/>
              <a:ext cx="376790" cy="82489"/>
              <a:chOff x="5578333" y="744468"/>
              <a:chExt cx="431653" cy="94500"/>
            </a:xfrm>
          </p:grpSpPr>
          <p:sp>
            <p:nvSpPr>
              <p:cNvPr id="1497" name="Google Shape;1497;p7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00" name="Google Shape;1500;p75"/>
          <p:cNvPicPr preferRelativeResize="0"/>
          <p:nvPr/>
        </p:nvPicPr>
        <p:blipFill rotWithShape="1">
          <a:blip r:embed="rId4">
            <a:alphaModFix/>
          </a:blip>
          <a:srcRect b="53020" l="0" r="0" t="0"/>
          <a:stretch/>
        </p:blipFill>
        <p:spPr>
          <a:xfrm>
            <a:off x="4739338" y="2420250"/>
            <a:ext cx="1543200" cy="1087500"/>
          </a:xfrm>
          <a:prstGeom prst="roundRect">
            <a:avLst>
              <a:gd fmla="val 9494" name="adj"/>
            </a:avLst>
          </a:prstGeom>
          <a:noFill/>
          <a:ln>
            <a:noFill/>
          </a:ln>
          <a:effectLst>
            <a:outerShdw blurRad="57150" rotWithShape="0" algn="bl" dir="5400000" dist="47625">
              <a:schemeClr val="dk1">
                <a:alpha val="17000"/>
              </a:schemeClr>
            </a:outerShdw>
          </a:effectLst>
        </p:spPr>
      </p:pic>
      <p:grpSp>
        <p:nvGrpSpPr>
          <p:cNvPr id="1501" name="Google Shape;1501;p75"/>
          <p:cNvGrpSpPr/>
          <p:nvPr/>
        </p:nvGrpSpPr>
        <p:grpSpPr>
          <a:xfrm>
            <a:off x="2782925" y="1279400"/>
            <a:ext cx="1684200" cy="2349600"/>
            <a:chOff x="905025" y="1265100"/>
            <a:chExt cx="1684200" cy="2349600"/>
          </a:xfrm>
        </p:grpSpPr>
        <p:sp>
          <p:nvSpPr>
            <p:cNvPr id="1502" name="Google Shape;1502;p75"/>
            <p:cNvSpPr/>
            <p:nvPr/>
          </p:nvSpPr>
          <p:spPr>
            <a:xfrm>
              <a:off x="905025" y="1265100"/>
              <a:ext cx="1684200" cy="23496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5"/>
            <p:cNvSpPr/>
            <p:nvPr/>
          </p:nvSpPr>
          <p:spPr>
            <a:xfrm>
              <a:off x="905025" y="1265100"/>
              <a:ext cx="16842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75"/>
            <p:cNvGrpSpPr/>
            <p:nvPr/>
          </p:nvGrpSpPr>
          <p:grpSpPr>
            <a:xfrm flipH="1" rot="10800000">
              <a:off x="1022849" y="1339509"/>
              <a:ext cx="376790" cy="82489"/>
              <a:chOff x="5578333" y="744468"/>
              <a:chExt cx="431653" cy="94500"/>
            </a:xfrm>
          </p:grpSpPr>
          <p:sp>
            <p:nvSpPr>
              <p:cNvPr id="1505" name="Google Shape;1505;p7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08" name="Google Shape;1508;p75"/>
          <p:cNvPicPr preferRelativeResize="0"/>
          <p:nvPr/>
        </p:nvPicPr>
        <p:blipFill rotWithShape="1">
          <a:blip r:embed="rId5">
            <a:alphaModFix/>
          </a:blip>
          <a:srcRect b="34721" l="21553" r="16706" t="0"/>
          <a:stretch/>
        </p:blipFill>
        <p:spPr>
          <a:xfrm>
            <a:off x="2853425" y="2420250"/>
            <a:ext cx="1543200" cy="1087500"/>
          </a:xfrm>
          <a:prstGeom prst="roundRect">
            <a:avLst>
              <a:gd fmla="val 9494" name="adj"/>
            </a:avLst>
          </a:prstGeom>
          <a:noFill/>
          <a:ln>
            <a:noFill/>
          </a:ln>
          <a:effectLst>
            <a:outerShdw blurRad="57150" rotWithShape="0" algn="bl" dir="5400000" dist="47625">
              <a:schemeClr val="dk1">
                <a:alpha val="17000"/>
              </a:schemeClr>
            </a:outerShdw>
          </a:effectLst>
        </p:spPr>
      </p:pic>
      <p:grpSp>
        <p:nvGrpSpPr>
          <p:cNvPr id="1509" name="Google Shape;1509;p75"/>
          <p:cNvGrpSpPr/>
          <p:nvPr/>
        </p:nvGrpSpPr>
        <p:grpSpPr>
          <a:xfrm>
            <a:off x="905025" y="1279400"/>
            <a:ext cx="1684200" cy="2349600"/>
            <a:chOff x="905025" y="1265100"/>
            <a:chExt cx="1684200" cy="2349600"/>
          </a:xfrm>
        </p:grpSpPr>
        <p:sp>
          <p:nvSpPr>
            <p:cNvPr id="1510" name="Google Shape;1510;p75"/>
            <p:cNvSpPr/>
            <p:nvPr/>
          </p:nvSpPr>
          <p:spPr>
            <a:xfrm>
              <a:off x="905025" y="1265100"/>
              <a:ext cx="1684200" cy="23496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5"/>
            <p:cNvSpPr/>
            <p:nvPr/>
          </p:nvSpPr>
          <p:spPr>
            <a:xfrm>
              <a:off x="905025" y="1265100"/>
              <a:ext cx="1684200" cy="2313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2" name="Google Shape;1512;p75"/>
            <p:cNvGrpSpPr/>
            <p:nvPr/>
          </p:nvGrpSpPr>
          <p:grpSpPr>
            <a:xfrm flipH="1" rot="10800000">
              <a:off x="1022849" y="1339509"/>
              <a:ext cx="376790" cy="82489"/>
              <a:chOff x="5578333" y="744468"/>
              <a:chExt cx="431653" cy="94500"/>
            </a:xfrm>
          </p:grpSpPr>
          <p:sp>
            <p:nvSpPr>
              <p:cNvPr id="1513" name="Google Shape;1513;p75"/>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5"/>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5"/>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6" name="Google Shape;1516;p75"/>
          <p:cNvSpPr txBox="1"/>
          <p:nvPr>
            <p:ph idx="2" type="title"/>
          </p:nvPr>
        </p:nvSpPr>
        <p:spPr>
          <a:xfrm>
            <a:off x="905050" y="1679125"/>
            <a:ext cx="1684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JAMES</a:t>
            </a:r>
            <a:endParaRPr/>
          </a:p>
        </p:txBody>
      </p:sp>
      <p:sp>
        <p:nvSpPr>
          <p:cNvPr id="1517" name="Google Shape;1517;p75"/>
          <p:cNvSpPr txBox="1"/>
          <p:nvPr>
            <p:ph idx="1" type="subTitle"/>
          </p:nvPr>
        </p:nvSpPr>
        <p:spPr>
          <a:xfrm>
            <a:off x="969100" y="3721100"/>
            <a:ext cx="1556100" cy="7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518" name="Google Shape;1518;p75"/>
          <p:cNvSpPr txBox="1"/>
          <p:nvPr>
            <p:ph idx="3" type="title"/>
          </p:nvPr>
        </p:nvSpPr>
        <p:spPr>
          <a:xfrm>
            <a:off x="2782938" y="1679125"/>
            <a:ext cx="1684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519" name="Google Shape;1519;p75"/>
          <p:cNvSpPr txBox="1"/>
          <p:nvPr>
            <p:ph idx="4" type="subTitle"/>
          </p:nvPr>
        </p:nvSpPr>
        <p:spPr>
          <a:xfrm>
            <a:off x="2846988" y="3721100"/>
            <a:ext cx="1556100" cy="77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520" name="Google Shape;1520;p75"/>
          <p:cNvSpPr txBox="1"/>
          <p:nvPr>
            <p:ph idx="5" type="title"/>
          </p:nvPr>
        </p:nvSpPr>
        <p:spPr>
          <a:xfrm>
            <a:off x="6554750" y="1679125"/>
            <a:ext cx="1684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521" name="Google Shape;1521;p75"/>
          <p:cNvSpPr txBox="1"/>
          <p:nvPr>
            <p:ph idx="6" type="subTitle"/>
          </p:nvPr>
        </p:nvSpPr>
        <p:spPr>
          <a:xfrm>
            <a:off x="6618800" y="3721100"/>
            <a:ext cx="15561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522" name="Google Shape;1522;p75"/>
          <p:cNvSpPr txBox="1"/>
          <p:nvPr>
            <p:ph idx="7" type="title"/>
          </p:nvPr>
        </p:nvSpPr>
        <p:spPr>
          <a:xfrm>
            <a:off x="4660850" y="1679125"/>
            <a:ext cx="1684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523" name="Google Shape;1523;p75"/>
          <p:cNvSpPr txBox="1"/>
          <p:nvPr>
            <p:ph idx="8" type="subTitle"/>
          </p:nvPr>
        </p:nvSpPr>
        <p:spPr>
          <a:xfrm>
            <a:off x="4724900" y="3721100"/>
            <a:ext cx="1556100" cy="76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524" name="Google Shape;1524;p7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MEET OUR TEAM</a:t>
            </a:r>
            <a:endParaRPr/>
          </a:p>
        </p:txBody>
      </p:sp>
      <p:pic>
        <p:nvPicPr>
          <p:cNvPr id="1525" name="Google Shape;1525;p75"/>
          <p:cNvPicPr preferRelativeResize="0"/>
          <p:nvPr/>
        </p:nvPicPr>
        <p:blipFill rotWithShape="1">
          <a:blip r:embed="rId6">
            <a:alphaModFix/>
          </a:blip>
          <a:srcRect b="44177" l="40504" r="6699" t="0"/>
          <a:stretch/>
        </p:blipFill>
        <p:spPr>
          <a:xfrm>
            <a:off x="975525" y="2420250"/>
            <a:ext cx="1543200" cy="1087500"/>
          </a:xfrm>
          <a:prstGeom prst="roundRect">
            <a:avLst>
              <a:gd fmla="val 9494" name="adj"/>
            </a:avLst>
          </a:prstGeom>
          <a:noFill/>
          <a:ln>
            <a:noFill/>
          </a:ln>
          <a:effectLst>
            <a:outerShdw blurRad="57150" rotWithShape="0" algn="bl" dir="5400000" dist="47625">
              <a:schemeClr val="dk1">
                <a:alpha val="17000"/>
              </a:schemeClr>
            </a:outerShdw>
          </a:effectLst>
        </p:spPr>
      </p:pic>
      <p:sp>
        <p:nvSpPr>
          <p:cNvPr id="1526" name="Google Shape;1526;p75"/>
          <p:cNvSpPr/>
          <p:nvPr/>
        </p:nvSpPr>
        <p:spPr>
          <a:xfrm rot="10800000">
            <a:off x="487212" y="1878987"/>
            <a:ext cx="303363" cy="303363"/>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5"/>
          <p:cNvSpPr/>
          <p:nvPr/>
        </p:nvSpPr>
        <p:spPr>
          <a:xfrm>
            <a:off x="8238955" y="4255875"/>
            <a:ext cx="323174" cy="323174"/>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5"/>
          <p:cNvSpPr/>
          <p:nvPr/>
        </p:nvSpPr>
        <p:spPr>
          <a:xfrm>
            <a:off x="8238948" y="922102"/>
            <a:ext cx="185056" cy="184653"/>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800"/>
                                        <p:tgtEl>
                                          <p:spTgt spid="1525"/>
                                        </p:tgtEl>
                                        <p:attrNameLst>
                                          <p:attrName>ppt_w</p:attrName>
                                        </p:attrNameLst>
                                      </p:cBhvr>
                                      <p:tavLst>
                                        <p:tav fmla="" tm="0">
                                          <p:val>
                                            <p:strVal val="0"/>
                                          </p:val>
                                        </p:tav>
                                        <p:tav fmla="" tm="100000">
                                          <p:val>
                                            <p:strVal val="#ppt_w"/>
                                          </p:val>
                                        </p:tav>
                                      </p:tavLst>
                                    </p:anim>
                                    <p:anim calcmode="lin" valueType="num">
                                      <p:cBhvr additive="base">
                                        <p:cTn dur="800"/>
                                        <p:tgtEl>
                                          <p:spTgt spid="1525"/>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508"/>
                                        </p:tgtEl>
                                        <p:attrNameLst>
                                          <p:attrName>style.visibility</p:attrName>
                                        </p:attrNameLst>
                                      </p:cBhvr>
                                      <p:to>
                                        <p:strVal val="visible"/>
                                      </p:to>
                                    </p:set>
                                    <p:anim calcmode="lin" valueType="num">
                                      <p:cBhvr additive="base">
                                        <p:cTn dur="800"/>
                                        <p:tgtEl>
                                          <p:spTgt spid="1508"/>
                                        </p:tgtEl>
                                        <p:attrNameLst>
                                          <p:attrName>ppt_w</p:attrName>
                                        </p:attrNameLst>
                                      </p:cBhvr>
                                      <p:tavLst>
                                        <p:tav fmla="" tm="0">
                                          <p:val>
                                            <p:strVal val="0"/>
                                          </p:val>
                                        </p:tav>
                                        <p:tav fmla="" tm="100000">
                                          <p:val>
                                            <p:strVal val="#ppt_w"/>
                                          </p:val>
                                        </p:tav>
                                      </p:tavLst>
                                    </p:anim>
                                    <p:anim calcmode="lin" valueType="num">
                                      <p:cBhvr additive="base">
                                        <p:cTn dur="800"/>
                                        <p:tgtEl>
                                          <p:spTgt spid="1508"/>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1500"/>
                                        </p:tgtEl>
                                        <p:attrNameLst>
                                          <p:attrName>style.visibility</p:attrName>
                                        </p:attrNameLst>
                                      </p:cBhvr>
                                      <p:to>
                                        <p:strVal val="visible"/>
                                      </p:to>
                                    </p:set>
                                    <p:anim calcmode="lin" valueType="num">
                                      <p:cBhvr additive="base">
                                        <p:cTn dur="800"/>
                                        <p:tgtEl>
                                          <p:spTgt spid="1500"/>
                                        </p:tgtEl>
                                        <p:attrNameLst>
                                          <p:attrName>ppt_w</p:attrName>
                                        </p:attrNameLst>
                                      </p:cBhvr>
                                      <p:tavLst>
                                        <p:tav fmla="" tm="0">
                                          <p:val>
                                            <p:strVal val="0"/>
                                          </p:val>
                                        </p:tav>
                                        <p:tav fmla="" tm="100000">
                                          <p:val>
                                            <p:strVal val="#ppt_w"/>
                                          </p:val>
                                        </p:tav>
                                      </p:tavLst>
                                    </p:anim>
                                    <p:anim calcmode="lin" valueType="num">
                                      <p:cBhvr additive="base">
                                        <p:cTn dur="800"/>
                                        <p:tgtEl>
                                          <p:spTgt spid="1500"/>
                                        </p:tgtEl>
                                        <p:attrNameLst>
                                          <p:attrName>ppt_h</p:attrName>
                                        </p:attrNameLst>
                                      </p:cBhvr>
                                      <p:tavLst>
                                        <p:tav fmla="" tm="0">
                                          <p:val>
                                            <p:strVal val="0"/>
                                          </p:val>
                                        </p:tav>
                                        <p:tav fmla="" tm="100000">
                                          <p:val>
                                            <p:strVal val="#ppt_h"/>
                                          </p:val>
                                        </p:tav>
                                      </p:tavLst>
                                    </p:anim>
                                  </p:childTnLst>
                                </p:cTn>
                              </p:par>
                            </p:childTnLst>
                          </p:cTn>
                        </p:par>
                        <p:par>
                          <p:cTn fill="hold">
                            <p:stCondLst>
                              <p:cond delay="2400"/>
                            </p:stCondLst>
                            <p:childTnLst>
                              <p:par>
                                <p:cTn fill="hold" nodeType="afterEffect" presetClass="entr" presetID="23" presetSubtype="16">
                                  <p:stCondLst>
                                    <p:cond delay="0"/>
                                  </p:stCondLst>
                                  <p:childTnLst>
                                    <p:set>
                                      <p:cBhvr>
                                        <p:cTn dur="1" fill="hold">
                                          <p:stCondLst>
                                            <p:cond delay="0"/>
                                          </p:stCondLst>
                                        </p:cTn>
                                        <p:tgtEl>
                                          <p:spTgt spid="1492"/>
                                        </p:tgtEl>
                                        <p:attrNameLst>
                                          <p:attrName>style.visibility</p:attrName>
                                        </p:attrNameLst>
                                      </p:cBhvr>
                                      <p:to>
                                        <p:strVal val="visible"/>
                                      </p:to>
                                    </p:set>
                                    <p:anim calcmode="lin" valueType="num">
                                      <p:cBhvr additive="base">
                                        <p:cTn dur="800"/>
                                        <p:tgtEl>
                                          <p:spTgt spid="1492"/>
                                        </p:tgtEl>
                                        <p:attrNameLst>
                                          <p:attrName>ppt_w</p:attrName>
                                        </p:attrNameLst>
                                      </p:cBhvr>
                                      <p:tavLst>
                                        <p:tav fmla="" tm="0">
                                          <p:val>
                                            <p:strVal val="0"/>
                                          </p:val>
                                        </p:tav>
                                        <p:tav fmla="" tm="100000">
                                          <p:val>
                                            <p:strVal val="#ppt_w"/>
                                          </p:val>
                                        </p:tav>
                                      </p:tavLst>
                                    </p:anim>
                                    <p:anim calcmode="lin" valueType="num">
                                      <p:cBhvr additive="base">
                                        <p:cTn dur="800"/>
                                        <p:tgtEl>
                                          <p:spTgt spid="1492"/>
                                        </p:tgtEl>
                                        <p:attrNameLst>
                                          <p:attrName>ppt_h</p:attrName>
                                        </p:attrNameLst>
                                      </p:cBhvr>
                                      <p:tavLst>
                                        <p:tav fmla="" tm="0">
                                          <p:val>
                                            <p:strVal val="0"/>
                                          </p:val>
                                        </p:tav>
                                        <p:tav fmla="" tm="100000">
                                          <p:val>
                                            <p:strVal val="#ppt_h"/>
                                          </p:val>
                                        </p:tav>
                                      </p:tavLst>
                                    </p:anim>
                                  </p:childTnLst>
                                </p:cTn>
                              </p:par>
                            </p:childTnLst>
                          </p:cTn>
                        </p:par>
                        <p:par>
                          <p:cTn fill="hold">
                            <p:stCondLst>
                              <p:cond delay="3200"/>
                            </p:stCondLst>
                            <p:childTnLst>
                              <p:par>
                                <p:cTn fill="hold" nodeType="afterEffect" presetClass="emph" presetID="8" presetSubtype="0">
                                  <p:stCondLst>
                                    <p:cond delay="0"/>
                                  </p:stCondLst>
                                  <p:childTnLst>
                                    <p:animRot by="-21600000">
                                      <p:cBhvr>
                                        <p:cTn dur="1000" fill="hold"/>
                                        <p:tgtEl>
                                          <p:spTgt spid="1527"/>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528"/>
                                        </p:tgtEl>
                                        <p:attrNameLst>
                                          <p:attrName>r</p:attrName>
                                        </p:attrNameLst>
                                      </p:cBhvr>
                                    </p:animRot>
                                  </p:childTnLst>
                                </p:cTn>
                              </p:par>
                              <p:par>
                                <p:cTn fill="hold" nodeType="withEffect" presetClass="emph" presetID="8" presetSubtype="0">
                                  <p:stCondLst>
                                    <p:cond delay="0"/>
                                  </p:stCondLst>
                                  <p:childTnLst>
                                    <p:animRot by="-21600000">
                                      <p:cBhvr>
                                        <p:cTn dur="800" fill="hold"/>
                                        <p:tgtEl>
                                          <p:spTgt spid="152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16" name="Shape 5516"/>
        <p:cNvGrpSpPr/>
        <p:nvPr/>
      </p:nvGrpSpPr>
      <p:grpSpPr>
        <a:xfrm>
          <a:off x="0" y="0"/>
          <a:ext cx="0" cy="0"/>
          <a:chOff x="0" y="0"/>
          <a:chExt cx="0" cy="0"/>
        </a:xfrm>
      </p:grpSpPr>
      <p:sp>
        <p:nvSpPr>
          <p:cNvPr id="5517" name="Google Shape;5517;p13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5518" name="Google Shape;5518;p138"/>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5519" name="Google Shape;5519;p138"/>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3" name="Shape 5523"/>
        <p:cNvGrpSpPr/>
        <p:nvPr/>
      </p:nvGrpSpPr>
      <p:grpSpPr>
        <a:xfrm>
          <a:off x="0" y="0"/>
          <a:ext cx="0" cy="0"/>
          <a:chOff x="0" y="0"/>
          <a:chExt cx="0" cy="0"/>
        </a:xfrm>
      </p:grpSpPr>
      <p:sp>
        <p:nvSpPr>
          <p:cNvPr id="5524" name="Google Shape;5524;p13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5525" name="Google Shape;5525;p13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5526" name="Google Shape;5526;p13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30" name="Shape 5530"/>
        <p:cNvGrpSpPr/>
        <p:nvPr/>
      </p:nvGrpSpPr>
      <p:grpSpPr>
        <a:xfrm>
          <a:off x="0" y="0"/>
          <a:ext cx="0" cy="0"/>
          <a:chOff x="0" y="0"/>
          <a:chExt cx="0" cy="0"/>
        </a:xfrm>
      </p:grpSpPr>
      <p:sp>
        <p:nvSpPr>
          <p:cNvPr id="5531" name="Google Shape;5531;p14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5532" name="Google Shape;5532;p14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https://fonts.google.com/specimen/Quicksand</a:t>
            </a:r>
            <a:r>
              <a:rPr lang="en" sz="1100">
                <a:solidFill>
                  <a:schemeClr val="lt1"/>
                </a:solidFill>
              </a:rPr>
              <a:t>)</a:t>
            </a:r>
            <a:endParaRPr sz="1100">
              <a:solidFill>
                <a:schemeClr val="lt1"/>
              </a:solidFill>
            </a:endParaRPr>
          </a:p>
        </p:txBody>
      </p:sp>
      <p:grpSp>
        <p:nvGrpSpPr>
          <p:cNvPr id="5533" name="Google Shape;5533;p140"/>
          <p:cNvGrpSpPr/>
          <p:nvPr/>
        </p:nvGrpSpPr>
        <p:grpSpPr>
          <a:xfrm>
            <a:off x="2052650" y="2988225"/>
            <a:ext cx="5038700" cy="1685300"/>
            <a:chOff x="2052650" y="2988225"/>
            <a:chExt cx="5038700" cy="1685300"/>
          </a:xfrm>
        </p:grpSpPr>
        <p:sp>
          <p:nvSpPr>
            <p:cNvPr id="5534" name="Google Shape;5534;p140"/>
            <p:cNvSpPr/>
            <p:nvPr/>
          </p:nvSpPr>
          <p:spPr>
            <a:xfrm>
              <a:off x="2052650" y="2988225"/>
              <a:ext cx="791400" cy="754200"/>
            </a:xfrm>
            <a:prstGeom prst="roundRect">
              <a:avLst>
                <a:gd fmla="val 16667" name="adj"/>
              </a:avLst>
            </a:prstGeom>
            <a:solidFill>
              <a:srgbClr val="F9F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40"/>
            <p:cNvSpPr/>
            <p:nvPr/>
          </p:nvSpPr>
          <p:spPr>
            <a:xfrm>
              <a:off x="3114470" y="2988225"/>
              <a:ext cx="791400" cy="7542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40"/>
            <p:cNvSpPr/>
            <p:nvPr/>
          </p:nvSpPr>
          <p:spPr>
            <a:xfrm>
              <a:off x="4176289" y="2988225"/>
              <a:ext cx="791400" cy="754200"/>
            </a:xfrm>
            <a:prstGeom prst="roundRect">
              <a:avLst>
                <a:gd fmla="val 16667" name="adj"/>
              </a:avLst>
            </a:prstGeom>
            <a:solidFill>
              <a:srgbClr val="FDA0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40"/>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#f9f8ff</a:t>
              </a:r>
              <a:endParaRPr sz="1000">
                <a:solidFill>
                  <a:schemeClr val="dk1"/>
                </a:solidFill>
              </a:endParaRPr>
            </a:p>
          </p:txBody>
        </p:sp>
        <p:sp>
          <p:nvSpPr>
            <p:cNvPr id="5538" name="Google Shape;5538;p14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#ffe599</a:t>
              </a:r>
              <a:endParaRPr sz="1000">
                <a:solidFill>
                  <a:schemeClr val="dk1"/>
                </a:solidFill>
              </a:endParaRPr>
            </a:p>
          </p:txBody>
        </p:sp>
        <p:sp>
          <p:nvSpPr>
            <p:cNvPr id="5539" name="Google Shape;5539;p14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#fda0b4</a:t>
              </a:r>
              <a:endParaRPr sz="1000">
                <a:solidFill>
                  <a:srgbClr val="FFFFFF"/>
                </a:solidFill>
              </a:endParaRPr>
            </a:p>
          </p:txBody>
        </p:sp>
        <p:sp>
          <p:nvSpPr>
            <p:cNvPr id="5540" name="Google Shape;5540;p140"/>
            <p:cNvSpPr/>
            <p:nvPr/>
          </p:nvSpPr>
          <p:spPr>
            <a:xfrm>
              <a:off x="5238125" y="2988225"/>
              <a:ext cx="791400" cy="754200"/>
            </a:xfrm>
            <a:prstGeom prst="roundRect">
              <a:avLst>
                <a:gd fmla="val 16667" name="adj"/>
              </a:avLst>
            </a:prstGeom>
            <a:solidFill>
              <a:srgbClr val="EB6D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4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#eb6dcb</a:t>
              </a:r>
              <a:endParaRPr sz="1000">
                <a:solidFill>
                  <a:srgbClr val="FFFFFF"/>
                </a:solidFill>
              </a:endParaRPr>
            </a:p>
          </p:txBody>
        </p:sp>
        <p:sp>
          <p:nvSpPr>
            <p:cNvPr id="5542" name="Google Shape;5542;p140"/>
            <p:cNvSpPr/>
            <p:nvPr/>
          </p:nvSpPr>
          <p:spPr>
            <a:xfrm>
              <a:off x="2052650" y="391932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40"/>
            <p:cNvSpPr/>
            <p:nvPr/>
          </p:nvSpPr>
          <p:spPr>
            <a:xfrm>
              <a:off x="3114470" y="3919325"/>
              <a:ext cx="791400" cy="754200"/>
            </a:xfrm>
            <a:prstGeom prst="roundRect">
              <a:avLst>
                <a:gd fmla="val 16667" name="adj"/>
              </a:avLst>
            </a:prstGeom>
            <a:solidFill>
              <a:srgbClr val="60D8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40"/>
            <p:cNvSpPr/>
            <p:nvPr/>
          </p:nvSpPr>
          <p:spPr>
            <a:xfrm>
              <a:off x="4176289" y="3919325"/>
              <a:ext cx="791400" cy="754200"/>
            </a:xfrm>
            <a:prstGeom prst="roundRect">
              <a:avLst>
                <a:gd fmla="val 16667" name="adj"/>
              </a:avLst>
            </a:prstGeom>
            <a:solidFill>
              <a:srgbClr val="66BE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40"/>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#81eeeb</a:t>
              </a:r>
              <a:endParaRPr sz="1000">
                <a:solidFill>
                  <a:srgbClr val="FFFFFF"/>
                </a:solidFill>
              </a:endParaRPr>
            </a:p>
          </p:txBody>
        </p:sp>
        <p:sp>
          <p:nvSpPr>
            <p:cNvPr id="5546" name="Google Shape;5546;p140"/>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#60d8f4</a:t>
              </a:r>
              <a:endParaRPr sz="1000">
                <a:solidFill>
                  <a:srgbClr val="FFFFFF"/>
                </a:solidFill>
              </a:endParaRPr>
            </a:p>
          </p:txBody>
        </p:sp>
        <p:sp>
          <p:nvSpPr>
            <p:cNvPr id="5547" name="Google Shape;5547;p140"/>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#66bee9</a:t>
              </a:r>
              <a:endParaRPr sz="1000">
                <a:solidFill>
                  <a:srgbClr val="FFFFFF"/>
                </a:solidFill>
              </a:endParaRPr>
            </a:p>
          </p:txBody>
        </p:sp>
        <p:sp>
          <p:nvSpPr>
            <p:cNvPr id="5548" name="Google Shape;5548;p140"/>
            <p:cNvSpPr/>
            <p:nvPr/>
          </p:nvSpPr>
          <p:spPr>
            <a:xfrm>
              <a:off x="5238125" y="3919325"/>
              <a:ext cx="791400" cy="754200"/>
            </a:xfrm>
            <a:prstGeom prst="roundRect">
              <a:avLst>
                <a:gd fmla="val 16667" name="adj"/>
              </a:avLst>
            </a:prstGeom>
            <a:solidFill>
              <a:srgbClr val="4EB3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40"/>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#4eb3e4</a:t>
              </a:r>
              <a:endParaRPr sz="1000">
                <a:solidFill>
                  <a:srgbClr val="FFFFFF"/>
                </a:solidFill>
              </a:endParaRPr>
            </a:p>
          </p:txBody>
        </p:sp>
        <p:sp>
          <p:nvSpPr>
            <p:cNvPr id="5550" name="Google Shape;5550;p140"/>
            <p:cNvSpPr/>
            <p:nvPr/>
          </p:nvSpPr>
          <p:spPr>
            <a:xfrm>
              <a:off x="6299950" y="2988225"/>
              <a:ext cx="791400" cy="754200"/>
            </a:xfrm>
            <a:prstGeom prst="roundRect">
              <a:avLst>
                <a:gd fmla="val 16667" name="adj"/>
              </a:avLst>
            </a:prstGeom>
            <a:solidFill>
              <a:srgbClr val="DF5F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40"/>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#df5f69</a:t>
              </a:r>
              <a:endParaRPr sz="1000">
                <a:solidFill>
                  <a:srgbClr val="FFFFFF"/>
                </a:solidFill>
              </a:endParaRPr>
            </a:p>
          </p:txBody>
        </p:sp>
        <p:sp>
          <p:nvSpPr>
            <p:cNvPr id="5552" name="Google Shape;5552;p140"/>
            <p:cNvSpPr/>
            <p:nvPr/>
          </p:nvSpPr>
          <p:spPr>
            <a:xfrm>
              <a:off x="6299950" y="3919325"/>
              <a:ext cx="791400" cy="754200"/>
            </a:xfrm>
            <a:prstGeom prst="roundRect">
              <a:avLst>
                <a:gd fmla="val 16667" name="adj"/>
              </a:avLst>
            </a:prstGeom>
            <a:solidFill>
              <a:srgbClr val="1733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40"/>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#17336b</a:t>
              </a:r>
              <a:endParaRPr sz="1000">
                <a:solidFill>
                  <a:srgbClr val="FFFFFF"/>
                </a:solidFill>
              </a:endParaRPr>
            </a:p>
          </p:txBody>
        </p:sp>
      </p:grpSp>
      <p:sp>
        <p:nvSpPr>
          <p:cNvPr id="5554" name="Google Shape;5554;p14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8" name="Shape 5558"/>
        <p:cNvGrpSpPr/>
        <p:nvPr/>
      </p:nvGrpSpPr>
      <p:grpSpPr>
        <a:xfrm>
          <a:off x="0" y="0"/>
          <a:ext cx="0" cy="0"/>
          <a:chOff x="0" y="0"/>
          <a:chExt cx="0" cy="0"/>
        </a:xfrm>
      </p:grpSpPr>
      <p:sp>
        <p:nvSpPr>
          <p:cNvPr id="5559" name="Google Shape;5559;p14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5560" name="Google Shape;5560;p14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5561" name="Google Shape;5561;p14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5562" name="Google Shape;5562;p14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5563" name="Google Shape;5563;p14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5564" name="Google Shape;5564;p14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5565" name="Google Shape;5565;p14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5566" name="Google Shape;5566;p14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5567" name="Google Shape;5567;p14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5568" name="Google Shape;5568;p14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5569" name="Google Shape;5569;p14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5570" name="Google Shape;5570;p14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74" name="Shape 5574"/>
        <p:cNvGrpSpPr/>
        <p:nvPr/>
      </p:nvGrpSpPr>
      <p:grpSpPr>
        <a:xfrm>
          <a:off x="0" y="0"/>
          <a:ext cx="0" cy="0"/>
          <a:chOff x="0" y="0"/>
          <a:chExt cx="0" cy="0"/>
        </a:xfrm>
      </p:grpSpPr>
      <p:grpSp>
        <p:nvGrpSpPr>
          <p:cNvPr id="5575" name="Google Shape;5575;p142"/>
          <p:cNvGrpSpPr/>
          <p:nvPr/>
        </p:nvGrpSpPr>
        <p:grpSpPr>
          <a:xfrm>
            <a:off x="5082708" y="3095784"/>
            <a:ext cx="442841" cy="514271"/>
            <a:chOff x="4727025" y="1332775"/>
            <a:chExt cx="59900" cy="69625"/>
          </a:xfrm>
        </p:grpSpPr>
        <p:sp>
          <p:nvSpPr>
            <p:cNvPr id="5576" name="Google Shape;5576;p14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4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142"/>
          <p:cNvGrpSpPr/>
          <p:nvPr/>
        </p:nvGrpSpPr>
        <p:grpSpPr>
          <a:xfrm>
            <a:off x="5758025" y="2343272"/>
            <a:ext cx="500909" cy="500899"/>
            <a:chOff x="4820425" y="1329900"/>
            <a:chExt cx="70175" cy="70350"/>
          </a:xfrm>
        </p:grpSpPr>
        <p:sp>
          <p:nvSpPr>
            <p:cNvPr id="5579" name="Google Shape;5579;p14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4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4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4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142"/>
          <p:cNvGrpSpPr/>
          <p:nvPr/>
        </p:nvGrpSpPr>
        <p:grpSpPr>
          <a:xfrm>
            <a:off x="6410648" y="2355062"/>
            <a:ext cx="538135" cy="493119"/>
            <a:chOff x="4903200" y="1331525"/>
            <a:chExt cx="73575" cy="67425"/>
          </a:xfrm>
        </p:grpSpPr>
        <p:sp>
          <p:nvSpPr>
            <p:cNvPr id="5584" name="Google Shape;5584;p14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85" name="Google Shape;5585;p14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142"/>
          <p:cNvGrpSpPr/>
          <p:nvPr/>
        </p:nvGrpSpPr>
        <p:grpSpPr>
          <a:xfrm>
            <a:off x="5670599" y="3097040"/>
            <a:ext cx="544563" cy="511895"/>
            <a:chOff x="4815575" y="1416800"/>
            <a:chExt cx="73750" cy="71400"/>
          </a:xfrm>
        </p:grpSpPr>
        <p:sp>
          <p:nvSpPr>
            <p:cNvPr id="5587" name="Google Shape;5587;p14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4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4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42"/>
          <p:cNvGrpSpPr/>
          <p:nvPr/>
        </p:nvGrpSpPr>
        <p:grpSpPr>
          <a:xfrm>
            <a:off x="6367224" y="3096746"/>
            <a:ext cx="602914" cy="512477"/>
            <a:chOff x="4902475" y="1418875"/>
            <a:chExt cx="74500" cy="63775"/>
          </a:xfrm>
        </p:grpSpPr>
        <p:sp>
          <p:nvSpPr>
            <p:cNvPr id="5591" name="Google Shape;5591;p14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4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142"/>
          <p:cNvGrpSpPr/>
          <p:nvPr/>
        </p:nvGrpSpPr>
        <p:grpSpPr>
          <a:xfrm>
            <a:off x="5783096" y="3835985"/>
            <a:ext cx="515391" cy="525699"/>
            <a:chOff x="4818100" y="1507675"/>
            <a:chExt cx="71225" cy="71625"/>
          </a:xfrm>
        </p:grpSpPr>
        <p:sp>
          <p:nvSpPr>
            <p:cNvPr id="5594" name="Google Shape;5594;p14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4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4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4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142"/>
          <p:cNvGrpSpPr/>
          <p:nvPr/>
        </p:nvGrpSpPr>
        <p:grpSpPr>
          <a:xfrm>
            <a:off x="5121199" y="3857517"/>
            <a:ext cx="522956" cy="489869"/>
            <a:chOff x="4721450" y="1509475"/>
            <a:chExt cx="79350" cy="74325"/>
          </a:xfrm>
        </p:grpSpPr>
        <p:sp>
          <p:nvSpPr>
            <p:cNvPr id="5599" name="Google Shape;5599;p14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4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4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4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42"/>
          <p:cNvGrpSpPr/>
          <p:nvPr/>
        </p:nvGrpSpPr>
        <p:grpSpPr>
          <a:xfrm>
            <a:off x="6444441" y="3837269"/>
            <a:ext cx="525704" cy="535436"/>
            <a:chOff x="4906800" y="1507500"/>
            <a:chExt cx="70350" cy="71075"/>
          </a:xfrm>
        </p:grpSpPr>
        <p:sp>
          <p:nvSpPr>
            <p:cNvPr id="5604" name="Google Shape;5604;p14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4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4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4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4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142"/>
          <p:cNvGrpSpPr/>
          <p:nvPr/>
        </p:nvGrpSpPr>
        <p:grpSpPr>
          <a:xfrm>
            <a:off x="4477263" y="2343250"/>
            <a:ext cx="508054" cy="508095"/>
            <a:chOff x="3736598" y="2170606"/>
            <a:chExt cx="404889" cy="404889"/>
          </a:xfrm>
        </p:grpSpPr>
        <p:sp>
          <p:nvSpPr>
            <p:cNvPr id="5610" name="Google Shape;5610;p14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4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4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4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142"/>
          <p:cNvGrpSpPr/>
          <p:nvPr/>
        </p:nvGrpSpPr>
        <p:grpSpPr>
          <a:xfrm>
            <a:off x="3765303" y="2343345"/>
            <a:ext cx="575790" cy="507904"/>
            <a:chOff x="3161917" y="2170682"/>
            <a:chExt cx="458870" cy="404737"/>
          </a:xfrm>
        </p:grpSpPr>
        <p:sp>
          <p:nvSpPr>
            <p:cNvPr id="5615" name="Google Shape;5615;p14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616" name="Google Shape;5616;p14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4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142"/>
          <p:cNvGrpSpPr/>
          <p:nvPr/>
        </p:nvGrpSpPr>
        <p:grpSpPr>
          <a:xfrm>
            <a:off x="3792833" y="3103717"/>
            <a:ext cx="520730" cy="498567"/>
            <a:chOff x="3179914" y="2889488"/>
            <a:chExt cx="422876" cy="404911"/>
          </a:xfrm>
        </p:grpSpPr>
        <p:sp>
          <p:nvSpPr>
            <p:cNvPr id="5619" name="Google Shape;5619;p14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4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4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4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4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4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142"/>
          <p:cNvGrpSpPr/>
          <p:nvPr/>
        </p:nvGrpSpPr>
        <p:grpSpPr>
          <a:xfrm>
            <a:off x="4421513" y="3103677"/>
            <a:ext cx="516145" cy="498648"/>
            <a:chOff x="3729467" y="2889422"/>
            <a:chExt cx="419153" cy="404977"/>
          </a:xfrm>
        </p:grpSpPr>
        <p:sp>
          <p:nvSpPr>
            <p:cNvPr id="5626" name="Google Shape;5626;p14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4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4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4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4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4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4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3" name="Google Shape;5633;p14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4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4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4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7" name="Google Shape;5637;p142"/>
          <p:cNvGrpSpPr/>
          <p:nvPr/>
        </p:nvGrpSpPr>
        <p:grpSpPr>
          <a:xfrm>
            <a:off x="7141841" y="2550562"/>
            <a:ext cx="166473" cy="141497"/>
            <a:chOff x="4660325" y="1866850"/>
            <a:chExt cx="68350" cy="58100"/>
          </a:xfrm>
        </p:grpSpPr>
        <p:sp>
          <p:nvSpPr>
            <p:cNvPr id="5638" name="Google Shape;5638;p14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4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142"/>
          <p:cNvGrpSpPr/>
          <p:nvPr/>
        </p:nvGrpSpPr>
        <p:grpSpPr>
          <a:xfrm>
            <a:off x="7451186" y="2576286"/>
            <a:ext cx="162515" cy="90049"/>
            <a:chOff x="4791775" y="1877500"/>
            <a:chExt cx="66725" cy="36975"/>
          </a:xfrm>
        </p:grpSpPr>
        <p:sp>
          <p:nvSpPr>
            <p:cNvPr id="5641" name="Google Shape;5641;p14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4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142"/>
          <p:cNvGrpSpPr/>
          <p:nvPr/>
        </p:nvGrpSpPr>
        <p:grpSpPr>
          <a:xfrm>
            <a:off x="7772899" y="2576286"/>
            <a:ext cx="144979" cy="90049"/>
            <a:chOff x="4923925" y="1877500"/>
            <a:chExt cx="59525" cy="36975"/>
          </a:xfrm>
        </p:grpSpPr>
        <p:sp>
          <p:nvSpPr>
            <p:cNvPr id="5644" name="Google Shape;5644;p14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4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142"/>
          <p:cNvGrpSpPr/>
          <p:nvPr/>
        </p:nvGrpSpPr>
        <p:grpSpPr>
          <a:xfrm>
            <a:off x="8067390" y="2558477"/>
            <a:ext cx="141447" cy="125667"/>
            <a:chOff x="5058450" y="1870100"/>
            <a:chExt cx="58075" cy="51600"/>
          </a:xfrm>
        </p:grpSpPr>
        <p:sp>
          <p:nvSpPr>
            <p:cNvPr id="5647" name="Google Shape;5647;p14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4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142"/>
          <p:cNvGrpSpPr/>
          <p:nvPr/>
        </p:nvGrpSpPr>
        <p:grpSpPr>
          <a:xfrm>
            <a:off x="7481905" y="2980885"/>
            <a:ext cx="101077" cy="107645"/>
            <a:chOff x="4811425" y="2065025"/>
            <a:chExt cx="41500" cy="44200"/>
          </a:xfrm>
        </p:grpSpPr>
        <p:sp>
          <p:nvSpPr>
            <p:cNvPr id="5650" name="Google Shape;5650;p14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4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142"/>
          <p:cNvGrpSpPr/>
          <p:nvPr/>
        </p:nvGrpSpPr>
        <p:grpSpPr>
          <a:xfrm>
            <a:off x="7774342" y="2981098"/>
            <a:ext cx="120867" cy="107218"/>
            <a:chOff x="4929875" y="2065025"/>
            <a:chExt cx="49625" cy="44025"/>
          </a:xfrm>
        </p:grpSpPr>
        <p:sp>
          <p:nvSpPr>
            <p:cNvPr id="5653" name="Google Shape;5653;p14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4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142"/>
          <p:cNvGrpSpPr/>
          <p:nvPr/>
        </p:nvGrpSpPr>
        <p:grpSpPr>
          <a:xfrm>
            <a:off x="8103011" y="2984112"/>
            <a:ext cx="70206" cy="101191"/>
            <a:chOff x="5083925" y="2066350"/>
            <a:chExt cx="28825" cy="41550"/>
          </a:xfrm>
        </p:grpSpPr>
        <p:sp>
          <p:nvSpPr>
            <p:cNvPr id="5656" name="Google Shape;5656;p14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4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142"/>
          <p:cNvGrpSpPr/>
          <p:nvPr/>
        </p:nvGrpSpPr>
        <p:grpSpPr>
          <a:xfrm>
            <a:off x="7134565" y="2999759"/>
            <a:ext cx="181026" cy="69896"/>
            <a:chOff x="4659775" y="2072775"/>
            <a:chExt cx="74325" cy="28700"/>
          </a:xfrm>
        </p:grpSpPr>
        <p:sp>
          <p:nvSpPr>
            <p:cNvPr id="5659" name="Google Shape;5659;p14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4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4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142"/>
          <p:cNvGrpSpPr/>
          <p:nvPr/>
        </p:nvGrpSpPr>
        <p:grpSpPr>
          <a:xfrm>
            <a:off x="8054421" y="2790324"/>
            <a:ext cx="167387" cy="89197"/>
            <a:chOff x="4662475" y="1976500"/>
            <a:chExt cx="68725" cy="36625"/>
          </a:xfrm>
        </p:grpSpPr>
        <p:sp>
          <p:nvSpPr>
            <p:cNvPr id="5663" name="Google Shape;5663;p14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4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4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142"/>
          <p:cNvGrpSpPr/>
          <p:nvPr/>
        </p:nvGrpSpPr>
        <p:grpSpPr>
          <a:xfrm>
            <a:off x="7751326" y="2793764"/>
            <a:ext cx="166899" cy="82317"/>
            <a:chOff x="4920150" y="1977875"/>
            <a:chExt cx="68525" cy="33800"/>
          </a:xfrm>
        </p:grpSpPr>
        <p:sp>
          <p:nvSpPr>
            <p:cNvPr id="5667" name="Google Shape;5667;p14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4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4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142"/>
          <p:cNvGrpSpPr/>
          <p:nvPr/>
        </p:nvGrpSpPr>
        <p:grpSpPr>
          <a:xfrm>
            <a:off x="7162483" y="3197682"/>
            <a:ext cx="125190" cy="127859"/>
            <a:chOff x="4676550" y="2160575"/>
            <a:chExt cx="51400" cy="52500"/>
          </a:xfrm>
        </p:grpSpPr>
        <p:sp>
          <p:nvSpPr>
            <p:cNvPr id="5671" name="Google Shape;5671;p14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4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2"/>
          <p:cNvGrpSpPr/>
          <p:nvPr/>
        </p:nvGrpSpPr>
        <p:grpSpPr>
          <a:xfrm>
            <a:off x="7459741" y="3204714"/>
            <a:ext cx="145405" cy="113794"/>
            <a:chOff x="4768325" y="2163475"/>
            <a:chExt cx="59700" cy="46725"/>
          </a:xfrm>
        </p:grpSpPr>
        <p:sp>
          <p:nvSpPr>
            <p:cNvPr id="5675" name="Google Shape;5675;p14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4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4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142"/>
          <p:cNvGrpSpPr/>
          <p:nvPr/>
        </p:nvGrpSpPr>
        <p:grpSpPr>
          <a:xfrm>
            <a:off x="7476059" y="3459808"/>
            <a:ext cx="112768" cy="106853"/>
            <a:chOff x="4768575" y="2253950"/>
            <a:chExt cx="46300" cy="43875"/>
          </a:xfrm>
        </p:grpSpPr>
        <p:sp>
          <p:nvSpPr>
            <p:cNvPr id="5684" name="Google Shape;5684;p14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142"/>
          <p:cNvGrpSpPr/>
          <p:nvPr/>
        </p:nvGrpSpPr>
        <p:grpSpPr>
          <a:xfrm>
            <a:off x="7775682" y="3948834"/>
            <a:ext cx="118187" cy="146246"/>
            <a:chOff x="4960900" y="2433225"/>
            <a:chExt cx="48525" cy="60050"/>
          </a:xfrm>
        </p:grpSpPr>
        <p:sp>
          <p:nvSpPr>
            <p:cNvPr id="5687" name="Google Shape;5687;p14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142"/>
          <p:cNvGrpSpPr/>
          <p:nvPr/>
        </p:nvGrpSpPr>
        <p:grpSpPr>
          <a:xfrm>
            <a:off x="7464247" y="4212895"/>
            <a:ext cx="136394" cy="143810"/>
            <a:chOff x="4854075" y="2527625"/>
            <a:chExt cx="56000" cy="59050"/>
          </a:xfrm>
        </p:grpSpPr>
        <p:sp>
          <p:nvSpPr>
            <p:cNvPr id="5690" name="Google Shape;5690;p14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2" name="Google Shape;5692;p14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5" name="Google Shape;5695;p142"/>
          <p:cNvGrpSpPr/>
          <p:nvPr/>
        </p:nvGrpSpPr>
        <p:grpSpPr>
          <a:xfrm>
            <a:off x="8088458" y="3676639"/>
            <a:ext cx="99312" cy="160797"/>
            <a:chOff x="5059700" y="2334775"/>
            <a:chExt cx="40775" cy="66025"/>
          </a:xfrm>
        </p:grpSpPr>
        <p:sp>
          <p:nvSpPr>
            <p:cNvPr id="5696" name="Google Shape;5696;p14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142"/>
          <p:cNvGrpSpPr/>
          <p:nvPr/>
        </p:nvGrpSpPr>
        <p:grpSpPr>
          <a:xfrm>
            <a:off x="8045622" y="3941771"/>
            <a:ext cx="184984" cy="160371"/>
            <a:chOff x="5037700" y="2430325"/>
            <a:chExt cx="75950" cy="65850"/>
          </a:xfrm>
        </p:grpSpPr>
        <p:sp>
          <p:nvSpPr>
            <p:cNvPr id="5706" name="Google Shape;5706;p14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142"/>
          <p:cNvGrpSpPr/>
          <p:nvPr/>
        </p:nvGrpSpPr>
        <p:grpSpPr>
          <a:xfrm>
            <a:off x="7465128" y="3708223"/>
            <a:ext cx="173014" cy="97629"/>
            <a:chOff x="4756975" y="2341800"/>
            <a:chExt cx="91975" cy="51925"/>
          </a:xfrm>
        </p:grpSpPr>
        <p:sp>
          <p:nvSpPr>
            <p:cNvPr id="5709" name="Google Shape;5709;p14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4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4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4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4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4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4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4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4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4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4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4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4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4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4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4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4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4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4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142"/>
          <p:cNvGrpSpPr/>
          <p:nvPr/>
        </p:nvGrpSpPr>
        <p:grpSpPr>
          <a:xfrm>
            <a:off x="7732065" y="4196920"/>
            <a:ext cx="212497" cy="175761"/>
            <a:chOff x="4943575" y="2516350"/>
            <a:chExt cx="98675" cy="81700"/>
          </a:xfrm>
        </p:grpSpPr>
        <p:sp>
          <p:nvSpPr>
            <p:cNvPr id="5730" name="Google Shape;5730;p14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4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4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4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4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4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4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4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4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4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4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4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4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4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4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4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4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4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4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4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4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4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4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4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4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4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4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4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4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4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4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4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4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4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4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4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4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4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4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4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4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4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4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4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142"/>
          <p:cNvGrpSpPr/>
          <p:nvPr/>
        </p:nvGrpSpPr>
        <p:grpSpPr>
          <a:xfrm>
            <a:off x="1990126" y="3423163"/>
            <a:ext cx="965351" cy="134611"/>
            <a:chOff x="4411970" y="2962952"/>
            <a:chExt cx="706544" cy="104212"/>
          </a:xfrm>
        </p:grpSpPr>
        <p:sp>
          <p:nvSpPr>
            <p:cNvPr id="5809" name="Google Shape;5809;p14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142"/>
          <p:cNvGrpSpPr/>
          <p:nvPr/>
        </p:nvGrpSpPr>
        <p:grpSpPr>
          <a:xfrm>
            <a:off x="1990126" y="3012077"/>
            <a:ext cx="960158" cy="289172"/>
            <a:chOff x="4411970" y="2726085"/>
            <a:chExt cx="643107" cy="193659"/>
          </a:xfrm>
        </p:grpSpPr>
        <p:sp>
          <p:nvSpPr>
            <p:cNvPr id="5814" name="Google Shape;5814;p14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142"/>
          <p:cNvGrpSpPr/>
          <p:nvPr/>
        </p:nvGrpSpPr>
        <p:grpSpPr>
          <a:xfrm>
            <a:off x="993018" y="3278187"/>
            <a:ext cx="833173" cy="259209"/>
            <a:chOff x="4411970" y="4340222"/>
            <a:chExt cx="779467" cy="242683"/>
          </a:xfrm>
        </p:grpSpPr>
        <p:sp>
          <p:nvSpPr>
            <p:cNvPr id="5818" name="Google Shape;5818;p14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142"/>
          <p:cNvGrpSpPr/>
          <p:nvPr/>
        </p:nvGrpSpPr>
        <p:grpSpPr>
          <a:xfrm>
            <a:off x="1990126" y="2673933"/>
            <a:ext cx="965160" cy="216230"/>
            <a:chOff x="4411970" y="2468674"/>
            <a:chExt cx="747317" cy="167425"/>
          </a:xfrm>
        </p:grpSpPr>
        <p:sp>
          <p:nvSpPr>
            <p:cNvPr id="5822" name="Google Shape;5822;p14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142"/>
          <p:cNvGrpSpPr/>
          <p:nvPr/>
        </p:nvGrpSpPr>
        <p:grpSpPr>
          <a:xfrm>
            <a:off x="988873" y="2578650"/>
            <a:ext cx="810451" cy="319148"/>
            <a:chOff x="4411970" y="3686602"/>
            <a:chExt cx="797845" cy="314215"/>
          </a:xfrm>
        </p:grpSpPr>
        <p:sp>
          <p:nvSpPr>
            <p:cNvPr id="5825" name="Google Shape;5825;p14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4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0" name="Google Shape;5830;p14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1" name="Google Shape;5831;p142"/>
          <p:cNvGrpSpPr/>
          <p:nvPr/>
        </p:nvGrpSpPr>
        <p:grpSpPr>
          <a:xfrm>
            <a:off x="988970" y="2333174"/>
            <a:ext cx="1970333" cy="208784"/>
            <a:chOff x="6336019" y="3733725"/>
            <a:chExt cx="2566206" cy="351310"/>
          </a:xfrm>
        </p:grpSpPr>
        <p:sp>
          <p:nvSpPr>
            <p:cNvPr id="5832" name="Google Shape;5832;p14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4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4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142"/>
          <p:cNvGrpSpPr/>
          <p:nvPr/>
        </p:nvGrpSpPr>
        <p:grpSpPr>
          <a:xfrm>
            <a:off x="1990126" y="3940729"/>
            <a:ext cx="946551" cy="153200"/>
            <a:chOff x="4404545" y="3301592"/>
            <a:chExt cx="782403" cy="129272"/>
          </a:xfrm>
        </p:grpSpPr>
        <p:sp>
          <p:nvSpPr>
            <p:cNvPr id="5837" name="Google Shape;5837;p14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2"/>
          <p:cNvGrpSpPr/>
          <p:nvPr/>
        </p:nvGrpSpPr>
        <p:grpSpPr>
          <a:xfrm>
            <a:off x="1990126" y="3679688"/>
            <a:ext cx="962257" cy="139127"/>
            <a:chOff x="4411970" y="3131459"/>
            <a:chExt cx="710520" cy="117397"/>
          </a:xfrm>
        </p:grpSpPr>
        <p:sp>
          <p:nvSpPr>
            <p:cNvPr id="5840" name="Google Shape;5840;p14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842" name="Google Shape;5842;p14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3" name="Google Shape;5843;p142"/>
          <p:cNvGrpSpPr/>
          <p:nvPr/>
        </p:nvGrpSpPr>
        <p:grpSpPr>
          <a:xfrm>
            <a:off x="990271" y="3614482"/>
            <a:ext cx="823838" cy="458988"/>
            <a:chOff x="4411970" y="1801825"/>
            <a:chExt cx="734586" cy="409262"/>
          </a:xfrm>
        </p:grpSpPr>
        <p:sp>
          <p:nvSpPr>
            <p:cNvPr id="5844" name="Google Shape;5844;p14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142"/>
          <p:cNvGrpSpPr/>
          <p:nvPr/>
        </p:nvGrpSpPr>
        <p:grpSpPr>
          <a:xfrm>
            <a:off x="990271" y="4162908"/>
            <a:ext cx="856348" cy="212039"/>
            <a:chOff x="4411970" y="2233974"/>
            <a:chExt cx="763574" cy="189068"/>
          </a:xfrm>
        </p:grpSpPr>
        <p:sp>
          <p:nvSpPr>
            <p:cNvPr id="5847" name="Google Shape;5847;p14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142"/>
          <p:cNvGrpSpPr/>
          <p:nvPr/>
        </p:nvGrpSpPr>
        <p:grpSpPr>
          <a:xfrm>
            <a:off x="3100467" y="2338244"/>
            <a:ext cx="511602" cy="511602"/>
            <a:chOff x="5681300" y="2527788"/>
            <a:chExt cx="805800" cy="805800"/>
          </a:xfrm>
        </p:grpSpPr>
        <p:sp>
          <p:nvSpPr>
            <p:cNvPr id="5850" name="Google Shape;5850;p14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2"/>
          <p:cNvGrpSpPr/>
          <p:nvPr/>
        </p:nvGrpSpPr>
        <p:grpSpPr>
          <a:xfrm>
            <a:off x="3097662" y="3104827"/>
            <a:ext cx="513021" cy="512935"/>
            <a:chOff x="4049800" y="640400"/>
            <a:chExt cx="858900" cy="858900"/>
          </a:xfrm>
        </p:grpSpPr>
        <p:sp>
          <p:nvSpPr>
            <p:cNvPr id="5853" name="Google Shape;5853;p14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4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142"/>
          <p:cNvGrpSpPr/>
          <p:nvPr/>
        </p:nvGrpSpPr>
        <p:grpSpPr>
          <a:xfrm>
            <a:off x="3014861" y="3756719"/>
            <a:ext cx="686489" cy="686585"/>
            <a:chOff x="5080188" y="927900"/>
            <a:chExt cx="961200" cy="961200"/>
          </a:xfrm>
        </p:grpSpPr>
        <p:sp>
          <p:nvSpPr>
            <p:cNvPr id="5856" name="Google Shape;5856;p14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4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4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4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4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4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4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4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142"/>
          <p:cNvGrpSpPr/>
          <p:nvPr/>
        </p:nvGrpSpPr>
        <p:grpSpPr>
          <a:xfrm>
            <a:off x="3798012" y="3849448"/>
            <a:ext cx="510373" cy="510937"/>
            <a:chOff x="7508249" y="1522825"/>
            <a:chExt cx="1326332" cy="1322987"/>
          </a:xfrm>
        </p:grpSpPr>
        <p:sp>
          <p:nvSpPr>
            <p:cNvPr id="5865" name="Google Shape;5865;p14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4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4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4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4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4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2"/>
          <p:cNvGrpSpPr/>
          <p:nvPr/>
        </p:nvGrpSpPr>
        <p:grpSpPr>
          <a:xfrm>
            <a:off x="4489605" y="3850853"/>
            <a:ext cx="492652" cy="503348"/>
            <a:chOff x="6039282" y="1042577"/>
            <a:chExt cx="734315" cy="731929"/>
          </a:xfrm>
        </p:grpSpPr>
        <p:sp>
          <p:nvSpPr>
            <p:cNvPr id="5876" name="Google Shape;5876;p14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4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4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4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4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4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4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4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4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4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4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4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4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4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142"/>
          <p:cNvGrpSpPr/>
          <p:nvPr/>
        </p:nvGrpSpPr>
        <p:grpSpPr>
          <a:xfrm>
            <a:off x="5130019" y="2346894"/>
            <a:ext cx="483304" cy="504902"/>
            <a:chOff x="1825800" y="1651625"/>
            <a:chExt cx="568125" cy="591775"/>
          </a:xfrm>
        </p:grpSpPr>
        <p:sp>
          <p:nvSpPr>
            <p:cNvPr id="5898" name="Google Shape;5898;p14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4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4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14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4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4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5909" name="Google Shape;5909;p14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3" name="Shape 5913"/>
        <p:cNvGrpSpPr/>
        <p:nvPr/>
      </p:nvGrpSpPr>
      <p:grpSpPr>
        <a:xfrm>
          <a:off x="0" y="0"/>
          <a:ext cx="0" cy="0"/>
          <a:chOff x="0" y="0"/>
          <a:chExt cx="0" cy="0"/>
        </a:xfrm>
      </p:grpSpPr>
      <p:grpSp>
        <p:nvGrpSpPr>
          <p:cNvPr id="5914" name="Google Shape;5914;p143"/>
          <p:cNvGrpSpPr/>
          <p:nvPr/>
        </p:nvGrpSpPr>
        <p:grpSpPr>
          <a:xfrm>
            <a:off x="722058" y="957091"/>
            <a:ext cx="2492868" cy="1379876"/>
            <a:chOff x="2654821" y="2311071"/>
            <a:chExt cx="2279715" cy="1262120"/>
          </a:xfrm>
        </p:grpSpPr>
        <p:grpSp>
          <p:nvGrpSpPr>
            <p:cNvPr id="5915" name="Google Shape;5915;p143"/>
            <p:cNvGrpSpPr/>
            <p:nvPr/>
          </p:nvGrpSpPr>
          <p:grpSpPr>
            <a:xfrm>
              <a:off x="4034269" y="2840745"/>
              <a:ext cx="40212" cy="36437"/>
              <a:chOff x="4293400" y="2574725"/>
              <a:chExt cx="84425" cy="80100"/>
            </a:xfrm>
          </p:grpSpPr>
          <p:sp>
            <p:nvSpPr>
              <p:cNvPr id="5916" name="Google Shape;5916;p14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917" name="Google Shape;5917;p14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143"/>
            <p:cNvGrpSpPr/>
            <p:nvPr/>
          </p:nvGrpSpPr>
          <p:grpSpPr>
            <a:xfrm>
              <a:off x="3894606" y="2334874"/>
              <a:ext cx="913198" cy="518984"/>
              <a:chOff x="4000175" y="1462675"/>
              <a:chExt cx="1917275" cy="1140875"/>
            </a:xfrm>
          </p:grpSpPr>
          <p:sp>
            <p:nvSpPr>
              <p:cNvPr id="5919" name="Google Shape;5919;p14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920" name="Google Shape;5920;p143"/>
              <p:cNvGrpSpPr/>
              <p:nvPr/>
            </p:nvGrpSpPr>
            <p:grpSpPr>
              <a:xfrm>
                <a:off x="4000175" y="1462675"/>
                <a:ext cx="1917275" cy="1140875"/>
                <a:chOff x="4000175" y="1462675"/>
                <a:chExt cx="1917275" cy="1140875"/>
              </a:xfrm>
            </p:grpSpPr>
            <p:sp>
              <p:nvSpPr>
                <p:cNvPr id="5921" name="Google Shape;5921;p14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922" name="Google Shape;5922;p14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4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4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4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926" name="Google Shape;5926;p14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7" name="Google Shape;5927;p143"/>
            <p:cNvGrpSpPr/>
            <p:nvPr/>
          </p:nvGrpSpPr>
          <p:grpSpPr>
            <a:xfrm>
              <a:off x="3875768" y="2846704"/>
              <a:ext cx="44796" cy="47366"/>
              <a:chOff x="3960625" y="2587825"/>
              <a:chExt cx="94050" cy="104125"/>
            </a:xfrm>
          </p:grpSpPr>
          <p:sp>
            <p:nvSpPr>
              <p:cNvPr id="5928" name="Google Shape;5928;p14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929" name="Google Shape;5929;p14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143"/>
            <p:cNvGrpSpPr/>
            <p:nvPr/>
          </p:nvGrpSpPr>
          <p:grpSpPr>
            <a:xfrm>
              <a:off x="3782759" y="2807162"/>
              <a:ext cx="82686" cy="85487"/>
              <a:chOff x="3765350" y="2500900"/>
              <a:chExt cx="173600" cy="187925"/>
            </a:xfrm>
          </p:grpSpPr>
          <p:sp>
            <p:nvSpPr>
              <p:cNvPr id="5931" name="Google Shape;5931;p14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932" name="Google Shape;5932;p14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4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4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3"/>
            <p:cNvGrpSpPr/>
            <p:nvPr/>
          </p:nvGrpSpPr>
          <p:grpSpPr>
            <a:xfrm>
              <a:off x="3775674" y="2798496"/>
              <a:ext cx="40545" cy="23564"/>
              <a:chOff x="3750475" y="2481850"/>
              <a:chExt cx="85125" cy="51800"/>
            </a:xfrm>
          </p:grpSpPr>
          <p:sp>
            <p:nvSpPr>
              <p:cNvPr id="5938" name="Google Shape;5938;p14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4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940" name="Google Shape;5940;p143"/>
            <p:cNvGrpSpPr/>
            <p:nvPr/>
          </p:nvGrpSpPr>
          <p:grpSpPr>
            <a:xfrm>
              <a:off x="3716946" y="2776024"/>
              <a:ext cx="81971" cy="76912"/>
              <a:chOff x="3627175" y="2432450"/>
              <a:chExt cx="172100" cy="169075"/>
            </a:xfrm>
          </p:grpSpPr>
          <p:sp>
            <p:nvSpPr>
              <p:cNvPr id="5941" name="Google Shape;5941;p14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4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943" name="Google Shape;5943;p14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944" name="Google Shape;5944;p143"/>
            <p:cNvGrpSpPr/>
            <p:nvPr/>
          </p:nvGrpSpPr>
          <p:grpSpPr>
            <a:xfrm>
              <a:off x="3685682" y="2845624"/>
              <a:ext cx="29311" cy="45055"/>
              <a:chOff x="3561536" y="2585450"/>
              <a:chExt cx="61539" cy="99045"/>
            </a:xfrm>
          </p:grpSpPr>
          <p:sp>
            <p:nvSpPr>
              <p:cNvPr id="5945" name="Google Shape;5945;p14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4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947" name="Google Shape;5947;p143"/>
            <p:cNvGrpSpPr/>
            <p:nvPr/>
          </p:nvGrpSpPr>
          <p:grpSpPr>
            <a:xfrm>
              <a:off x="3849905" y="2572252"/>
              <a:ext cx="74339" cy="119559"/>
              <a:chOff x="3906325" y="1984500"/>
              <a:chExt cx="156075" cy="262825"/>
            </a:xfrm>
          </p:grpSpPr>
          <p:sp>
            <p:nvSpPr>
              <p:cNvPr id="5948" name="Google Shape;5948;p14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949" name="Google Shape;5949;p14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143"/>
            <p:cNvGrpSpPr/>
            <p:nvPr/>
          </p:nvGrpSpPr>
          <p:grpSpPr>
            <a:xfrm>
              <a:off x="2654821" y="2414345"/>
              <a:ext cx="667570" cy="558731"/>
              <a:chOff x="1397225" y="1637375"/>
              <a:chExt cx="1401575" cy="1228250"/>
            </a:xfrm>
          </p:grpSpPr>
          <p:sp>
            <p:nvSpPr>
              <p:cNvPr id="5951" name="Google Shape;5951;p14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952" name="Google Shape;5952;p143"/>
              <p:cNvGrpSpPr/>
              <p:nvPr/>
            </p:nvGrpSpPr>
            <p:grpSpPr>
              <a:xfrm>
                <a:off x="1397225" y="1637375"/>
                <a:ext cx="1398775" cy="1228250"/>
                <a:chOff x="1397225" y="1637375"/>
                <a:chExt cx="1398775" cy="1228250"/>
              </a:xfrm>
            </p:grpSpPr>
            <p:sp>
              <p:nvSpPr>
                <p:cNvPr id="5953" name="Google Shape;5953;p14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5" name="Google Shape;5955;p143"/>
            <p:cNvGrpSpPr/>
            <p:nvPr/>
          </p:nvGrpSpPr>
          <p:grpSpPr>
            <a:xfrm>
              <a:off x="3230417" y="3103734"/>
              <a:ext cx="282982" cy="280332"/>
              <a:chOff x="2605700" y="3152850"/>
              <a:chExt cx="594125" cy="616250"/>
            </a:xfrm>
          </p:grpSpPr>
          <p:sp>
            <p:nvSpPr>
              <p:cNvPr id="5956" name="Google Shape;5956;p14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957" name="Google Shape;5957;p14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958" name="Google Shape;5958;p143"/>
            <p:cNvGrpSpPr/>
            <p:nvPr/>
          </p:nvGrpSpPr>
          <p:grpSpPr>
            <a:xfrm>
              <a:off x="3265985" y="3226989"/>
              <a:ext cx="87151" cy="346202"/>
              <a:chOff x="2680375" y="3423800"/>
              <a:chExt cx="182975" cy="761050"/>
            </a:xfrm>
          </p:grpSpPr>
          <p:sp>
            <p:nvSpPr>
              <p:cNvPr id="5959" name="Google Shape;5959;p14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960" name="Google Shape;5960;p14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143"/>
            <p:cNvGrpSpPr/>
            <p:nvPr/>
          </p:nvGrpSpPr>
          <p:grpSpPr>
            <a:xfrm>
              <a:off x="3855466" y="3289811"/>
              <a:ext cx="112514" cy="94210"/>
              <a:chOff x="3918000" y="3561900"/>
              <a:chExt cx="236225" cy="207100"/>
            </a:xfrm>
          </p:grpSpPr>
          <p:sp>
            <p:nvSpPr>
              <p:cNvPr id="5962" name="Google Shape;5962;p14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963" name="Google Shape;5963;p14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4" name="Google Shape;5964;p14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967" name="Google Shape;5967;p143"/>
            <p:cNvGrpSpPr/>
            <p:nvPr/>
          </p:nvGrpSpPr>
          <p:grpSpPr>
            <a:xfrm>
              <a:off x="2905224" y="2311071"/>
              <a:ext cx="596721" cy="528992"/>
              <a:chOff x="1922950" y="1410350"/>
              <a:chExt cx="1252825" cy="1162875"/>
            </a:xfrm>
          </p:grpSpPr>
          <p:sp>
            <p:nvSpPr>
              <p:cNvPr id="5968" name="Google Shape;5968;p14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4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4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4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4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4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4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4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4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4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4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4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984" name="Google Shape;5984;p14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4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4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4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4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4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4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4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4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004" name="Google Shape;6004;p14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05" name="Google Shape;6005;p14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3"/>
            <p:cNvGrpSpPr/>
            <p:nvPr/>
          </p:nvGrpSpPr>
          <p:grpSpPr>
            <a:xfrm>
              <a:off x="3280929" y="3294542"/>
              <a:ext cx="109894" cy="272224"/>
              <a:chOff x="2711750" y="3572300"/>
              <a:chExt cx="230725" cy="598425"/>
            </a:xfrm>
          </p:grpSpPr>
          <p:sp>
            <p:nvSpPr>
              <p:cNvPr id="6007" name="Google Shape;6007;p14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4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9" name="Google Shape;6009;p14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0" name="Google Shape;6010;p143"/>
            <p:cNvGrpSpPr/>
            <p:nvPr/>
          </p:nvGrpSpPr>
          <p:grpSpPr>
            <a:xfrm>
              <a:off x="3790439" y="2408636"/>
              <a:ext cx="73017" cy="75684"/>
              <a:chOff x="3781475" y="1624825"/>
              <a:chExt cx="153300" cy="166375"/>
            </a:xfrm>
          </p:grpSpPr>
          <p:sp>
            <p:nvSpPr>
              <p:cNvPr id="6011" name="Google Shape;6011;p14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4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4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14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4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4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4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4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143"/>
            <p:cNvGrpSpPr/>
            <p:nvPr/>
          </p:nvGrpSpPr>
          <p:grpSpPr>
            <a:xfrm>
              <a:off x="4403342" y="3107749"/>
              <a:ext cx="316680" cy="101374"/>
              <a:chOff x="5068275" y="3161675"/>
              <a:chExt cx="664875" cy="222850"/>
            </a:xfrm>
          </p:grpSpPr>
          <p:sp>
            <p:nvSpPr>
              <p:cNvPr id="6023" name="Google Shape;6023;p14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4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4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4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7" name="Google Shape;6027;p14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4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4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4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4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4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4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4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4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4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4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4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4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4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4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4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143"/>
            <p:cNvGrpSpPr/>
            <p:nvPr/>
          </p:nvGrpSpPr>
          <p:grpSpPr>
            <a:xfrm>
              <a:off x="3697513" y="2707266"/>
              <a:ext cx="59549" cy="79733"/>
              <a:chOff x="3586375" y="2281300"/>
              <a:chExt cx="125025" cy="175275"/>
            </a:xfrm>
          </p:grpSpPr>
          <p:sp>
            <p:nvSpPr>
              <p:cNvPr id="6057" name="Google Shape;6057;p14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14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0" name="Google Shape;6060;p143"/>
            <p:cNvGrpSpPr/>
            <p:nvPr/>
          </p:nvGrpSpPr>
          <p:grpSpPr>
            <a:xfrm>
              <a:off x="4513224" y="3221724"/>
              <a:ext cx="274563" cy="280321"/>
              <a:chOff x="5298975" y="3412225"/>
              <a:chExt cx="576450" cy="616225"/>
            </a:xfrm>
          </p:grpSpPr>
          <p:sp>
            <p:nvSpPr>
              <p:cNvPr id="6061" name="Google Shape;6061;p14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62" name="Google Shape;6062;p14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143"/>
            <p:cNvGrpSpPr/>
            <p:nvPr/>
          </p:nvGrpSpPr>
          <p:grpSpPr>
            <a:xfrm>
              <a:off x="4824403" y="3421846"/>
              <a:ext cx="110132" cy="130647"/>
              <a:chOff x="5952300" y="3852150"/>
              <a:chExt cx="231225" cy="287200"/>
            </a:xfrm>
          </p:grpSpPr>
          <p:sp>
            <p:nvSpPr>
              <p:cNvPr id="6064" name="Google Shape;6064;p14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4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14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4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4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4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4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4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143"/>
            <p:cNvGrpSpPr/>
            <p:nvPr/>
          </p:nvGrpSpPr>
          <p:grpSpPr>
            <a:xfrm>
              <a:off x="4295710" y="3079670"/>
              <a:ext cx="14968" cy="27135"/>
              <a:chOff x="4842300" y="3099950"/>
              <a:chExt cx="31425" cy="59650"/>
            </a:xfrm>
          </p:grpSpPr>
          <p:sp>
            <p:nvSpPr>
              <p:cNvPr id="6075" name="Google Shape;6075;p14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14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4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4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7" name="Google Shape;6087;p143"/>
            <p:cNvGrpSpPr/>
            <p:nvPr/>
          </p:nvGrpSpPr>
          <p:grpSpPr>
            <a:xfrm>
              <a:off x="3831056" y="2816010"/>
              <a:ext cx="37378" cy="27612"/>
              <a:chOff x="3866750" y="2520350"/>
              <a:chExt cx="78475" cy="60700"/>
            </a:xfrm>
          </p:grpSpPr>
          <p:sp>
            <p:nvSpPr>
              <p:cNvPr id="6088" name="Google Shape;6088;p14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2" name="Google Shape;6092;p14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4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4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4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109" name="Google Shape;6109;p14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4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4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121" name="Google Shape;6121;p14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4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4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4" name="Google Shape;6134;p143"/>
            <p:cNvGrpSpPr/>
            <p:nvPr/>
          </p:nvGrpSpPr>
          <p:grpSpPr>
            <a:xfrm>
              <a:off x="3632736" y="3051591"/>
              <a:ext cx="63288" cy="45217"/>
              <a:chOff x="3450375" y="3038225"/>
              <a:chExt cx="132875" cy="99400"/>
            </a:xfrm>
          </p:grpSpPr>
          <p:sp>
            <p:nvSpPr>
              <p:cNvPr id="6135" name="Google Shape;6135;p14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4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14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146" name="Google Shape;6146;p14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4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4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156" name="Google Shape;6156;p14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4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4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162" name="Google Shape;6162;p14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4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4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143"/>
          <p:cNvGrpSpPr/>
          <p:nvPr/>
        </p:nvGrpSpPr>
        <p:grpSpPr>
          <a:xfrm>
            <a:off x="3530618" y="1021765"/>
            <a:ext cx="2078182" cy="1366558"/>
            <a:chOff x="235800" y="830650"/>
            <a:chExt cx="6978450" cy="4588844"/>
          </a:xfrm>
        </p:grpSpPr>
        <p:sp>
          <p:nvSpPr>
            <p:cNvPr id="6173" name="Google Shape;6173;p14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143"/>
          <p:cNvGrpSpPr/>
          <p:nvPr/>
        </p:nvGrpSpPr>
        <p:grpSpPr>
          <a:xfrm>
            <a:off x="719115" y="2852867"/>
            <a:ext cx="2622876" cy="1333540"/>
            <a:chOff x="238125" y="1038125"/>
            <a:chExt cx="7146800" cy="3633625"/>
          </a:xfrm>
        </p:grpSpPr>
        <p:sp>
          <p:nvSpPr>
            <p:cNvPr id="6180" name="Google Shape;6180;p14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4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4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4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4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4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4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4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4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4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4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4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4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4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4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4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4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4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4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4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4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4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4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4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4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4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4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4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4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4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4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4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4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4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4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4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4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4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4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4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4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4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4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4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4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4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4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4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4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4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4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4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4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4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4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4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4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4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4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4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4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4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4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4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4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4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4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4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4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4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4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4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4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4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4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4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4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4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4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4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4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4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4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4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4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4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4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4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4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4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4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4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4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4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4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4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4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4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4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4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4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4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4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4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4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4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4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4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4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4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4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4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4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4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4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4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4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4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4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4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4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4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4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4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4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4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4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4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4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4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4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4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4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4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4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4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4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4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4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4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4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4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4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4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4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4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4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4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4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4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4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4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14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4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4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4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4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4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4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4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4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4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4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4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4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4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14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4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4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4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4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4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4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4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4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4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4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4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4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4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4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4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4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4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4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4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4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4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4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4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4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4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4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4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4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4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4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4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4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4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4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4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4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4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4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4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4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4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4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4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4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4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4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4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4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14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4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4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4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4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4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4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4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4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4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4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4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4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14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4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4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4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4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4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4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4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4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4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4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4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4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4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4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4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4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4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4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4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4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4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4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4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4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4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4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4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4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4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4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4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4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4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4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4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4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4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4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4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4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4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4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4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4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4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4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4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4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4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14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4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4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4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4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4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4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4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4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4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4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14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14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4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14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14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4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4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14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4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4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4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4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4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4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4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4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4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4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4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4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4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4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4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4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4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4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4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4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4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4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4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4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4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4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4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4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4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4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4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4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4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4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4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4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4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4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4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4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4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4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4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4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4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4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14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14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4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4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4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4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4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4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4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4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4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4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4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4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4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4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4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4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4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4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4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4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4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4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4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4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4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4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4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4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14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4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4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4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4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4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4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14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4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4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4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4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4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4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4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14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4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4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4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4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4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4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4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4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14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4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4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4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4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4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4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4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4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4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4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4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4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4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4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14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14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4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4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4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4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4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4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4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4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4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4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14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4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4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4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4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4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4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4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4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4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4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4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4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4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4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4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4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4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4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4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4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4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4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4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4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4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4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4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4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4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4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4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4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4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4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4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4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4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4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4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4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4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4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4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4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4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4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4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4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4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4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4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4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4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4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4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4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4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4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4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4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4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4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4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4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4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4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4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4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4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4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4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4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4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4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4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4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4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4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4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4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4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4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4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4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4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4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4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4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4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4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4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4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4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14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4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4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4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4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4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14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4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4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4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4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4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4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14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4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4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4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4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14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4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4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4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4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4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4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4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4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4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4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4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4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4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4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4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4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4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4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4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4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4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4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4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4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4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4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4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4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4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4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4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4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4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4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4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4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4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4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4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4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4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4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4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4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4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4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4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4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4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4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4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4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4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4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4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4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4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4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14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4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4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4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4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4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4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4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4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4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4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4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4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4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4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4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4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4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4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4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4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4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4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4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14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4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4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4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4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4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4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4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4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4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4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4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4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4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4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4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4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4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4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4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4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4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4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4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4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4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4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4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4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4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4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4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4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4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4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4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4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4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4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4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4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4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4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4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4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4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4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4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4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4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4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4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4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4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4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4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4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4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4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4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4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4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4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4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4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4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4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4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4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4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4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4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4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4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4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4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4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4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4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4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4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4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4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14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4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4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14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4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4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4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4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4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4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4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4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4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4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4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4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4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4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4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4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4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4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4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4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4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4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4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4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4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4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4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4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4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4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4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4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4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4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4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4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14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4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4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4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4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4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4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4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4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4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4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4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4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4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4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4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4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4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4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4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4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4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4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4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4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4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4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4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4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4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4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4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4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4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4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4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4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4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4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4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4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4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4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4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4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4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4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4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4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4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4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4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4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4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4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4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4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14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4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4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4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4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4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4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4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4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4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4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4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4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4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4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4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4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4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4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4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4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4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4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4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4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4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4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4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4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4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4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4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4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4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4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4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4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4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4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4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4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4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4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4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4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4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4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4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4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4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4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4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4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4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4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4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4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4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4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4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4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4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4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4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4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4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4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4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4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4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4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4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4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4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4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4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4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4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4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4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4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4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4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4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4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4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4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4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4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4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4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4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4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4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4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4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4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4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4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4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4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4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4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4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4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4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4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4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4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4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4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4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4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4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4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4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4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4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4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4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4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4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4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4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4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4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4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4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4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4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4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143"/>
          <p:cNvGrpSpPr/>
          <p:nvPr/>
        </p:nvGrpSpPr>
        <p:grpSpPr>
          <a:xfrm>
            <a:off x="5834043" y="994977"/>
            <a:ext cx="2590840" cy="1380235"/>
            <a:chOff x="233350" y="949250"/>
            <a:chExt cx="7137300" cy="3802300"/>
          </a:xfrm>
        </p:grpSpPr>
        <p:sp>
          <p:nvSpPr>
            <p:cNvPr id="7753" name="Google Shape;7753;p14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4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4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4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4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4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4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4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4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4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4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4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4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4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4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4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4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4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143"/>
          <p:cNvGrpSpPr/>
          <p:nvPr/>
        </p:nvGrpSpPr>
        <p:grpSpPr>
          <a:xfrm>
            <a:off x="7648472" y="3039750"/>
            <a:ext cx="104231" cy="320340"/>
            <a:chOff x="7564426" y="3224343"/>
            <a:chExt cx="119985" cy="368801"/>
          </a:xfrm>
        </p:grpSpPr>
        <p:sp>
          <p:nvSpPr>
            <p:cNvPr id="7805" name="Google Shape;7805;p14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143"/>
          <p:cNvGrpSpPr/>
          <p:nvPr/>
        </p:nvGrpSpPr>
        <p:grpSpPr>
          <a:xfrm>
            <a:off x="7347961" y="3033852"/>
            <a:ext cx="189489" cy="332132"/>
            <a:chOff x="8370831" y="3202002"/>
            <a:chExt cx="218129" cy="382376"/>
          </a:xfrm>
        </p:grpSpPr>
        <p:sp>
          <p:nvSpPr>
            <p:cNvPr id="7808" name="Google Shape;7808;p14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143"/>
          <p:cNvGrpSpPr/>
          <p:nvPr/>
        </p:nvGrpSpPr>
        <p:grpSpPr>
          <a:xfrm>
            <a:off x="8071350" y="3444984"/>
            <a:ext cx="309429" cy="267000"/>
            <a:chOff x="6742064" y="3750480"/>
            <a:chExt cx="399315" cy="344560"/>
          </a:xfrm>
        </p:grpSpPr>
        <p:sp>
          <p:nvSpPr>
            <p:cNvPr id="7811" name="Google Shape;7811;p14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4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143"/>
          <p:cNvGrpSpPr/>
          <p:nvPr/>
        </p:nvGrpSpPr>
        <p:grpSpPr>
          <a:xfrm>
            <a:off x="7610369" y="3796031"/>
            <a:ext cx="180437" cy="281608"/>
            <a:chOff x="7248525" y="3739696"/>
            <a:chExt cx="230531" cy="359790"/>
          </a:xfrm>
        </p:grpSpPr>
        <p:sp>
          <p:nvSpPr>
            <p:cNvPr id="7814" name="Google Shape;7814;p14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4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143"/>
          <p:cNvGrpSpPr/>
          <p:nvPr/>
        </p:nvGrpSpPr>
        <p:grpSpPr>
          <a:xfrm>
            <a:off x="7856288" y="3439255"/>
            <a:ext cx="162896" cy="278710"/>
            <a:chOff x="7601242" y="3729267"/>
            <a:chExt cx="222566" cy="380803"/>
          </a:xfrm>
        </p:grpSpPr>
        <p:sp>
          <p:nvSpPr>
            <p:cNvPr id="7817" name="Google Shape;7817;p14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9" name="Google Shape;7819;p14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0" name="Google Shape;7820;p143"/>
          <p:cNvGrpSpPr/>
          <p:nvPr/>
        </p:nvGrpSpPr>
        <p:grpSpPr>
          <a:xfrm>
            <a:off x="7345934" y="3440396"/>
            <a:ext cx="193543" cy="275990"/>
            <a:chOff x="8304647" y="3738687"/>
            <a:chExt cx="225076" cy="320956"/>
          </a:xfrm>
        </p:grpSpPr>
        <p:sp>
          <p:nvSpPr>
            <p:cNvPr id="7821" name="Google Shape;7821;p14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143"/>
          <p:cNvGrpSpPr/>
          <p:nvPr/>
        </p:nvGrpSpPr>
        <p:grpSpPr>
          <a:xfrm>
            <a:off x="7618426" y="3440396"/>
            <a:ext cx="178492" cy="275990"/>
            <a:chOff x="8615101" y="3738687"/>
            <a:chExt cx="207573" cy="320956"/>
          </a:xfrm>
        </p:grpSpPr>
        <p:sp>
          <p:nvSpPr>
            <p:cNvPr id="7825" name="Google Shape;7825;p14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4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14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9" name="Google Shape;7829;p143"/>
          <p:cNvGrpSpPr/>
          <p:nvPr/>
        </p:nvGrpSpPr>
        <p:grpSpPr>
          <a:xfrm>
            <a:off x="6013131" y="3561884"/>
            <a:ext cx="557670" cy="511283"/>
            <a:chOff x="6015419" y="3716859"/>
            <a:chExt cx="557671" cy="511283"/>
          </a:xfrm>
        </p:grpSpPr>
        <p:sp>
          <p:nvSpPr>
            <p:cNvPr id="7830" name="Google Shape;7830;p14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1" name="Google Shape;7831;p143"/>
            <p:cNvGrpSpPr/>
            <p:nvPr/>
          </p:nvGrpSpPr>
          <p:grpSpPr>
            <a:xfrm>
              <a:off x="6036094" y="3716980"/>
              <a:ext cx="529860" cy="510468"/>
              <a:chOff x="6036094" y="3716980"/>
              <a:chExt cx="529860" cy="510468"/>
            </a:xfrm>
          </p:grpSpPr>
          <p:sp>
            <p:nvSpPr>
              <p:cNvPr id="7832" name="Google Shape;7832;p14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4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4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42" name="Google Shape;7842;p143"/>
          <p:cNvGrpSpPr/>
          <p:nvPr/>
        </p:nvGrpSpPr>
        <p:grpSpPr>
          <a:xfrm>
            <a:off x="6642016" y="2918653"/>
            <a:ext cx="576302" cy="511871"/>
            <a:chOff x="6644304" y="3073628"/>
            <a:chExt cx="576302" cy="511871"/>
          </a:xfrm>
        </p:grpSpPr>
        <p:sp>
          <p:nvSpPr>
            <p:cNvPr id="7843" name="Google Shape;7843;p14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4" name="Google Shape;7844;p143"/>
            <p:cNvGrpSpPr/>
            <p:nvPr/>
          </p:nvGrpSpPr>
          <p:grpSpPr>
            <a:xfrm>
              <a:off x="6712169" y="3085440"/>
              <a:ext cx="481622" cy="494913"/>
              <a:chOff x="6712169" y="3085440"/>
              <a:chExt cx="481622" cy="494913"/>
            </a:xfrm>
          </p:grpSpPr>
          <p:sp>
            <p:nvSpPr>
              <p:cNvPr id="7845" name="Google Shape;7845;p14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4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0" name="Google Shape;7850;p14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3" name="Google Shape;7853;p14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4" name="Google Shape;7854;p143"/>
          <p:cNvGrpSpPr/>
          <p:nvPr/>
        </p:nvGrpSpPr>
        <p:grpSpPr>
          <a:xfrm>
            <a:off x="6649867" y="3561648"/>
            <a:ext cx="560631" cy="511352"/>
            <a:chOff x="6652154" y="3716623"/>
            <a:chExt cx="560631" cy="511352"/>
          </a:xfrm>
        </p:grpSpPr>
        <p:sp>
          <p:nvSpPr>
            <p:cNvPr id="7855" name="Google Shape;7855;p14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6" name="Google Shape;7856;p143"/>
            <p:cNvGrpSpPr/>
            <p:nvPr/>
          </p:nvGrpSpPr>
          <p:grpSpPr>
            <a:xfrm>
              <a:off x="6669657" y="3716715"/>
              <a:ext cx="466779" cy="464290"/>
              <a:chOff x="6669657" y="3716715"/>
              <a:chExt cx="466779" cy="464290"/>
            </a:xfrm>
          </p:grpSpPr>
          <p:sp>
            <p:nvSpPr>
              <p:cNvPr id="7857" name="Google Shape;7857;p14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4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4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4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4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4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0" name="Google Shape;7870;p143"/>
          <p:cNvGrpSpPr/>
          <p:nvPr/>
        </p:nvGrpSpPr>
        <p:grpSpPr>
          <a:xfrm>
            <a:off x="7843958" y="3843056"/>
            <a:ext cx="187557" cy="187557"/>
            <a:chOff x="8565775" y="671075"/>
            <a:chExt cx="441000" cy="441000"/>
          </a:xfrm>
        </p:grpSpPr>
        <p:sp>
          <p:nvSpPr>
            <p:cNvPr id="7871" name="Google Shape;7871;p14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3" name="Google Shape;7873;p14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4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5" name="Google Shape;7875;p143"/>
          <p:cNvGrpSpPr/>
          <p:nvPr/>
        </p:nvGrpSpPr>
        <p:grpSpPr>
          <a:xfrm>
            <a:off x="5997813" y="2921275"/>
            <a:ext cx="587871" cy="512373"/>
            <a:chOff x="6000100" y="3076250"/>
            <a:chExt cx="587871" cy="512373"/>
          </a:xfrm>
        </p:grpSpPr>
        <p:sp>
          <p:nvSpPr>
            <p:cNvPr id="7876" name="Google Shape;7876;p14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7" name="Google Shape;7877;p143"/>
            <p:cNvGrpSpPr/>
            <p:nvPr/>
          </p:nvGrpSpPr>
          <p:grpSpPr>
            <a:xfrm>
              <a:off x="6031360" y="3076713"/>
              <a:ext cx="539107" cy="480965"/>
              <a:chOff x="6031360" y="3076713"/>
              <a:chExt cx="539107" cy="480965"/>
            </a:xfrm>
          </p:grpSpPr>
          <p:sp>
            <p:nvSpPr>
              <p:cNvPr id="7878" name="Google Shape;7878;p14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4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4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4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5" name="Google Shape;7885;p143"/>
          <p:cNvGrpSpPr/>
          <p:nvPr/>
        </p:nvGrpSpPr>
        <p:grpSpPr>
          <a:xfrm>
            <a:off x="3574273" y="2854307"/>
            <a:ext cx="2241344" cy="1330656"/>
            <a:chOff x="3597785" y="3065882"/>
            <a:chExt cx="2241344" cy="1330656"/>
          </a:xfrm>
        </p:grpSpPr>
        <p:grpSp>
          <p:nvGrpSpPr>
            <p:cNvPr id="7886" name="Google Shape;7886;p143"/>
            <p:cNvGrpSpPr/>
            <p:nvPr/>
          </p:nvGrpSpPr>
          <p:grpSpPr>
            <a:xfrm>
              <a:off x="5296908" y="3937355"/>
              <a:ext cx="143198" cy="32380"/>
              <a:chOff x="5296908" y="3937355"/>
              <a:chExt cx="143198" cy="32380"/>
            </a:xfrm>
          </p:grpSpPr>
          <p:sp>
            <p:nvSpPr>
              <p:cNvPr id="7887" name="Google Shape;7887;p14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8" name="Google Shape;7888;p143"/>
              <p:cNvGrpSpPr/>
              <p:nvPr/>
            </p:nvGrpSpPr>
            <p:grpSpPr>
              <a:xfrm>
                <a:off x="5402331" y="3937355"/>
                <a:ext cx="37776" cy="32380"/>
                <a:chOff x="5402331" y="3937355"/>
                <a:chExt cx="37776" cy="32380"/>
              </a:xfrm>
            </p:grpSpPr>
            <p:sp>
              <p:nvSpPr>
                <p:cNvPr id="7889" name="Google Shape;7889;p14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4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143"/>
              <p:cNvGrpSpPr/>
              <p:nvPr/>
            </p:nvGrpSpPr>
            <p:grpSpPr>
              <a:xfrm>
                <a:off x="5296908" y="3937355"/>
                <a:ext cx="37783" cy="32380"/>
                <a:chOff x="5296908" y="3937355"/>
                <a:chExt cx="37783" cy="32380"/>
              </a:xfrm>
            </p:grpSpPr>
            <p:sp>
              <p:nvSpPr>
                <p:cNvPr id="7892" name="Google Shape;7892;p14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4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94" name="Google Shape;7894;p143"/>
            <p:cNvGrpSpPr/>
            <p:nvPr/>
          </p:nvGrpSpPr>
          <p:grpSpPr>
            <a:xfrm>
              <a:off x="4724163" y="3119631"/>
              <a:ext cx="120838" cy="84218"/>
              <a:chOff x="4724163" y="3119631"/>
              <a:chExt cx="120838" cy="84218"/>
            </a:xfrm>
          </p:grpSpPr>
          <p:grpSp>
            <p:nvGrpSpPr>
              <p:cNvPr id="7895" name="Google Shape;7895;p143"/>
              <p:cNvGrpSpPr/>
              <p:nvPr/>
            </p:nvGrpSpPr>
            <p:grpSpPr>
              <a:xfrm>
                <a:off x="4746712" y="3132773"/>
                <a:ext cx="86869" cy="56424"/>
                <a:chOff x="4746712" y="3132773"/>
                <a:chExt cx="86869" cy="56424"/>
              </a:xfrm>
            </p:grpSpPr>
            <p:sp>
              <p:nvSpPr>
                <p:cNvPr id="7896" name="Google Shape;7896;p14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3"/>
              <p:cNvGrpSpPr/>
              <p:nvPr/>
            </p:nvGrpSpPr>
            <p:grpSpPr>
              <a:xfrm>
                <a:off x="4773634" y="3143336"/>
                <a:ext cx="37776" cy="32451"/>
                <a:chOff x="4773634" y="3143336"/>
                <a:chExt cx="37776" cy="32451"/>
              </a:xfrm>
            </p:grpSpPr>
            <p:sp>
              <p:nvSpPr>
                <p:cNvPr id="7899" name="Google Shape;7899;p14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143"/>
              <p:cNvGrpSpPr/>
              <p:nvPr/>
            </p:nvGrpSpPr>
            <p:grpSpPr>
              <a:xfrm>
                <a:off x="4724163" y="3131248"/>
                <a:ext cx="37776" cy="32459"/>
                <a:chOff x="4724163" y="3131248"/>
                <a:chExt cx="37776" cy="32459"/>
              </a:xfrm>
            </p:grpSpPr>
            <p:sp>
              <p:nvSpPr>
                <p:cNvPr id="7902" name="Google Shape;7902;p14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143"/>
              <p:cNvGrpSpPr/>
              <p:nvPr/>
            </p:nvGrpSpPr>
            <p:grpSpPr>
              <a:xfrm>
                <a:off x="4755081" y="3176054"/>
                <a:ext cx="32357" cy="27795"/>
                <a:chOff x="4755081" y="3176054"/>
                <a:chExt cx="32357" cy="27795"/>
              </a:xfrm>
            </p:grpSpPr>
            <p:sp>
              <p:nvSpPr>
                <p:cNvPr id="7905" name="Google Shape;7905;p14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4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143"/>
              <p:cNvGrpSpPr/>
              <p:nvPr/>
            </p:nvGrpSpPr>
            <p:grpSpPr>
              <a:xfrm>
                <a:off x="4812550" y="3119631"/>
                <a:ext cx="32451" cy="27803"/>
                <a:chOff x="4812550" y="3119631"/>
                <a:chExt cx="32451" cy="27803"/>
              </a:xfrm>
            </p:grpSpPr>
            <p:sp>
              <p:nvSpPr>
                <p:cNvPr id="7908" name="Google Shape;7908;p14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10" name="Google Shape;7910;p143"/>
            <p:cNvGrpSpPr/>
            <p:nvPr/>
          </p:nvGrpSpPr>
          <p:grpSpPr>
            <a:xfrm>
              <a:off x="5382826" y="4027197"/>
              <a:ext cx="268967" cy="250422"/>
              <a:chOff x="5382826" y="4027197"/>
              <a:chExt cx="268967" cy="250422"/>
            </a:xfrm>
          </p:grpSpPr>
          <p:grpSp>
            <p:nvGrpSpPr>
              <p:cNvPr id="7911" name="Google Shape;7911;p143"/>
              <p:cNvGrpSpPr/>
              <p:nvPr/>
            </p:nvGrpSpPr>
            <p:grpSpPr>
              <a:xfrm>
                <a:off x="5405280" y="4042510"/>
                <a:ext cx="237570" cy="218647"/>
                <a:chOff x="5405280" y="4042510"/>
                <a:chExt cx="237570" cy="218647"/>
              </a:xfrm>
            </p:grpSpPr>
            <p:sp>
              <p:nvSpPr>
                <p:cNvPr id="7912" name="Google Shape;7912;p14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4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143"/>
              <p:cNvGrpSpPr/>
              <p:nvPr/>
            </p:nvGrpSpPr>
            <p:grpSpPr>
              <a:xfrm>
                <a:off x="5382826" y="4125549"/>
                <a:ext cx="37776" cy="32380"/>
                <a:chOff x="5382826" y="4125549"/>
                <a:chExt cx="37776" cy="32380"/>
              </a:xfrm>
            </p:grpSpPr>
            <p:sp>
              <p:nvSpPr>
                <p:cNvPr id="7919" name="Google Shape;7919;p14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43"/>
              <p:cNvGrpSpPr/>
              <p:nvPr/>
            </p:nvGrpSpPr>
            <p:grpSpPr>
              <a:xfrm>
                <a:off x="5475680" y="4195587"/>
                <a:ext cx="37783" cy="32364"/>
                <a:chOff x="5475680" y="4195587"/>
                <a:chExt cx="37783" cy="32364"/>
              </a:xfrm>
            </p:grpSpPr>
            <p:sp>
              <p:nvSpPr>
                <p:cNvPr id="7922" name="Google Shape;7922;p14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4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143"/>
              <p:cNvGrpSpPr/>
              <p:nvPr/>
            </p:nvGrpSpPr>
            <p:grpSpPr>
              <a:xfrm>
                <a:off x="5532575" y="4027197"/>
                <a:ext cx="33308" cy="32262"/>
                <a:chOff x="5532575" y="4027197"/>
                <a:chExt cx="33308" cy="32262"/>
              </a:xfrm>
            </p:grpSpPr>
            <p:sp>
              <p:nvSpPr>
                <p:cNvPr id="7925" name="Google Shape;7925;p14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143"/>
              <p:cNvGrpSpPr/>
              <p:nvPr/>
            </p:nvGrpSpPr>
            <p:grpSpPr>
              <a:xfrm>
                <a:off x="5590706" y="4245348"/>
                <a:ext cx="33497" cy="32270"/>
                <a:chOff x="5590706" y="4245348"/>
                <a:chExt cx="33497" cy="32270"/>
              </a:xfrm>
            </p:grpSpPr>
            <p:sp>
              <p:nvSpPr>
                <p:cNvPr id="7928" name="Google Shape;7928;p14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143"/>
              <p:cNvGrpSpPr/>
              <p:nvPr/>
            </p:nvGrpSpPr>
            <p:grpSpPr>
              <a:xfrm>
                <a:off x="5618681" y="4109677"/>
                <a:ext cx="33112" cy="32357"/>
                <a:chOff x="5618681" y="4109677"/>
                <a:chExt cx="33112" cy="32357"/>
              </a:xfrm>
            </p:grpSpPr>
            <p:sp>
              <p:nvSpPr>
                <p:cNvPr id="7931" name="Google Shape;7931;p14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3"/>
              <p:cNvGrpSpPr/>
              <p:nvPr/>
            </p:nvGrpSpPr>
            <p:grpSpPr>
              <a:xfrm>
                <a:off x="5479298" y="4128262"/>
                <a:ext cx="31405" cy="26906"/>
                <a:chOff x="5479298" y="4128262"/>
                <a:chExt cx="31405" cy="26906"/>
              </a:xfrm>
            </p:grpSpPr>
            <p:sp>
              <p:nvSpPr>
                <p:cNvPr id="7934" name="Google Shape;7934;p14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143"/>
              <p:cNvGrpSpPr/>
              <p:nvPr/>
            </p:nvGrpSpPr>
            <p:grpSpPr>
              <a:xfrm>
                <a:off x="5582903" y="4180116"/>
                <a:ext cx="31499" cy="26898"/>
                <a:chOff x="5582903" y="4180116"/>
                <a:chExt cx="31499" cy="26898"/>
              </a:xfrm>
            </p:grpSpPr>
            <p:sp>
              <p:nvSpPr>
                <p:cNvPr id="7937" name="Google Shape;7937;p14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9" name="Google Shape;7939;p143"/>
            <p:cNvGrpSpPr/>
            <p:nvPr/>
          </p:nvGrpSpPr>
          <p:grpSpPr>
            <a:xfrm>
              <a:off x="3977681" y="3230323"/>
              <a:ext cx="94584" cy="84085"/>
              <a:chOff x="3977681" y="3230323"/>
              <a:chExt cx="94584" cy="84085"/>
            </a:xfrm>
          </p:grpSpPr>
          <p:grpSp>
            <p:nvGrpSpPr>
              <p:cNvPr id="7940" name="Google Shape;7940;p143"/>
              <p:cNvGrpSpPr/>
              <p:nvPr/>
            </p:nvGrpSpPr>
            <p:grpSpPr>
              <a:xfrm>
                <a:off x="4000135" y="3243041"/>
                <a:ext cx="59570" cy="57186"/>
                <a:chOff x="4000135" y="3243041"/>
                <a:chExt cx="59570" cy="57186"/>
              </a:xfrm>
            </p:grpSpPr>
            <p:sp>
              <p:nvSpPr>
                <p:cNvPr id="7941" name="Google Shape;7941;p14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4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4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143"/>
              <p:cNvGrpSpPr/>
              <p:nvPr/>
            </p:nvGrpSpPr>
            <p:grpSpPr>
              <a:xfrm>
                <a:off x="3977681" y="3245872"/>
                <a:ext cx="37783" cy="32380"/>
                <a:chOff x="3977681" y="3245872"/>
                <a:chExt cx="37783" cy="32380"/>
              </a:xfrm>
            </p:grpSpPr>
            <p:sp>
              <p:nvSpPr>
                <p:cNvPr id="7945" name="Google Shape;7945;p14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3"/>
              <p:cNvGrpSpPr/>
              <p:nvPr/>
            </p:nvGrpSpPr>
            <p:grpSpPr>
              <a:xfrm>
                <a:off x="4040860" y="3262672"/>
                <a:ext cx="31405" cy="27001"/>
                <a:chOff x="4040860" y="3262672"/>
                <a:chExt cx="31405" cy="27001"/>
              </a:xfrm>
            </p:grpSpPr>
            <p:sp>
              <p:nvSpPr>
                <p:cNvPr id="7948" name="Google Shape;7948;p14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3"/>
              <p:cNvGrpSpPr/>
              <p:nvPr/>
            </p:nvGrpSpPr>
            <p:grpSpPr>
              <a:xfrm>
                <a:off x="4021072" y="3230323"/>
                <a:ext cx="31397" cy="26906"/>
                <a:chOff x="4021072" y="3230323"/>
                <a:chExt cx="31397" cy="26906"/>
              </a:xfrm>
            </p:grpSpPr>
            <p:sp>
              <p:nvSpPr>
                <p:cNvPr id="7951" name="Google Shape;7951;p14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43"/>
              <p:cNvGrpSpPr/>
              <p:nvPr/>
            </p:nvGrpSpPr>
            <p:grpSpPr>
              <a:xfrm>
                <a:off x="4001472" y="3287462"/>
                <a:ext cx="31499" cy="26945"/>
                <a:chOff x="4001472" y="3287462"/>
                <a:chExt cx="31499" cy="26945"/>
              </a:xfrm>
            </p:grpSpPr>
            <p:sp>
              <p:nvSpPr>
                <p:cNvPr id="7954" name="Google Shape;7954;p14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6" name="Google Shape;7956;p143"/>
            <p:cNvGrpSpPr/>
            <p:nvPr/>
          </p:nvGrpSpPr>
          <p:grpSpPr>
            <a:xfrm>
              <a:off x="4084715" y="3258865"/>
              <a:ext cx="184961" cy="137268"/>
              <a:chOff x="4084715" y="3258865"/>
              <a:chExt cx="184961" cy="137268"/>
            </a:xfrm>
          </p:grpSpPr>
          <p:grpSp>
            <p:nvGrpSpPr>
              <p:cNvPr id="7957" name="Google Shape;7957;p143"/>
              <p:cNvGrpSpPr/>
              <p:nvPr/>
            </p:nvGrpSpPr>
            <p:grpSpPr>
              <a:xfrm>
                <a:off x="4107453" y="3271583"/>
                <a:ext cx="153470" cy="110275"/>
                <a:chOff x="4107453" y="3271583"/>
                <a:chExt cx="153470" cy="110275"/>
              </a:xfrm>
            </p:grpSpPr>
            <p:sp>
              <p:nvSpPr>
                <p:cNvPr id="7958" name="Google Shape;7958;p14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3"/>
              <p:cNvGrpSpPr/>
              <p:nvPr/>
            </p:nvGrpSpPr>
            <p:grpSpPr>
              <a:xfrm>
                <a:off x="4136947" y="3258865"/>
                <a:ext cx="31499" cy="27001"/>
                <a:chOff x="4136947" y="3258865"/>
                <a:chExt cx="31499" cy="27001"/>
              </a:xfrm>
            </p:grpSpPr>
            <p:sp>
              <p:nvSpPr>
                <p:cNvPr id="7963" name="Google Shape;7963;p14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143"/>
              <p:cNvGrpSpPr/>
              <p:nvPr/>
            </p:nvGrpSpPr>
            <p:grpSpPr>
              <a:xfrm>
                <a:off x="4084715" y="3266478"/>
                <a:ext cx="31468" cy="26898"/>
                <a:chOff x="4084715" y="3266478"/>
                <a:chExt cx="31468" cy="26898"/>
              </a:xfrm>
            </p:grpSpPr>
            <p:sp>
              <p:nvSpPr>
                <p:cNvPr id="7966" name="Google Shape;7966;p14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4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43"/>
              <p:cNvGrpSpPr/>
              <p:nvPr/>
            </p:nvGrpSpPr>
            <p:grpSpPr>
              <a:xfrm>
                <a:off x="4159213" y="3279849"/>
                <a:ext cx="31405" cy="26945"/>
                <a:chOff x="4159213" y="3279849"/>
                <a:chExt cx="31405" cy="26945"/>
              </a:xfrm>
            </p:grpSpPr>
            <p:sp>
              <p:nvSpPr>
                <p:cNvPr id="7969" name="Google Shape;7969;p14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43"/>
              <p:cNvGrpSpPr/>
              <p:nvPr/>
            </p:nvGrpSpPr>
            <p:grpSpPr>
              <a:xfrm>
                <a:off x="4201550" y="3266502"/>
                <a:ext cx="31405" cy="26883"/>
                <a:chOff x="4201550" y="3266502"/>
                <a:chExt cx="31405" cy="26883"/>
              </a:xfrm>
            </p:grpSpPr>
            <p:sp>
              <p:nvSpPr>
                <p:cNvPr id="7972" name="Google Shape;7972;p14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3"/>
              <p:cNvGrpSpPr/>
              <p:nvPr/>
            </p:nvGrpSpPr>
            <p:grpSpPr>
              <a:xfrm>
                <a:off x="4201550" y="3338278"/>
                <a:ext cx="31405" cy="26930"/>
                <a:chOff x="4201550" y="3338278"/>
                <a:chExt cx="31405" cy="26930"/>
              </a:xfrm>
            </p:grpSpPr>
            <p:sp>
              <p:nvSpPr>
                <p:cNvPr id="7975" name="Google Shape;7975;p14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3"/>
              <p:cNvGrpSpPr/>
              <p:nvPr/>
            </p:nvGrpSpPr>
            <p:grpSpPr>
              <a:xfrm>
                <a:off x="4238272" y="3369132"/>
                <a:ext cx="31405" cy="27001"/>
                <a:chOff x="4238272" y="3369132"/>
                <a:chExt cx="31405" cy="27001"/>
              </a:xfrm>
            </p:grpSpPr>
            <p:sp>
              <p:nvSpPr>
                <p:cNvPr id="7978" name="Google Shape;7978;p14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0" name="Google Shape;7980;p143"/>
            <p:cNvGrpSpPr/>
            <p:nvPr/>
          </p:nvGrpSpPr>
          <p:grpSpPr>
            <a:xfrm>
              <a:off x="4068639" y="3200169"/>
              <a:ext cx="77643" cy="37272"/>
              <a:chOff x="4068639" y="3200169"/>
              <a:chExt cx="77643" cy="37272"/>
            </a:xfrm>
          </p:grpSpPr>
          <p:sp>
            <p:nvSpPr>
              <p:cNvPr id="7981" name="Google Shape;7981;p14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2" name="Google Shape;7982;p143"/>
              <p:cNvGrpSpPr/>
              <p:nvPr/>
            </p:nvGrpSpPr>
            <p:grpSpPr>
              <a:xfrm>
                <a:off x="4114878" y="3200169"/>
                <a:ext cx="31405" cy="26993"/>
                <a:chOff x="4114878" y="3200169"/>
                <a:chExt cx="31405" cy="26993"/>
              </a:xfrm>
            </p:grpSpPr>
            <p:sp>
              <p:nvSpPr>
                <p:cNvPr id="7983" name="Google Shape;7983;p14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4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143"/>
              <p:cNvGrpSpPr/>
              <p:nvPr/>
            </p:nvGrpSpPr>
            <p:grpSpPr>
              <a:xfrm>
                <a:off x="4068639" y="3210535"/>
                <a:ext cx="31499" cy="26906"/>
                <a:chOff x="4068639" y="3210535"/>
                <a:chExt cx="31499" cy="26906"/>
              </a:xfrm>
            </p:grpSpPr>
            <p:sp>
              <p:nvSpPr>
                <p:cNvPr id="7986" name="Google Shape;7986;p14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8" name="Google Shape;7988;p143"/>
            <p:cNvGrpSpPr/>
            <p:nvPr/>
          </p:nvGrpSpPr>
          <p:grpSpPr>
            <a:xfrm>
              <a:off x="3869702" y="3066935"/>
              <a:ext cx="382664" cy="190294"/>
              <a:chOff x="3869702" y="3066935"/>
              <a:chExt cx="382664" cy="190294"/>
            </a:xfrm>
          </p:grpSpPr>
          <p:grpSp>
            <p:nvGrpSpPr>
              <p:cNvPr id="7989" name="Google Shape;7989;p143"/>
              <p:cNvGrpSpPr/>
              <p:nvPr/>
            </p:nvGrpSpPr>
            <p:grpSpPr>
              <a:xfrm>
                <a:off x="3888633" y="3082351"/>
                <a:ext cx="351172" cy="160698"/>
                <a:chOff x="3888633" y="3082351"/>
                <a:chExt cx="351172" cy="160698"/>
              </a:xfrm>
            </p:grpSpPr>
            <p:sp>
              <p:nvSpPr>
                <p:cNvPr id="7990" name="Google Shape;7990;p14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4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4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4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4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143"/>
              <p:cNvGrpSpPr/>
              <p:nvPr/>
            </p:nvGrpSpPr>
            <p:grpSpPr>
              <a:xfrm>
                <a:off x="4143703" y="3066935"/>
                <a:ext cx="37783" cy="32357"/>
                <a:chOff x="4143703" y="3066935"/>
                <a:chExt cx="37783" cy="32357"/>
              </a:xfrm>
            </p:grpSpPr>
            <p:sp>
              <p:nvSpPr>
                <p:cNvPr id="7997" name="Google Shape;7997;p14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4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143"/>
              <p:cNvGrpSpPr/>
              <p:nvPr/>
            </p:nvGrpSpPr>
            <p:grpSpPr>
              <a:xfrm>
                <a:off x="4044565" y="3103563"/>
                <a:ext cx="37783" cy="32451"/>
                <a:chOff x="4044565" y="3103563"/>
                <a:chExt cx="37783" cy="32451"/>
              </a:xfrm>
            </p:grpSpPr>
            <p:sp>
              <p:nvSpPr>
                <p:cNvPr id="8000" name="Google Shape;8000;p14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143"/>
              <p:cNvGrpSpPr/>
              <p:nvPr/>
            </p:nvGrpSpPr>
            <p:grpSpPr>
              <a:xfrm>
                <a:off x="4017454" y="3188237"/>
                <a:ext cx="37776" cy="32357"/>
                <a:chOff x="4017454" y="3188237"/>
                <a:chExt cx="37776" cy="32357"/>
              </a:xfrm>
            </p:grpSpPr>
            <p:sp>
              <p:nvSpPr>
                <p:cNvPr id="8003" name="Google Shape;8003;p14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143"/>
              <p:cNvGrpSpPr/>
              <p:nvPr/>
            </p:nvGrpSpPr>
            <p:grpSpPr>
              <a:xfrm>
                <a:off x="3921548" y="3157509"/>
                <a:ext cx="37783" cy="32357"/>
                <a:chOff x="3921548" y="3157509"/>
                <a:chExt cx="37783" cy="32357"/>
              </a:xfrm>
            </p:grpSpPr>
            <p:sp>
              <p:nvSpPr>
                <p:cNvPr id="8006" name="Google Shape;8006;p14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4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143"/>
              <p:cNvGrpSpPr/>
              <p:nvPr/>
            </p:nvGrpSpPr>
            <p:grpSpPr>
              <a:xfrm>
                <a:off x="3939056" y="3211620"/>
                <a:ext cx="37783" cy="32380"/>
                <a:chOff x="3939056" y="3211620"/>
                <a:chExt cx="37783" cy="32380"/>
              </a:xfrm>
            </p:grpSpPr>
            <p:sp>
              <p:nvSpPr>
                <p:cNvPr id="8009" name="Google Shape;8009;p14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143"/>
              <p:cNvGrpSpPr/>
              <p:nvPr/>
            </p:nvGrpSpPr>
            <p:grpSpPr>
              <a:xfrm>
                <a:off x="4176240" y="3136965"/>
                <a:ext cx="31405" cy="26930"/>
                <a:chOff x="4176240" y="3136965"/>
                <a:chExt cx="31405" cy="26930"/>
              </a:xfrm>
            </p:grpSpPr>
            <p:sp>
              <p:nvSpPr>
                <p:cNvPr id="8012" name="Google Shape;8012;p14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4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143"/>
              <p:cNvGrpSpPr/>
              <p:nvPr/>
            </p:nvGrpSpPr>
            <p:grpSpPr>
              <a:xfrm>
                <a:off x="4133148" y="3152593"/>
                <a:ext cx="31499" cy="27001"/>
                <a:chOff x="4133148" y="3152593"/>
                <a:chExt cx="31499" cy="27001"/>
              </a:xfrm>
            </p:grpSpPr>
            <p:sp>
              <p:nvSpPr>
                <p:cNvPr id="8015" name="Google Shape;8015;p14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3"/>
              <p:cNvGrpSpPr/>
              <p:nvPr/>
            </p:nvGrpSpPr>
            <p:grpSpPr>
              <a:xfrm>
                <a:off x="4220866" y="3073534"/>
                <a:ext cx="31499" cy="26898"/>
                <a:chOff x="4220866" y="3073534"/>
                <a:chExt cx="31499" cy="26898"/>
              </a:xfrm>
            </p:grpSpPr>
            <p:sp>
              <p:nvSpPr>
                <p:cNvPr id="8018" name="Google Shape;8018;p14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143"/>
              <p:cNvGrpSpPr/>
              <p:nvPr/>
            </p:nvGrpSpPr>
            <p:grpSpPr>
              <a:xfrm>
                <a:off x="3869702" y="3230323"/>
                <a:ext cx="31499" cy="26906"/>
                <a:chOff x="3869702" y="3230323"/>
                <a:chExt cx="31499" cy="26906"/>
              </a:xfrm>
            </p:grpSpPr>
            <p:sp>
              <p:nvSpPr>
                <p:cNvPr id="8021" name="Google Shape;8021;p14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4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23" name="Google Shape;8023;p143"/>
            <p:cNvGrpSpPr/>
            <p:nvPr/>
          </p:nvGrpSpPr>
          <p:grpSpPr>
            <a:xfrm>
              <a:off x="4271383" y="3065882"/>
              <a:ext cx="304556" cy="341663"/>
              <a:chOff x="4271383" y="3065882"/>
              <a:chExt cx="304556" cy="341663"/>
            </a:xfrm>
          </p:grpSpPr>
          <p:grpSp>
            <p:nvGrpSpPr>
              <p:cNvPr id="8024" name="Google Shape;8024;p143"/>
              <p:cNvGrpSpPr/>
              <p:nvPr/>
            </p:nvGrpSpPr>
            <p:grpSpPr>
              <a:xfrm>
                <a:off x="4293838" y="3078639"/>
                <a:ext cx="269353" cy="311973"/>
                <a:chOff x="4293838" y="3078639"/>
                <a:chExt cx="269353" cy="311973"/>
              </a:xfrm>
            </p:grpSpPr>
            <p:sp>
              <p:nvSpPr>
                <p:cNvPr id="8025" name="Google Shape;8025;p14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4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4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4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4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143"/>
              <p:cNvGrpSpPr/>
              <p:nvPr/>
            </p:nvGrpSpPr>
            <p:grpSpPr>
              <a:xfrm>
                <a:off x="4538164" y="3342061"/>
                <a:ext cx="37776" cy="32380"/>
                <a:chOff x="4538164" y="3342061"/>
                <a:chExt cx="37776" cy="32380"/>
              </a:xfrm>
            </p:grpSpPr>
            <p:sp>
              <p:nvSpPr>
                <p:cNvPr id="8043" name="Google Shape;8043;p14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4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143"/>
              <p:cNvGrpSpPr/>
              <p:nvPr/>
            </p:nvGrpSpPr>
            <p:grpSpPr>
              <a:xfrm>
                <a:off x="4271383" y="3194742"/>
                <a:ext cx="37783" cy="32420"/>
                <a:chOff x="4271383" y="3194742"/>
                <a:chExt cx="37783" cy="32420"/>
              </a:xfrm>
            </p:grpSpPr>
            <p:sp>
              <p:nvSpPr>
                <p:cNvPr id="8046" name="Google Shape;8046;p14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143"/>
              <p:cNvGrpSpPr/>
              <p:nvPr/>
            </p:nvGrpSpPr>
            <p:grpSpPr>
              <a:xfrm>
                <a:off x="4284416" y="3084058"/>
                <a:ext cx="37783" cy="32357"/>
                <a:chOff x="4284416" y="3084058"/>
                <a:chExt cx="37783" cy="32357"/>
              </a:xfrm>
            </p:grpSpPr>
            <p:sp>
              <p:nvSpPr>
                <p:cNvPr id="8049" name="Google Shape;8049;p14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4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143"/>
              <p:cNvGrpSpPr/>
              <p:nvPr/>
            </p:nvGrpSpPr>
            <p:grpSpPr>
              <a:xfrm>
                <a:off x="4478697" y="3297561"/>
                <a:ext cx="37776" cy="32451"/>
                <a:chOff x="4478697" y="3297561"/>
                <a:chExt cx="37776" cy="32451"/>
              </a:xfrm>
            </p:grpSpPr>
            <p:sp>
              <p:nvSpPr>
                <p:cNvPr id="8052" name="Google Shape;8052;p14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143"/>
              <p:cNvGrpSpPr/>
              <p:nvPr/>
            </p:nvGrpSpPr>
            <p:grpSpPr>
              <a:xfrm>
                <a:off x="4411813" y="3331711"/>
                <a:ext cx="37776" cy="32451"/>
                <a:chOff x="4411813" y="3331711"/>
                <a:chExt cx="37776" cy="32451"/>
              </a:xfrm>
            </p:grpSpPr>
            <p:sp>
              <p:nvSpPr>
                <p:cNvPr id="8055" name="Google Shape;8055;p14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4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143"/>
              <p:cNvGrpSpPr/>
              <p:nvPr/>
            </p:nvGrpSpPr>
            <p:grpSpPr>
              <a:xfrm>
                <a:off x="4337984" y="3375188"/>
                <a:ext cx="37776" cy="32357"/>
                <a:chOff x="4337984" y="3375188"/>
                <a:chExt cx="37776" cy="32357"/>
              </a:xfrm>
            </p:grpSpPr>
            <p:sp>
              <p:nvSpPr>
                <p:cNvPr id="8058" name="Google Shape;8058;p14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143"/>
              <p:cNvGrpSpPr/>
              <p:nvPr/>
            </p:nvGrpSpPr>
            <p:grpSpPr>
              <a:xfrm>
                <a:off x="4494867" y="3090530"/>
                <a:ext cx="37878" cy="32451"/>
                <a:chOff x="4494867" y="3090530"/>
                <a:chExt cx="37878" cy="32451"/>
              </a:xfrm>
            </p:grpSpPr>
            <p:sp>
              <p:nvSpPr>
                <p:cNvPr id="8061" name="Google Shape;8061;p14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143"/>
              <p:cNvGrpSpPr/>
              <p:nvPr/>
            </p:nvGrpSpPr>
            <p:grpSpPr>
              <a:xfrm>
                <a:off x="4525124" y="3207774"/>
                <a:ext cx="37783" cy="32420"/>
                <a:chOff x="4525124" y="3207774"/>
                <a:chExt cx="37783" cy="32420"/>
              </a:xfrm>
            </p:grpSpPr>
            <p:sp>
              <p:nvSpPr>
                <p:cNvPr id="8064" name="Google Shape;8064;p14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143"/>
              <p:cNvGrpSpPr/>
              <p:nvPr/>
            </p:nvGrpSpPr>
            <p:grpSpPr>
              <a:xfrm>
                <a:off x="4440544" y="3176479"/>
                <a:ext cx="31499" cy="26898"/>
                <a:chOff x="4440544" y="3176479"/>
                <a:chExt cx="31499" cy="26898"/>
              </a:xfrm>
            </p:grpSpPr>
            <p:sp>
              <p:nvSpPr>
                <p:cNvPr id="8067" name="Google Shape;8067;p14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4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143"/>
              <p:cNvGrpSpPr/>
              <p:nvPr/>
            </p:nvGrpSpPr>
            <p:grpSpPr>
              <a:xfrm>
                <a:off x="4350545" y="3156400"/>
                <a:ext cx="31405" cy="27001"/>
                <a:chOff x="4350545" y="3156400"/>
                <a:chExt cx="31405" cy="27001"/>
              </a:xfrm>
            </p:grpSpPr>
            <p:sp>
              <p:nvSpPr>
                <p:cNvPr id="8070" name="Google Shape;8070;p14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143"/>
              <p:cNvGrpSpPr/>
              <p:nvPr/>
            </p:nvGrpSpPr>
            <p:grpSpPr>
              <a:xfrm>
                <a:off x="4376703" y="3255058"/>
                <a:ext cx="31405" cy="27001"/>
                <a:chOff x="4376703" y="3255058"/>
                <a:chExt cx="31405" cy="27001"/>
              </a:xfrm>
            </p:grpSpPr>
            <p:sp>
              <p:nvSpPr>
                <p:cNvPr id="8073" name="Google Shape;8073;p14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4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143"/>
              <p:cNvGrpSpPr/>
              <p:nvPr/>
            </p:nvGrpSpPr>
            <p:grpSpPr>
              <a:xfrm>
                <a:off x="4331322" y="3283656"/>
                <a:ext cx="31405" cy="26945"/>
                <a:chOff x="4331322" y="3283656"/>
                <a:chExt cx="31405" cy="26945"/>
              </a:xfrm>
            </p:grpSpPr>
            <p:sp>
              <p:nvSpPr>
                <p:cNvPr id="8076" name="Google Shape;8076;p14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143"/>
              <p:cNvGrpSpPr/>
              <p:nvPr/>
            </p:nvGrpSpPr>
            <p:grpSpPr>
              <a:xfrm>
                <a:off x="4380510" y="3065882"/>
                <a:ext cx="31405" cy="26938"/>
                <a:chOff x="4380510" y="3065882"/>
                <a:chExt cx="31405" cy="26938"/>
              </a:xfrm>
            </p:grpSpPr>
            <p:sp>
              <p:nvSpPr>
                <p:cNvPr id="8079" name="Google Shape;8079;p14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4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1" name="Google Shape;8081;p143"/>
            <p:cNvGrpSpPr/>
            <p:nvPr/>
          </p:nvGrpSpPr>
          <p:grpSpPr>
            <a:xfrm>
              <a:off x="4558998" y="3188237"/>
              <a:ext cx="1280131" cy="1052746"/>
              <a:chOff x="4558998" y="3188237"/>
              <a:chExt cx="1280131" cy="1052746"/>
            </a:xfrm>
          </p:grpSpPr>
          <p:sp>
            <p:nvSpPr>
              <p:cNvPr id="8082" name="Google Shape;8082;p14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3" name="Google Shape;8083;p143"/>
              <p:cNvGrpSpPr/>
              <p:nvPr/>
            </p:nvGrpSpPr>
            <p:grpSpPr>
              <a:xfrm>
                <a:off x="4579164" y="3203653"/>
                <a:ext cx="1244833" cy="1020397"/>
                <a:chOff x="4579164" y="3203653"/>
                <a:chExt cx="1244833" cy="1020397"/>
              </a:xfrm>
            </p:grpSpPr>
            <p:sp>
              <p:nvSpPr>
                <p:cNvPr id="8084" name="Google Shape;8084;p14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4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143"/>
                <p:cNvGrpSpPr/>
                <p:nvPr/>
              </p:nvGrpSpPr>
              <p:grpSpPr>
                <a:xfrm>
                  <a:off x="4579164" y="3203653"/>
                  <a:ext cx="1244833" cy="1020397"/>
                  <a:chOff x="4579164" y="3203653"/>
                  <a:chExt cx="1244833" cy="1020397"/>
                </a:xfrm>
              </p:grpSpPr>
              <p:sp>
                <p:nvSpPr>
                  <p:cNvPr id="8087" name="Google Shape;8087;p14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143"/>
                  <p:cNvGrpSpPr/>
                  <p:nvPr/>
                </p:nvGrpSpPr>
                <p:grpSpPr>
                  <a:xfrm>
                    <a:off x="4579164" y="3203653"/>
                    <a:ext cx="1244833" cy="1020397"/>
                    <a:chOff x="4579164" y="3203653"/>
                    <a:chExt cx="1244833" cy="1020397"/>
                  </a:xfrm>
                </p:grpSpPr>
                <p:sp>
                  <p:nvSpPr>
                    <p:cNvPr id="8090" name="Google Shape;8090;p14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4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4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8" name="Google Shape;8098;p143"/>
                    <p:cNvGrpSpPr/>
                    <p:nvPr/>
                  </p:nvGrpSpPr>
                  <p:grpSpPr>
                    <a:xfrm>
                      <a:off x="4579164" y="3203653"/>
                      <a:ext cx="1244833" cy="1020397"/>
                      <a:chOff x="4579164" y="3203653"/>
                      <a:chExt cx="1244833" cy="1020397"/>
                    </a:xfrm>
                  </p:grpSpPr>
                  <p:sp>
                    <p:nvSpPr>
                      <p:cNvPr id="8099" name="Google Shape;8099;p14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4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4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4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4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4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4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3" name="Google Shape;8113;p143"/>
                      <p:cNvGrpSpPr/>
                      <p:nvPr/>
                    </p:nvGrpSpPr>
                    <p:grpSpPr>
                      <a:xfrm>
                        <a:off x="4579164" y="3203653"/>
                        <a:ext cx="1244833" cy="1020397"/>
                        <a:chOff x="4579164" y="3203653"/>
                        <a:chExt cx="1244833" cy="1020397"/>
                      </a:xfrm>
                    </p:grpSpPr>
                    <p:sp>
                      <p:nvSpPr>
                        <p:cNvPr id="8114" name="Google Shape;8114;p14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4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4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4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4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4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4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4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8" name="Google Shape;8138;p143"/>
                        <p:cNvGrpSpPr/>
                        <p:nvPr/>
                      </p:nvGrpSpPr>
                      <p:grpSpPr>
                        <a:xfrm>
                          <a:off x="4579164" y="3203653"/>
                          <a:ext cx="1244833" cy="1020397"/>
                          <a:chOff x="4579164" y="3203653"/>
                          <a:chExt cx="1244833" cy="1020397"/>
                        </a:xfrm>
                      </p:grpSpPr>
                      <p:sp>
                        <p:nvSpPr>
                          <p:cNvPr id="8139" name="Google Shape;8139;p14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0" name="Google Shape;8140;p143"/>
                          <p:cNvGrpSpPr/>
                          <p:nvPr/>
                        </p:nvGrpSpPr>
                        <p:grpSpPr>
                          <a:xfrm>
                            <a:off x="4579164" y="3203653"/>
                            <a:ext cx="1244833" cy="1020397"/>
                            <a:chOff x="4579164" y="3203653"/>
                            <a:chExt cx="1244833" cy="1020397"/>
                          </a:xfrm>
                        </p:grpSpPr>
                        <p:sp>
                          <p:nvSpPr>
                            <p:cNvPr id="8141" name="Google Shape;8141;p14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4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4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8" name="Google Shape;8148;p143"/>
                            <p:cNvGrpSpPr/>
                            <p:nvPr/>
                          </p:nvGrpSpPr>
                          <p:grpSpPr>
                            <a:xfrm>
                              <a:off x="4579164" y="3203653"/>
                              <a:ext cx="1244833" cy="1020397"/>
                              <a:chOff x="4579164" y="3203653"/>
                              <a:chExt cx="1244833" cy="1020397"/>
                            </a:xfrm>
                          </p:grpSpPr>
                          <p:sp>
                            <p:nvSpPr>
                              <p:cNvPr id="8149" name="Google Shape;8149;p14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4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4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4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4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2" name="Google Shape;8162;p143"/>
                              <p:cNvGrpSpPr/>
                              <p:nvPr/>
                            </p:nvGrpSpPr>
                            <p:grpSpPr>
                              <a:xfrm>
                                <a:off x="4579164" y="3203653"/>
                                <a:ext cx="1244833" cy="1020397"/>
                                <a:chOff x="4579164" y="3203653"/>
                                <a:chExt cx="1244833" cy="1020397"/>
                              </a:xfrm>
                            </p:grpSpPr>
                            <p:sp>
                              <p:nvSpPr>
                                <p:cNvPr id="8163" name="Google Shape;8163;p14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4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4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143"/>
                                <p:cNvGrpSpPr/>
                                <p:nvPr/>
                              </p:nvGrpSpPr>
                              <p:grpSpPr>
                                <a:xfrm>
                                  <a:off x="4579164" y="3203653"/>
                                  <a:ext cx="1244833" cy="1020397"/>
                                  <a:chOff x="4579164" y="3203653"/>
                                  <a:chExt cx="1244833" cy="1020397"/>
                                </a:xfrm>
                              </p:grpSpPr>
                              <p:sp>
                                <p:nvSpPr>
                                  <p:cNvPr id="8171" name="Google Shape;8171;p14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4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4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6" name="Google Shape;8176;p143"/>
                                  <p:cNvGrpSpPr/>
                                  <p:nvPr/>
                                </p:nvGrpSpPr>
                                <p:grpSpPr>
                                  <a:xfrm>
                                    <a:off x="4579164" y="3203653"/>
                                    <a:ext cx="1244833" cy="1020397"/>
                                    <a:chOff x="4579164" y="3203653"/>
                                    <a:chExt cx="1244833" cy="1020397"/>
                                  </a:xfrm>
                                </p:grpSpPr>
                                <p:sp>
                                  <p:nvSpPr>
                                    <p:cNvPr id="8177" name="Google Shape;8177;p14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181" name="Google Shape;8181;p14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4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84" name="Google Shape;8184;p14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185" name="Google Shape;8185;p143"/>
              <p:cNvGrpSpPr/>
              <p:nvPr/>
            </p:nvGrpSpPr>
            <p:grpSpPr>
              <a:xfrm>
                <a:off x="4595437" y="3598775"/>
                <a:ext cx="37776" cy="32451"/>
                <a:chOff x="4595437" y="3598775"/>
                <a:chExt cx="37776" cy="32451"/>
              </a:xfrm>
            </p:grpSpPr>
            <p:sp>
              <p:nvSpPr>
                <p:cNvPr id="8186" name="Google Shape;8186;p14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43"/>
              <p:cNvGrpSpPr/>
              <p:nvPr/>
            </p:nvGrpSpPr>
            <p:grpSpPr>
              <a:xfrm>
                <a:off x="4641864" y="3524443"/>
                <a:ext cx="37776" cy="32380"/>
                <a:chOff x="4641864" y="3524443"/>
                <a:chExt cx="37776" cy="32380"/>
              </a:xfrm>
            </p:grpSpPr>
            <p:sp>
              <p:nvSpPr>
                <p:cNvPr id="8189" name="Google Shape;8189;p14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3"/>
              <p:cNvGrpSpPr/>
              <p:nvPr/>
            </p:nvGrpSpPr>
            <p:grpSpPr>
              <a:xfrm>
                <a:off x="4648431" y="3893901"/>
                <a:ext cx="37776" cy="32357"/>
                <a:chOff x="4648431" y="3893901"/>
                <a:chExt cx="37776" cy="32357"/>
              </a:xfrm>
            </p:grpSpPr>
            <p:sp>
              <p:nvSpPr>
                <p:cNvPr id="8192" name="Google Shape;8192;p14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143"/>
              <p:cNvGrpSpPr/>
              <p:nvPr/>
            </p:nvGrpSpPr>
            <p:grpSpPr>
              <a:xfrm>
                <a:off x="4567752" y="3722908"/>
                <a:ext cx="37870" cy="32380"/>
                <a:chOff x="4567752" y="3722908"/>
                <a:chExt cx="37870" cy="32380"/>
              </a:xfrm>
            </p:grpSpPr>
            <p:sp>
              <p:nvSpPr>
                <p:cNvPr id="8195" name="Google Shape;8195;p14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4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143"/>
              <p:cNvGrpSpPr/>
              <p:nvPr/>
            </p:nvGrpSpPr>
            <p:grpSpPr>
              <a:xfrm>
                <a:off x="4617506" y="3652052"/>
                <a:ext cx="37783" cy="32357"/>
                <a:chOff x="4617506" y="3652052"/>
                <a:chExt cx="37783" cy="32357"/>
              </a:xfrm>
            </p:grpSpPr>
            <p:sp>
              <p:nvSpPr>
                <p:cNvPr id="8198" name="Google Shape;8198;p14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143"/>
              <p:cNvGrpSpPr/>
              <p:nvPr/>
            </p:nvGrpSpPr>
            <p:grpSpPr>
              <a:xfrm>
                <a:off x="4739005" y="3554149"/>
                <a:ext cx="37870" cy="32357"/>
                <a:chOff x="4739005" y="3554149"/>
                <a:chExt cx="37870" cy="32357"/>
              </a:xfrm>
            </p:grpSpPr>
            <p:sp>
              <p:nvSpPr>
                <p:cNvPr id="8201" name="Google Shape;8201;p14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143"/>
              <p:cNvGrpSpPr/>
              <p:nvPr/>
            </p:nvGrpSpPr>
            <p:grpSpPr>
              <a:xfrm>
                <a:off x="4806557" y="3630258"/>
                <a:ext cx="37776" cy="32364"/>
                <a:chOff x="4806557" y="3630258"/>
                <a:chExt cx="37776" cy="32364"/>
              </a:xfrm>
            </p:grpSpPr>
            <p:sp>
              <p:nvSpPr>
                <p:cNvPr id="8204" name="Google Shape;8204;p14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4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143"/>
              <p:cNvGrpSpPr/>
              <p:nvPr/>
            </p:nvGrpSpPr>
            <p:grpSpPr>
              <a:xfrm>
                <a:off x="4737007" y="4004357"/>
                <a:ext cx="37870" cy="32357"/>
                <a:chOff x="4737007" y="4004357"/>
                <a:chExt cx="37870" cy="32357"/>
              </a:xfrm>
            </p:grpSpPr>
            <p:sp>
              <p:nvSpPr>
                <p:cNvPr id="8207" name="Google Shape;8207;p14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143"/>
              <p:cNvGrpSpPr/>
              <p:nvPr/>
            </p:nvGrpSpPr>
            <p:grpSpPr>
              <a:xfrm>
                <a:off x="4773634" y="4208627"/>
                <a:ext cx="37776" cy="32357"/>
                <a:chOff x="4773634" y="4208627"/>
                <a:chExt cx="37776" cy="32357"/>
              </a:xfrm>
            </p:grpSpPr>
            <p:sp>
              <p:nvSpPr>
                <p:cNvPr id="8210" name="Google Shape;8210;p14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143"/>
              <p:cNvGrpSpPr/>
              <p:nvPr/>
            </p:nvGrpSpPr>
            <p:grpSpPr>
              <a:xfrm>
                <a:off x="4888282" y="4074764"/>
                <a:ext cx="37776" cy="32451"/>
                <a:chOff x="4888282" y="4074764"/>
                <a:chExt cx="37776" cy="32451"/>
              </a:xfrm>
            </p:grpSpPr>
            <p:sp>
              <p:nvSpPr>
                <p:cNvPr id="8213" name="Google Shape;8213;p14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4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143"/>
              <p:cNvGrpSpPr/>
              <p:nvPr/>
            </p:nvGrpSpPr>
            <p:grpSpPr>
              <a:xfrm>
                <a:off x="4901315" y="3804271"/>
                <a:ext cx="37776" cy="32364"/>
                <a:chOff x="4901315" y="3804271"/>
                <a:chExt cx="37776" cy="32364"/>
              </a:xfrm>
            </p:grpSpPr>
            <p:sp>
              <p:nvSpPr>
                <p:cNvPr id="8216" name="Google Shape;8216;p14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143"/>
              <p:cNvGrpSpPr/>
              <p:nvPr/>
            </p:nvGrpSpPr>
            <p:grpSpPr>
              <a:xfrm>
                <a:off x="4866394" y="3715035"/>
                <a:ext cx="37846" cy="32357"/>
                <a:chOff x="4866394" y="3715035"/>
                <a:chExt cx="37846" cy="32357"/>
              </a:xfrm>
            </p:grpSpPr>
            <p:sp>
              <p:nvSpPr>
                <p:cNvPr id="8219" name="Google Shape;8219;p14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43"/>
              <p:cNvGrpSpPr/>
              <p:nvPr/>
            </p:nvGrpSpPr>
            <p:grpSpPr>
              <a:xfrm>
                <a:off x="4979233" y="3839798"/>
                <a:ext cx="37878" cy="32420"/>
                <a:chOff x="4979233" y="3839798"/>
                <a:chExt cx="37878" cy="32420"/>
              </a:xfrm>
            </p:grpSpPr>
            <p:sp>
              <p:nvSpPr>
                <p:cNvPr id="8222" name="Google Shape;8222;p14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4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143"/>
              <p:cNvGrpSpPr/>
              <p:nvPr/>
            </p:nvGrpSpPr>
            <p:grpSpPr>
              <a:xfrm>
                <a:off x="4790662" y="3679147"/>
                <a:ext cx="37783" cy="32380"/>
                <a:chOff x="4790662" y="3679147"/>
                <a:chExt cx="37783" cy="32380"/>
              </a:xfrm>
            </p:grpSpPr>
            <p:sp>
              <p:nvSpPr>
                <p:cNvPr id="8225" name="Google Shape;8225;p14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143"/>
              <p:cNvGrpSpPr/>
              <p:nvPr/>
            </p:nvGrpSpPr>
            <p:grpSpPr>
              <a:xfrm>
                <a:off x="4857263" y="3557861"/>
                <a:ext cx="37776" cy="32357"/>
                <a:chOff x="4857263" y="3557861"/>
                <a:chExt cx="37776" cy="32357"/>
              </a:xfrm>
            </p:grpSpPr>
            <p:sp>
              <p:nvSpPr>
                <p:cNvPr id="8228" name="Google Shape;8228;p14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143"/>
              <p:cNvGrpSpPr/>
              <p:nvPr/>
            </p:nvGrpSpPr>
            <p:grpSpPr>
              <a:xfrm>
                <a:off x="4883902" y="3648033"/>
                <a:ext cx="37783" cy="32380"/>
                <a:chOff x="4883902" y="3648033"/>
                <a:chExt cx="37783" cy="32380"/>
              </a:xfrm>
            </p:grpSpPr>
            <p:sp>
              <p:nvSpPr>
                <p:cNvPr id="8231" name="Google Shape;8231;p14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4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143"/>
              <p:cNvGrpSpPr/>
              <p:nvPr/>
            </p:nvGrpSpPr>
            <p:grpSpPr>
              <a:xfrm>
                <a:off x="4907780" y="3347220"/>
                <a:ext cx="37878" cy="32357"/>
                <a:chOff x="4907780" y="3347220"/>
                <a:chExt cx="37878" cy="32357"/>
              </a:xfrm>
            </p:grpSpPr>
            <p:sp>
              <p:nvSpPr>
                <p:cNvPr id="8234" name="Google Shape;8234;p14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143"/>
              <p:cNvGrpSpPr/>
              <p:nvPr/>
            </p:nvGrpSpPr>
            <p:grpSpPr>
              <a:xfrm>
                <a:off x="5065048" y="3738150"/>
                <a:ext cx="37783" cy="32364"/>
                <a:chOff x="5065048" y="3738150"/>
                <a:chExt cx="37783" cy="32364"/>
              </a:xfrm>
            </p:grpSpPr>
            <p:sp>
              <p:nvSpPr>
                <p:cNvPr id="8237" name="Google Shape;8237;p14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143"/>
              <p:cNvGrpSpPr/>
              <p:nvPr/>
            </p:nvGrpSpPr>
            <p:grpSpPr>
              <a:xfrm>
                <a:off x="5071616" y="3284615"/>
                <a:ext cx="37783" cy="32357"/>
                <a:chOff x="5071616" y="3284615"/>
                <a:chExt cx="37783" cy="32357"/>
              </a:xfrm>
            </p:grpSpPr>
            <p:sp>
              <p:nvSpPr>
                <p:cNvPr id="8240" name="Google Shape;8240;p14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4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143"/>
              <p:cNvGrpSpPr/>
              <p:nvPr/>
            </p:nvGrpSpPr>
            <p:grpSpPr>
              <a:xfrm>
                <a:off x="5389291" y="3759921"/>
                <a:ext cx="37783" cy="32380"/>
                <a:chOff x="5389291" y="3759921"/>
                <a:chExt cx="37783" cy="32380"/>
              </a:xfrm>
            </p:grpSpPr>
            <p:sp>
              <p:nvSpPr>
                <p:cNvPr id="8243" name="Google Shape;8243;p14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143"/>
              <p:cNvGrpSpPr/>
              <p:nvPr/>
            </p:nvGrpSpPr>
            <p:grpSpPr>
              <a:xfrm>
                <a:off x="5431534" y="3632932"/>
                <a:ext cx="37878" cy="32451"/>
                <a:chOff x="5431534" y="3632932"/>
                <a:chExt cx="37878" cy="32451"/>
              </a:xfrm>
            </p:grpSpPr>
            <p:sp>
              <p:nvSpPr>
                <p:cNvPr id="8246" name="Google Shape;8246;p14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4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143"/>
              <p:cNvGrpSpPr/>
              <p:nvPr/>
            </p:nvGrpSpPr>
            <p:grpSpPr>
              <a:xfrm>
                <a:off x="5540755" y="3544829"/>
                <a:ext cx="37783" cy="32357"/>
                <a:chOff x="5540755" y="3544829"/>
                <a:chExt cx="37783" cy="32357"/>
              </a:xfrm>
            </p:grpSpPr>
            <p:sp>
              <p:nvSpPr>
                <p:cNvPr id="8249" name="Google Shape;8249;p14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143"/>
              <p:cNvGrpSpPr/>
              <p:nvPr/>
            </p:nvGrpSpPr>
            <p:grpSpPr>
              <a:xfrm>
                <a:off x="5579293" y="3412107"/>
                <a:ext cx="37776" cy="32357"/>
                <a:chOff x="5579293" y="3412107"/>
                <a:chExt cx="37776" cy="32357"/>
              </a:xfrm>
            </p:grpSpPr>
            <p:sp>
              <p:nvSpPr>
                <p:cNvPr id="8252" name="Google Shape;8252;p14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14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143"/>
              <p:cNvGrpSpPr/>
              <p:nvPr/>
            </p:nvGrpSpPr>
            <p:grpSpPr>
              <a:xfrm>
                <a:off x="5801346" y="3284615"/>
                <a:ext cx="37783" cy="32357"/>
                <a:chOff x="5801346" y="3284615"/>
                <a:chExt cx="37783" cy="32357"/>
              </a:xfrm>
            </p:grpSpPr>
            <p:sp>
              <p:nvSpPr>
                <p:cNvPr id="8255" name="Google Shape;8255;p14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143"/>
              <p:cNvGrpSpPr/>
              <p:nvPr/>
            </p:nvGrpSpPr>
            <p:grpSpPr>
              <a:xfrm>
                <a:off x="5763578" y="3399067"/>
                <a:ext cx="37776" cy="32364"/>
                <a:chOff x="5763578" y="3399067"/>
                <a:chExt cx="37776" cy="32364"/>
              </a:xfrm>
            </p:grpSpPr>
            <p:sp>
              <p:nvSpPr>
                <p:cNvPr id="8258" name="Google Shape;8258;p14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143"/>
              <p:cNvGrpSpPr/>
              <p:nvPr/>
            </p:nvGrpSpPr>
            <p:grpSpPr>
              <a:xfrm>
                <a:off x="5395858" y="3230952"/>
                <a:ext cx="37776" cy="32364"/>
                <a:chOff x="5395858" y="3230952"/>
                <a:chExt cx="37776" cy="32364"/>
              </a:xfrm>
            </p:grpSpPr>
            <p:sp>
              <p:nvSpPr>
                <p:cNvPr id="8261" name="Google Shape;8261;p14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4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143"/>
              <p:cNvGrpSpPr/>
              <p:nvPr/>
            </p:nvGrpSpPr>
            <p:grpSpPr>
              <a:xfrm>
                <a:off x="5264088" y="3188237"/>
                <a:ext cx="37776" cy="32357"/>
                <a:chOff x="5264088" y="3188237"/>
                <a:chExt cx="37776" cy="32357"/>
              </a:xfrm>
            </p:grpSpPr>
            <p:sp>
              <p:nvSpPr>
                <p:cNvPr id="8264" name="Google Shape;8264;p14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143"/>
              <p:cNvGrpSpPr/>
              <p:nvPr/>
            </p:nvGrpSpPr>
            <p:grpSpPr>
              <a:xfrm>
                <a:off x="5585758" y="3237425"/>
                <a:ext cx="37878" cy="32357"/>
                <a:chOff x="5585758" y="3237425"/>
                <a:chExt cx="37878" cy="32357"/>
              </a:xfrm>
            </p:grpSpPr>
            <p:sp>
              <p:nvSpPr>
                <p:cNvPr id="8267" name="Google Shape;8267;p14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4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143"/>
              <p:cNvGrpSpPr/>
              <p:nvPr/>
            </p:nvGrpSpPr>
            <p:grpSpPr>
              <a:xfrm>
                <a:off x="4874196" y="3291088"/>
                <a:ext cx="37878" cy="32451"/>
                <a:chOff x="4874196" y="3291088"/>
                <a:chExt cx="37878" cy="32451"/>
              </a:xfrm>
            </p:grpSpPr>
            <p:sp>
              <p:nvSpPr>
                <p:cNvPr id="8270" name="Google Shape;8270;p14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3"/>
              <p:cNvGrpSpPr/>
              <p:nvPr/>
            </p:nvGrpSpPr>
            <p:grpSpPr>
              <a:xfrm>
                <a:off x="5197770" y="3785466"/>
                <a:ext cx="37783" cy="32427"/>
                <a:chOff x="5197770" y="3785466"/>
                <a:chExt cx="37783" cy="32427"/>
              </a:xfrm>
            </p:grpSpPr>
            <p:sp>
              <p:nvSpPr>
                <p:cNvPr id="8273" name="Google Shape;8273;p14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43"/>
              <p:cNvGrpSpPr/>
              <p:nvPr/>
            </p:nvGrpSpPr>
            <p:grpSpPr>
              <a:xfrm>
                <a:off x="5177699" y="3492117"/>
                <a:ext cx="37776" cy="32357"/>
                <a:chOff x="5177699" y="3492117"/>
                <a:chExt cx="37776" cy="32357"/>
              </a:xfrm>
            </p:grpSpPr>
            <p:sp>
              <p:nvSpPr>
                <p:cNvPr id="8276" name="Google Shape;8276;p14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143"/>
              <p:cNvGrpSpPr/>
              <p:nvPr/>
            </p:nvGrpSpPr>
            <p:grpSpPr>
              <a:xfrm>
                <a:off x="5349431" y="3622346"/>
                <a:ext cx="37870" cy="32380"/>
                <a:chOff x="5349431" y="3622346"/>
                <a:chExt cx="37870" cy="32380"/>
              </a:xfrm>
            </p:grpSpPr>
            <p:sp>
              <p:nvSpPr>
                <p:cNvPr id="8279" name="Google Shape;8279;p14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3"/>
              <p:cNvGrpSpPr/>
              <p:nvPr/>
            </p:nvGrpSpPr>
            <p:grpSpPr>
              <a:xfrm>
                <a:off x="5068855" y="3563980"/>
                <a:ext cx="53954" cy="46223"/>
                <a:chOff x="5068855" y="3563980"/>
                <a:chExt cx="53954" cy="46223"/>
              </a:xfrm>
            </p:grpSpPr>
            <p:sp>
              <p:nvSpPr>
                <p:cNvPr id="8282" name="Google Shape;8282;p14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43"/>
              <p:cNvGrpSpPr/>
              <p:nvPr/>
            </p:nvGrpSpPr>
            <p:grpSpPr>
              <a:xfrm>
                <a:off x="5037654" y="3392507"/>
                <a:ext cx="37870" cy="32451"/>
                <a:chOff x="5037654" y="3392507"/>
                <a:chExt cx="37870" cy="32451"/>
              </a:xfrm>
            </p:grpSpPr>
            <p:sp>
              <p:nvSpPr>
                <p:cNvPr id="8285" name="Google Shape;8285;p14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43"/>
              <p:cNvGrpSpPr/>
              <p:nvPr/>
            </p:nvGrpSpPr>
            <p:grpSpPr>
              <a:xfrm>
                <a:off x="5456560" y="3368629"/>
                <a:ext cx="37870" cy="32451"/>
                <a:chOff x="5456560" y="3368629"/>
                <a:chExt cx="37870" cy="32451"/>
              </a:xfrm>
            </p:grpSpPr>
            <p:sp>
              <p:nvSpPr>
                <p:cNvPr id="8288" name="Google Shape;8288;p14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143"/>
              <p:cNvGrpSpPr/>
              <p:nvPr/>
            </p:nvGrpSpPr>
            <p:grpSpPr>
              <a:xfrm>
                <a:off x="4755749" y="3501516"/>
                <a:ext cx="46246" cy="39608"/>
                <a:chOff x="4755749" y="3501516"/>
                <a:chExt cx="46246" cy="39608"/>
              </a:xfrm>
            </p:grpSpPr>
            <p:sp>
              <p:nvSpPr>
                <p:cNvPr id="8291" name="Google Shape;8291;p14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3"/>
              <p:cNvGrpSpPr/>
              <p:nvPr/>
            </p:nvGrpSpPr>
            <p:grpSpPr>
              <a:xfrm>
                <a:off x="4681346" y="3485582"/>
                <a:ext cx="37783" cy="32427"/>
                <a:chOff x="4681346" y="3485582"/>
                <a:chExt cx="37783" cy="32427"/>
              </a:xfrm>
            </p:grpSpPr>
            <p:sp>
              <p:nvSpPr>
                <p:cNvPr id="8294" name="Google Shape;8294;p14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143"/>
              <p:cNvGrpSpPr/>
              <p:nvPr/>
            </p:nvGrpSpPr>
            <p:grpSpPr>
              <a:xfrm>
                <a:off x="4767067" y="3291088"/>
                <a:ext cx="37878" cy="32451"/>
                <a:chOff x="4767067" y="3291088"/>
                <a:chExt cx="37878" cy="32451"/>
              </a:xfrm>
            </p:grpSpPr>
            <p:sp>
              <p:nvSpPr>
                <p:cNvPr id="8297" name="Google Shape;8297;p14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43"/>
              <p:cNvGrpSpPr/>
              <p:nvPr/>
            </p:nvGrpSpPr>
            <p:grpSpPr>
              <a:xfrm>
                <a:off x="4687819" y="3405539"/>
                <a:ext cx="37776" cy="32451"/>
                <a:chOff x="4687819" y="3405539"/>
                <a:chExt cx="37776" cy="32451"/>
              </a:xfrm>
            </p:grpSpPr>
            <p:sp>
              <p:nvSpPr>
                <p:cNvPr id="8300" name="Google Shape;8300;p14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4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143"/>
              <p:cNvGrpSpPr/>
              <p:nvPr/>
            </p:nvGrpSpPr>
            <p:grpSpPr>
              <a:xfrm>
                <a:off x="4923101" y="3444809"/>
                <a:ext cx="52813" cy="45318"/>
                <a:chOff x="4923101" y="3444809"/>
                <a:chExt cx="52813" cy="45318"/>
              </a:xfrm>
            </p:grpSpPr>
            <p:sp>
              <p:nvSpPr>
                <p:cNvPr id="8303" name="Google Shape;8303;p14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143"/>
              <p:cNvGrpSpPr/>
              <p:nvPr/>
            </p:nvGrpSpPr>
            <p:grpSpPr>
              <a:xfrm>
                <a:off x="4846040" y="3654750"/>
                <a:ext cx="31405" cy="26993"/>
                <a:chOff x="4846040" y="3654750"/>
                <a:chExt cx="31405" cy="26993"/>
              </a:xfrm>
            </p:grpSpPr>
            <p:sp>
              <p:nvSpPr>
                <p:cNvPr id="8306" name="Google Shape;8306;p14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4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143"/>
              <p:cNvGrpSpPr/>
              <p:nvPr/>
            </p:nvGrpSpPr>
            <p:grpSpPr>
              <a:xfrm>
                <a:off x="4925673" y="3691700"/>
                <a:ext cx="40253" cy="34472"/>
                <a:chOff x="4925673" y="3691700"/>
                <a:chExt cx="40253" cy="34472"/>
              </a:xfrm>
            </p:grpSpPr>
            <p:sp>
              <p:nvSpPr>
                <p:cNvPr id="8309" name="Google Shape;8309;p14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143"/>
              <p:cNvGrpSpPr/>
              <p:nvPr/>
            </p:nvGrpSpPr>
            <p:grpSpPr>
              <a:xfrm>
                <a:off x="4894653" y="3740848"/>
                <a:ext cx="31405" cy="26906"/>
                <a:chOff x="4894653" y="3740848"/>
                <a:chExt cx="31405" cy="26906"/>
              </a:xfrm>
            </p:grpSpPr>
            <p:sp>
              <p:nvSpPr>
                <p:cNvPr id="8312" name="Google Shape;8312;p14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143"/>
              <p:cNvGrpSpPr/>
              <p:nvPr/>
            </p:nvGrpSpPr>
            <p:grpSpPr>
              <a:xfrm>
                <a:off x="4962300" y="3696348"/>
                <a:ext cx="38255" cy="32773"/>
                <a:chOff x="4962300" y="3696348"/>
                <a:chExt cx="38255" cy="32773"/>
              </a:xfrm>
            </p:grpSpPr>
            <p:sp>
              <p:nvSpPr>
                <p:cNvPr id="8315" name="Google Shape;8315;p14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4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143"/>
              <p:cNvGrpSpPr/>
              <p:nvPr/>
            </p:nvGrpSpPr>
            <p:grpSpPr>
              <a:xfrm>
                <a:off x="4980185" y="3743349"/>
                <a:ext cx="31499" cy="26969"/>
                <a:chOff x="4980185" y="3743349"/>
                <a:chExt cx="31499" cy="26969"/>
              </a:xfrm>
            </p:grpSpPr>
            <p:sp>
              <p:nvSpPr>
                <p:cNvPr id="8318" name="Google Shape;8318;p14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143"/>
              <p:cNvGrpSpPr/>
              <p:nvPr/>
            </p:nvGrpSpPr>
            <p:grpSpPr>
              <a:xfrm>
                <a:off x="5013768" y="3734312"/>
                <a:ext cx="31499" cy="26969"/>
                <a:chOff x="5013768" y="3734312"/>
                <a:chExt cx="31499" cy="26969"/>
              </a:xfrm>
            </p:grpSpPr>
            <p:sp>
              <p:nvSpPr>
                <p:cNvPr id="8321" name="Google Shape;8321;p14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3"/>
              <p:cNvGrpSpPr/>
              <p:nvPr/>
            </p:nvGrpSpPr>
            <p:grpSpPr>
              <a:xfrm>
                <a:off x="5036703" y="3764545"/>
                <a:ext cx="31499" cy="26898"/>
                <a:chOff x="5036703" y="3764545"/>
                <a:chExt cx="31499" cy="26898"/>
              </a:xfrm>
            </p:grpSpPr>
            <p:sp>
              <p:nvSpPr>
                <p:cNvPr id="8324" name="Google Shape;8324;p14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143"/>
              <p:cNvGrpSpPr/>
              <p:nvPr/>
            </p:nvGrpSpPr>
            <p:grpSpPr>
              <a:xfrm>
                <a:off x="4953546" y="3768352"/>
                <a:ext cx="31405" cy="26898"/>
                <a:chOff x="4953546" y="3768352"/>
                <a:chExt cx="31405" cy="26898"/>
              </a:xfrm>
            </p:grpSpPr>
            <p:sp>
              <p:nvSpPr>
                <p:cNvPr id="8327" name="Google Shape;8327;p14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143"/>
              <p:cNvGrpSpPr/>
              <p:nvPr/>
            </p:nvGrpSpPr>
            <p:grpSpPr>
              <a:xfrm>
                <a:off x="4964770" y="3814016"/>
                <a:ext cx="31499" cy="26993"/>
                <a:chOff x="4964770" y="3814016"/>
                <a:chExt cx="31499" cy="26993"/>
              </a:xfrm>
            </p:grpSpPr>
            <p:sp>
              <p:nvSpPr>
                <p:cNvPr id="8330" name="Google Shape;8330;p14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4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143"/>
              <p:cNvGrpSpPr/>
              <p:nvPr/>
            </p:nvGrpSpPr>
            <p:grpSpPr>
              <a:xfrm>
                <a:off x="4923290" y="3800504"/>
                <a:ext cx="31468" cy="26898"/>
                <a:chOff x="4923290" y="3800504"/>
                <a:chExt cx="31468" cy="26898"/>
              </a:xfrm>
            </p:grpSpPr>
            <p:sp>
              <p:nvSpPr>
                <p:cNvPr id="8333" name="Google Shape;8333;p14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43"/>
              <p:cNvGrpSpPr/>
              <p:nvPr/>
            </p:nvGrpSpPr>
            <p:grpSpPr>
              <a:xfrm>
                <a:off x="5108534" y="3650943"/>
                <a:ext cx="31405" cy="26993"/>
                <a:chOff x="5108534" y="3650943"/>
                <a:chExt cx="31405" cy="26993"/>
              </a:xfrm>
            </p:grpSpPr>
            <p:sp>
              <p:nvSpPr>
                <p:cNvPr id="8336" name="Google Shape;8336;p14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143"/>
              <p:cNvGrpSpPr/>
              <p:nvPr/>
            </p:nvGrpSpPr>
            <p:grpSpPr>
              <a:xfrm>
                <a:off x="5119380" y="3760739"/>
                <a:ext cx="31499" cy="26993"/>
                <a:chOff x="5119380" y="3760739"/>
                <a:chExt cx="31499" cy="26993"/>
              </a:xfrm>
            </p:grpSpPr>
            <p:sp>
              <p:nvSpPr>
                <p:cNvPr id="8339" name="Google Shape;8339;p14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4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143"/>
              <p:cNvGrpSpPr/>
              <p:nvPr/>
            </p:nvGrpSpPr>
            <p:grpSpPr>
              <a:xfrm>
                <a:off x="5119380" y="3788235"/>
                <a:ext cx="31499" cy="26993"/>
                <a:chOff x="5119380" y="3788235"/>
                <a:chExt cx="31499" cy="26993"/>
              </a:xfrm>
            </p:grpSpPr>
            <p:sp>
              <p:nvSpPr>
                <p:cNvPr id="8342" name="Google Shape;8342;p14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143"/>
              <p:cNvGrpSpPr/>
              <p:nvPr/>
            </p:nvGrpSpPr>
            <p:grpSpPr>
              <a:xfrm>
                <a:off x="5158005" y="3875284"/>
                <a:ext cx="31405" cy="27001"/>
                <a:chOff x="5158005" y="3875284"/>
                <a:chExt cx="31405" cy="27001"/>
              </a:xfrm>
            </p:grpSpPr>
            <p:sp>
              <p:nvSpPr>
                <p:cNvPr id="8345" name="Google Shape;8345;p14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143"/>
              <p:cNvGrpSpPr/>
              <p:nvPr/>
            </p:nvGrpSpPr>
            <p:grpSpPr>
              <a:xfrm>
                <a:off x="5233163" y="3764545"/>
                <a:ext cx="31499" cy="26898"/>
                <a:chOff x="5233163" y="3764545"/>
                <a:chExt cx="31499" cy="26898"/>
              </a:xfrm>
            </p:grpSpPr>
            <p:sp>
              <p:nvSpPr>
                <p:cNvPr id="8348" name="Google Shape;8348;p14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143"/>
              <p:cNvGrpSpPr/>
              <p:nvPr/>
            </p:nvGrpSpPr>
            <p:grpSpPr>
              <a:xfrm>
                <a:off x="5276168" y="3805545"/>
                <a:ext cx="31499" cy="26906"/>
                <a:chOff x="5276168" y="3805545"/>
                <a:chExt cx="31499" cy="26906"/>
              </a:xfrm>
            </p:grpSpPr>
            <p:sp>
              <p:nvSpPr>
                <p:cNvPr id="8351" name="Google Shape;8351;p14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4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143"/>
              <p:cNvGrpSpPr/>
              <p:nvPr/>
            </p:nvGrpSpPr>
            <p:grpSpPr>
              <a:xfrm>
                <a:off x="5294053" y="3851933"/>
                <a:ext cx="31405" cy="26945"/>
                <a:chOff x="5294053" y="3851933"/>
                <a:chExt cx="31405" cy="26945"/>
              </a:xfrm>
            </p:grpSpPr>
            <p:sp>
              <p:nvSpPr>
                <p:cNvPr id="8354" name="Google Shape;8354;p14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4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143"/>
              <p:cNvGrpSpPr/>
              <p:nvPr/>
            </p:nvGrpSpPr>
            <p:grpSpPr>
              <a:xfrm>
                <a:off x="5341723" y="3851902"/>
                <a:ext cx="31405" cy="26977"/>
                <a:chOff x="5341723" y="3851902"/>
                <a:chExt cx="31405" cy="26977"/>
              </a:xfrm>
            </p:grpSpPr>
            <p:sp>
              <p:nvSpPr>
                <p:cNvPr id="8357" name="Google Shape;8357;p14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143"/>
              <p:cNvGrpSpPr/>
              <p:nvPr/>
            </p:nvGrpSpPr>
            <p:grpSpPr>
              <a:xfrm>
                <a:off x="5054871" y="3507855"/>
                <a:ext cx="31405" cy="26993"/>
                <a:chOff x="5054871" y="3507855"/>
                <a:chExt cx="31405" cy="26993"/>
              </a:xfrm>
            </p:grpSpPr>
            <p:sp>
              <p:nvSpPr>
                <p:cNvPr id="8360" name="Google Shape;8360;p14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4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143"/>
              <p:cNvGrpSpPr/>
              <p:nvPr/>
            </p:nvGrpSpPr>
            <p:grpSpPr>
              <a:xfrm>
                <a:off x="4876579" y="3675325"/>
                <a:ext cx="31405" cy="26969"/>
                <a:chOff x="4876579" y="3675325"/>
                <a:chExt cx="31405" cy="26969"/>
              </a:xfrm>
            </p:grpSpPr>
            <p:sp>
              <p:nvSpPr>
                <p:cNvPr id="8363" name="Google Shape;8363;p14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3"/>
              <p:cNvGrpSpPr/>
              <p:nvPr/>
            </p:nvGrpSpPr>
            <p:grpSpPr>
              <a:xfrm>
                <a:off x="4842233" y="3688333"/>
                <a:ext cx="31405" cy="26993"/>
                <a:chOff x="4842233" y="3688333"/>
                <a:chExt cx="31405" cy="26993"/>
              </a:xfrm>
            </p:grpSpPr>
            <p:sp>
              <p:nvSpPr>
                <p:cNvPr id="8366" name="Google Shape;8366;p14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143"/>
              <p:cNvGrpSpPr/>
              <p:nvPr/>
            </p:nvGrpSpPr>
            <p:grpSpPr>
              <a:xfrm>
                <a:off x="5187876" y="3608032"/>
                <a:ext cx="31405" cy="27001"/>
                <a:chOff x="5187876" y="3608032"/>
                <a:chExt cx="31405" cy="27001"/>
              </a:xfrm>
            </p:grpSpPr>
            <p:sp>
              <p:nvSpPr>
                <p:cNvPr id="8369" name="Google Shape;8369;p14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1" name="Google Shape;8371;p14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4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3" name="Google Shape;8373;p143"/>
              <p:cNvGrpSpPr/>
              <p:nvPr/>
            </p:nvGrpSpPr>
            <p:grpSpPr>
              <a:xfrm>
                <a:off x="5269224" y="3304167"/>
                <a:ext cx="40253" cy="34402"/>
                <a:chOff x="5269224" y="3304167"/>
                <a:chExt cx="40253" cy="34402"/>
              </a:xfrm>
            </p:grpSpPr>
            <p:sp>
              <p:nvSpPr>
                <p:cNvPr id="8374" name="Google Shape;8374;p14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4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143"/>
              <p:cNvGrpSpPr/>
              <p:nvPr/>
            </p:nvGrpSpPr>
            <p:grpSpPr>
              <a:xfrm>
                <a:off x="5327354" y="3476615"/>
                <a:ext cx="49864" cy="42723"/>
                <a:chOff x="5327354" y="3476615"/>
                <a:chExt cx="49864" cy="42723"/>
              </a:xfrm>
            </p:grpSpPr>
            <p:sp>
              <p:nvSpPr>
                <p:cNvPr id="8377" name="Google Shape;8377;p14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9" name="Google Shape;8379;p14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143"/>
              <p:cNvGrpSpPr/>
              <p:nvPr/>
            </p:nvGrpSpPr>
            <p:grpSpPr>
              <a:xfrm>
                <a:off x="5341723" y="3775957"/>
                <a:ext cx="31405" cy="26898"/>
                <a:chOff x="5341723" y="3775957"/>
                <a:chExt cx="31405" cy="26898"/>
              </a:xfrm>
            </p:grpSpPr>
            <p:sp>
              <p:nvSpPr>
                <p:cNvPr id="8382" name="Google Shape;8382;p14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143"/>
              <p:cNvGrpSpPr/>
              <p:nvPr/>
            </p:nvGrpSpPr>
            <p:grpSpPr>
              <a:xfrm>
                <a:off x="5439053" y="3699274"/>
                <a:ext cx="31405" cy="26898"/>
                <a:chOff x="5439053" y="3699274"/>
                <a:chExt cx="31405" cy="26898"/>
              </a:xfrm>
            </p:grpSpPr>
            <p:sp>
              <p:nvSpPr>
                <p:cNvPr id="8385" name="Google Shape;8385;p14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4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143"/>
              <p:cNvGrpSpPr/>
              <p:nvPr/>
            </p:nvGrpSpPr>
            <p:grpSpPr>
              <a:xfrm>
                <a:off x="5412414" y="3622307"/>
                <a:ext cx="31499" cy="26993"/>
                <a:chOff x="5412414" y="3622307"/>
                <a:chExt cx="31499" cy="26993"/>
              </a:xfrm>
            </p:grpSpPr>
            <p:sp>
              <p:nvSpPr>
                <p:cNvPr id="8388" name="Google Shape;8388;p14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143"/>
              <p:cNvGrpSpPr/>
              <p:nvPr/>
            </p:nvGrpSpPr>
            <p:grpSpPr>
              <a:xfrm>
                <a:off x="5476254" y="3473949"/>
                <a:ext cx="26835" cy="26930"/>
                <a:chOff x="5476254" y="3473949"/>
                <a:chExt cx="26835" cy="26930"/>
              </a:xfrm>
            </p:grpSpPr>
            <p:sp>
              <p:nvSpPr>
                <p:cNvPr id="8391" name="Google Shape;8391;p14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4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143"/>
              <p:cNvGrpSpPr/>
              <p:nvPr/>
            </p:nvGrpSpPr>
            <p:grpSpPr>
              <a:xfrm>
                <a:off x="5564547" y="3481594"/>
                <a:ext cx="31397" cy="26898"/>
                <a:chOff x="5564547" y="3481594"/>
                <a:chExt cx="31397" cy="26898"/>
              </a:xfrm>
            </p:grpSpPr>
            <p:sp>
              <p:nvSpPr>
                <p:cNvPr id="8394" name="Google Shape;8394;p14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143"/>
              <p:cNvGrpSpPr/>
              <p:nvPr/>
            </p:nvGrpSpPr>
            <p:grpSpPr>
              <a:xfrm>
                <a:off x="5534101" y="3470174"/>
                <a:ext cx="31397" cy="26906"/>
                <a:chOff x="5534101" y="3470174"/>
                <a:chExt cx="31397" cy="26906"/>
              </a:xfrm>
            </p:grpSpPr>
            <p:sp>
              <p:nvSpPr>
                <p:cNvPr id="8397" name="Google Shape;8397;p14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4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43"/>
              <p:cNvGrpSpPr/>
              <p:nvPr/>
            </p:nvGrpSpPr>
            <p:grpSpPr>
              <a:xfrm>
                <a:off x="5610879" y="3314486"/>
                <a:ext cx="31499" cy="26938"/>
                <a:chOff x="5610879" y="3314486"/>
                <a:chExt cx="31499" cy="26938"/>
              </a:xfrm>
            </p:grpSpPr>
            <p:sp>
              <p:nvSpPr>
                <p:cNvPr id="8400" name="Google Shape;8400;p14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3"/>
              <p:cNvGrpSpPr/>
              <p:nvPr/>
            </p:nvGrpSpPr>
            <p:grpSpPr>
              <a:xfrm>
                <a:off x="4834525" y="3501382"/>
                <a:ext cx="31499" cy="26898"/>
                <a:chOff x="4834525" y="3501382"/>
                <a:chExt cx="31499" cy="26898"/>
              </a:xfrm>
            </p:grpSpPr>
            <p:sp>
              <p:nvSpPr>
                <p:cNvPr id="8403" name="Google Shape;8403;p14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3"/>
              <p:cNvGrpSpPr/>
              <p:nvPr/>
            </p:nvGrpSpPr>
            <p:grpSpPr>
              <a:xfrm>
                <a:off x="4898460" y="3580158"/>
                <a:ext cx="31405" cy="26898"/>
                <a:chOff x="4898460" y="3580158"/>
                <a:chExt cx="31405" cy="26898"/>
              </a:xfrm>
            </p:grpSpPr>
            <p:sp>
              <p:nvSpPr>
                <p:cNvPr id="8406" name="Google Shape;8406;p14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43"/>
              <p:cNvGrpSpPr/>
              <p:nvPr/>
            </p:nvGrpSpPr>
            <p:grpSpPr>
              <a:xfrm>
                <a:off x="4882667" y="3608032"/>
                <a:ext cx="31499" cy="27001"/>
                <a:chOff x="4882667" y="3608032"/>
                <a:chExt cx="31499" cy="27001"/>
              </a:xfrm>
            </p:grpSpPr>
            <p:sp>
              <p:nvSpPr>
                <p:cNvPr id="8409" name="Google Shape;8409;p14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3"/>
              <p:cNvGrpSpPr/>
              <p:nvPr/>
            </p:nvGrpSpPr>
            <p:grpSpPr>
              <a:xfrm>
                <a:off x="4843373" y="3631407"/>
                <a:ext cx="16273" cy="16186"/>
                <a:chOff x="4843373" y="3631407"/>
                <a:chExt cx="16273" cy="16186"/>
              </a:xfrm>
            </p:grpSpPr>
            <p:sp>
              <p:nvSpPr>
                <p:cNvPr id="8412" name="Google Shape;8412;p14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143"/>
              <p:cNvGrpSpPr/>
              <p:nvPr/>
            </p:nvGrpSpPr>
            <p:grpSpPr>
              <a:xfrm>
                <a:off x="4727773" y="3591578"/>
                <a:ext cx="31499" cy="26898"/>
                <a:chOff x="4727773" y="3591578"/>
                <a:chExt cx="31499" cy="26898"/>
              </a:xfrm>
            </p:grpSpPr>
            <p:sp>
              <p:nvSpPr>
                <p:cNvPr id="8415" name="Google Shape;8415;p14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7" name="Google Shape;8417;p14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9" name="Google Shape;8419;p143"/>
              <p:cNvGrpSpPr/>
              <p:nvPr/>
            </p:nvGrpSpPr>
            <p:grpSpPr>
              <a:xfrm>
                <a:off x="4609421" y="3577398"/>
                <a:ext cx="31499" cy="27001"/>
                <a:chOff x="4609421" y="3577398"/>
                <a:chExt cx="31499" cy="27001"/>
              </a:xfrm>
            </p:grpSpPr>
            <p:sp>
              <p:nvSpPr>
                <p:cNvPr id="8420" name="Google Shape;8420;p14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3"/>
              <p:cNvGrpSpPr/>
              <p:nvPr/>
            </p:nvGrpSpPr>
            <p:grpSpPr>
              <a:xfrm>
                <a:off x="4649289" y="3577398"/>
                <a:ext cx="31499" cy="27001"/>
                <a:chOff x="4649289" y="3577398"/>
                <a:chExt cx="31499" cy="27001"/>
              </a:xfrm>
            </p:grpSpPr>
            <p:sp>
              <p:nvSpPr>
                <p:cNvPr id="8423" name="Google Shape;8423;p14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3"/>
              <p:cNvGrpSpPr/>
              <p:nvPr/>
            </p:nvGrpSpPr>
            <p:grpSpPr>
              <a:xfrm>
                <a:off x="4605614" y="3639523"/>
                <a:ext cx="31499" cy="26906"/>
                <a:chOff x="4605614" y="3639523"/>
                <a:chExt cx="31499" cy="26906"/>
              </a:xfrm>
            </p:grpSpPr>
            <p:sp>
              <p:nvSpPr>
                <p:cNvPr id="8426" name="Google Shape;8426;p14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143"/>
              <p:cNvGrpSpPr/>
              <p:nvPr/>
            </p:nvGrpSpPr>
            <p:grpSpPr>
              <a:xfrm>
                <a:off x="4785149" y="3618846"/>
                <a:ext cx="26930" cy="26843"/>
                <a:chOff x="4785149" y="3618846"/>
                <a:chExt cx="26930" cy="26843"/>
              </a:xfrm>
            </p:grpSpPr>
            <p:sp>
              <p:nvSpPr>
                <p:cNvPr id="8429" name="Google Shape;8429;p14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4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143"/>
              <p:cNvGrpSpPr/>
              <p:nvPr/>
            </p:nvGrpSpPr>
            <p:grpSpPr>
              <a:xfrm>
                <a:off x="4810167" y="3601567"/>
                <a:ext cx="31405" cy="26898"/>
                <a:chOff x="4810167" y="3601567"/>
                <a:chExt cx="31405" cy="26898"/>
              </a:xfrm>
            </p:grpSpPr>
            <p:sp>
              <p:nvSpPr>
                <p:cNvPr id="8432" name="Google Shape;8432;p14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143"/>
              <p:cNvGrpSpPr/>
              <p:nvPr/>
            </p:nvGrpSpPr>
            <p:grpSpPr>
              <a:xfrm>
                <a:off x="4831002" y="3373230"/>
                <a:ext cx="31405" cy="26898"/>
                <a:chOff x="4831002" y="3373230"/>
                <a:chExt cx="31405" cy="26898"/>
              </a:xfrm>
            </p:grpSpPr>
            <p:sp>
              <p:nvSpPr>
                <p:cNvPr id="8435" name="Google Shape;8435;p14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143"/>
              <p:cNvGrpSpPr/>
              <p:nvPr/>
            </p:nvGrpSpPr>
            <p:grpSpPr>
              <a:xfrm>
                <a:off x="4719311" y="3355054"/>
                <a:ext cx="31499" cy="27001"/>
                <a:chOff x="4719311" y="3355054"/>
                <a:chExt cx="31499" cy="27001"/>
              </a:xfrm>
            </p:grpSpPr>
            <p:sp>
              <p:nvSpPr>
                <p:cNvPr id="8438" name="Google Shape;8438;p14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4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143"/>
              <p:cNvGrpSpPr/>
              <p:nvPr/>
            </p:nvGrpSpPr>
            <p:grpSpPr>
              <a:xfrm>
                <a:off x="4798755" y="3450260"/>
                <a:ext cx="26930" cy="26930"/>
                <a:chOff x="4798755" y="3450260"/>
                <a:chExt cx="26930" cy="26930"/>
              </a:xfrm>
            </p:grpSpPr>
            <p:sp>
              <p:nvSpPr>
                <p:cNvPr id="8441" name="Google Shape;8441;p14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3"/>
              <p:cNvGrpSpPr/>
              <p:nvPr/>
            </p:nvGrpSpPr>
            <p:grpSpPr>
              <a:xfrm>
                <a:off x="4645576" y="3467555"/>
                <a:ext cx="31405" cy="26953"/>
                <a:chOff x="4645576" y="3467555"/>
                <a:chExt cx="31405" cy="26953"/>
              </a:xfrm>
            </p:grpSpPr>
            <p:sp>
              <p:nvSpPr>
                <p:cNvPr id="8444" name="Google Shape;8444;p14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143"/>
              <p:cNvGrpSpPr/>
              <p:nvPr/>
            </p:nvGrpSpPr>
            <p:grpSpPr>
              <a:xfrm>
                <a:off x="4687631" y="3583965"/>
                <a:ext cx="31499" cy="26898"/>
                <a:chOff x="4687631" y="3583965"/>
                <a:chExt cx="31499" cy="26898"/>
              </a:xfrm>
            </p:grpSpPr>
            <p:sp>
              <p:nvSpPr>
                <p:cNvPr id="8447" name="Google Shape;8447;p14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4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143"/>
              <p:cNvGrpSpPr/>
              <p:nvPr/>
            </p:nvGrpSpPr>
            <p:grpSpPr>
              <a:xfrm>
                <a:off x="4719311" y="3471314"/>
                <a:ext cx="31499" cy="27001"/>
                <a:chOff x="4719311" y="3471314"/>
                <a:chExt cx="31499" cy="27001"/>
              </a:xfrm>
            </p:grpSpPr>
            <p:sp>
              <p:nvSpPr>
                <p:cNvPr id="8450" name="Google Shape;8450;p14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143"/>
              <p:cNvGrpSpPr/>
              <p:nvPr/>
            </p:nvGrpSpPr>
            <p:grpSpPr>
              <a:xfrm>
                <a:off x="4719311" y="3434404"/>
                <a:ext cx="31499" cy="26898"/>
                <a:chOff x="4719311" y="3434404"/>
                <a:chExt cx="31499" cy="26898"/>
              </a:xfrm>
            </p:grpSpPr>
            <p:sp>
              <p:nvSpPr>
                <p:cNvPr id="8453" name="Google Shape;8453;p14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4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43"/>
              <p:cNvGrpSpPr/>
              <p:nvPr/>
            </p:nvGrpSpPr>
            <p:grpSpPr>
              <a:xfrm>
                <a:off x="4768876" y="3401772"/>
                <a:ext cx="31499" cy="26898"/>
                <a:chOff x="4768876" y="3401772"/>
                <a:chExt cx="31499" cy="26898"/>
              </a:xfrm>
            </p:grpSpPr>
            <p:sp>
              <p:nvSpPr>
                <p:cNvPr id="8456" name="Google Shape;8456;p14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143"/>
              <p:cNvGrpSpPr/>
              <p:nvPr/>
            </p:nvGrpSpPr>
            <p:grpSpPr>
              <a:xfrm>
                <a:off x="4762214" y="3471377"/>
                <a:ext cx="26938" cy="26938"/>
                <a:chOff x="4762214" y="3471377"/>
                <a:chExt cx="26938" cy="26938"/>
              </a:xfrm>
            </p:grpSpPr>
            <p:sp>
              <p:nvSpPr>
                <p:cNvPr id="8459" name="Google Shape;8459;p14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4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143"/>
              <p:cNvGrpSpPr/>
              <p:nvPr/>
            </p:nvGrpSpPr>
            <p:grpSpPr>
              <a:xfrm>
                <a:off x="4790473" y="3344782"/>
                <a:ext cx="31405" cy="26898"/>
                <a:chOff x="4790473" y="3344782"/>
                <a:chExt cx="31405" cy="26898"/>
              </a:xfrm>
            </p:grpSpPr>
            <p:sp>
              <p:nvSpPr>
                <p:cNvPr id="8462" name="Google Shape;8462;p14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4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143"/>
              <p:cNvGrpSpPr/>
              <p:nvPr/>
            </p:nvGrpSpPr>
            <p:grpSpPr>
              <a:xfrm>
                <a:off x="4823774" y="3950733"/>
                <a:ext cx="37398" cy="32034"/>
                <a:chOff x="4823774" y="3950733"/>
                <a:chExt cx="37398" cy="32034"/>
              </a:xfrm>
            </p:grpSpPr>
            <p:sp>
              <p:nvSpPr>
                <p:cNvPr id="8465" name="Google Shape;8465;p14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143"/>
              <p:cNvGrpSpPr/>
              <p:nvPr/>
            </p:nvGrpSpPr>
            <p:grpSpPr>
              <a:xfrm>
                <a:off x="4823396" y="4110566"/>
                <a:ext cx="31405" cy="26906"/>
                <a:chOff x="4823396" y="4110566"/>
                <a:chExt cx="31405" cy="26906"/>
              </a:xfrm>
            </p:grpSpPr>
            <p:sp>
              <p:nvSpPr>
                <p:cNvPr id="8468" name="Google Shape;8468;p14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4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143"/>
              <p:cNvGrpSpPr/>
              <p:nvPr/>
            </p:nvGrpSpPr>
            <p:grpSpPr>
              <a:xfrm>
                <a:off x="4838332" y="3821150"/>
                <a:ext cx="31499" cy="26898"/>
                <a:chOff x="4838332" y="3821150"/>
                <a:chExt cx="31499" cy="26898"/>
              </a:xfrm>
            </p:grpSpPr>
            <p:sp>
              <p:nvSpPr>
                <p:cNvPr id="8471" name="Google Shape;8471;p14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143"/>
              <p:cNvGrpSpPr/>
              <p:nvPr/>
            </p:nvGrpSpPr>
            <p:grpSpPr>
              <a:xfrm>
                <a:off x="4661275" y="3815007"/>
                <a:ext cx="36824" cy="31523"/>
                <a:chOff x="4661275" y="3815007"/>
                <a:chExt cx="36824" cy="31523"/>
              </a:xfrm>
            </p:grpSpPr>
            <p:sp>
              <p:nvSpPr>
                <p:cNvPr id="8474" name="Google Shape;8474;p14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143"/>
              <p:cNvGrpSpPr/>
              <p:nvPr/>
            </p:nvGrpSpPr>
            <p:grpSpPr>
              <a:xfrm>
                <a:off x="4558998" y="3851037"/>
                <a:ext cx="33591" cy="28699"/>
                <a:chOff x="4558998" y="3851037"/>
                <a:chExt cx="33591" cy="28699"/>
              </a:xfrm>
            </p:grpSpPr>
            <p:sp>
              <p:nvSpPr>
                <p:cNvPr id="8477" name="Google Shape;8477;p14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3"/>
              <p:cNvGrpSpPr/>
              <p:nvPr/>
            </p:nvGrpSpPr>
            <p:grpSpPr>
              <a:xfrm>
                <a:off x="4696762" y="3638587"/>
                <a:ext cx="33591" cy="28794"/>
                <a:chOff x="4696762" y="3638587"/>
                <a:chExt cx="33591" cy="28794"/>
              </a:xfrm>
            </p:grpSpPr>
            <p:sp>
              <p:nvSpPr>
                <p:cNvPr id="8480" name="Google Shape;8480;p14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143"/>
              <p:cNvGrpSpPr/>
              <p:nvPr/>
            </p:nvGrpSpPr>
            <p:grpSpPr>
              <a:xfrm>
                <a:off x="4929479" y="3939140"/>
                <a:ext cx="33497" cy="28692"/>
                <a:chOff x="4929479" y="3939140"/>
                <a:chExt cx="33497" cy="28692"/>
              </a:xfrm>
            </p:grpSpPr>
            <p:sp>
              <p:nvSpPr>
                <p:cNvPr id="8483" name="Google Shape;8483;p14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43"/>
              <p:cNvGrpSpPr/>
              <p:nvPr/>
            </p:nvGrpSpPr>
            <p:grpSpPr>
              <a:xfrm>
                <a:off x="4907119" y="3986039"/>
                <a:ext cx="33497" cy="28699"/>
                <a:chOff x="4907119" y="3986039"/>
                <a:chExt cx="33497" cy="28699"/>
              </a:xfrm>
            </p:grpSpPr>
            <p:sp>
              <p:nvSpPr>
                <p:cNvPr id="8486" name="Google Shape;8486;p14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143"/>
              <p:cNvGrpSpPr/>
              <p:nvPr/>
            </p:nvGrpSpPr>
            <p:grpSpPr>
              <a:xfrm>
                <a:off x="4911783" y="4048102"/>
                <a:ext cx="33591" cy="28762"/>
                <a:chOff x="4911783" y="4048102"/>
                <a:chExt cx="33591" cy="28762"/>
              </a:xfrm>
            </p:grpSpPr>
            <p:sp>
              <p:nvSpPr>
                <p:cNvPr id="8489" name="Google Shape;8489;p14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1" name="Google Shape;8491;p14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4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3" name="Google Shape;8493;p143"/>
              <p:cNvGrpSpPr/>
              <p:nvPr/>
            </p:nvGrpSpPr>
            <p:grpSpPr>
              <a:xfrm>
                <a:off x="4762623" y="3837847"/>
                <a:ext cx="42416" cy="36273"/>
                <a:chOff x="4762623" y="3837847"/>
                <a:chExt cx="42416" cy="36273"/>
              </a:xfrm>
            </p:grpSpPr>
            <p:sp>
              <p:nvSpPr>
                <p:cNvPr id="8494" name="Google Shape;8494;p14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3"/>
              <p:cNvGrpSpPr/>
              <p:nvPr/>
            </p:nvGrpSpPr>
            <p:grpSpPr>
              <a:xfrm>
                <a:off x="4746044" y="4104966"/>
                <a:ext cx="33497" cy="28699"/>
                <a:chOff x="4746044" y="4104966"/>
                <a:chExt cx="33497" cy="28699"/>
              </a:xfrm>
            </p:grpSpPr>
            <p:sp>
              <p:nvSpPr>
                <p:cNvPr id="8497" name="Google Shape;8497;p14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143"/>
              <p:cNvGrpSpPr/>
              <p:nvPr/>
            </p:nvGrpSpPr>
            <p:grpSpPr>
              <a:xfrm>
                <a:off x="4859646" y="4162554"/>
                <a:ext cx="33591" cy="28762"/>
                <a:chOff x="4859646" y="4162554"/>
                <a:chExt cx="33591" cy="28762"/>
              </a:xfrm>
            </p:grpSpPr>
            <p:sp>
              <p:nvSpPr>
                <p:cNvPr id="8500" name="Google Shape;8500;p14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02" name="Google Shape;8502;p143"/>
            <p:cNvGrpSpPr/>
            <p:nvPr/>
          </p:nvGrpSpPr>
          <p:grpSpPr>
            <a:xfrm>
              <a:off x="3597785" y="3274438"/>
              <a:ext cx="855610" cy="1122100"/>
              <a:chOff x="3597785" y="3274438"/>
              <a:chExt cx="855610" cy="1122100"/>
            </a:xfrm>
          </p:grpSpPr>
          <p:grpSp>
            <p:nvGrpSpPr>
              <p:cNvPr id="8503" name="Google Shape;8503;p143"/>
              <p:cNvGrpSpPr/>
              <p:nvPr/>
            </p:nvGrpSpPr>
            <p:grpSpPr>
              <a:xfrm>
                <a:off x="3617857" y="3284717"/>
                <a:ext cx="826785" cy="1099165"/>
                <a:chOff x="3617857" y="3284717"/>
                <a:chExt cx="826785" cy="1099165"/>
              </a:xfrm>
            </p:grpSpPr>
            <p:sp>
              <p:nvSpPr>
                <p:cNvPr id="8504" name="Google Shape;8504;p14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4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4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4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4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4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4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4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4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4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4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4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4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4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4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143"/>
              <p:cNvGrpSpPr/>
              <p:nvPr/>
            </p:nvGrpSpPr>
            <p:grpSpPr>
              <a:xfrm>
                <a:off x="4180904" y="4251758"/>
                <a:ext cx="37783" cy="32420"/>
                <a:chOff x="4180904" y="4251758"/>
                <a:chExt cx="37783" cy="32420"/>
              </a:xfrm>
            </p:grpSpPr>
            <p:sp>
              <p:nvSpPr>
                <p:cNvPr id="8561" name="Google Shape;8561;p14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43"/>
              <p:cNvGrpSpPr/>
              <p:nvPr/>
            </p:nvGrpSpPr>
            <p:grpSpPr>
              <a:xfrm>
                <a:off x="4201644" y="4081324"/>
                <a:ext cx="37783" cy="32364"/>
                <a:chOff x="4201644" y="4081324"/>
                <a:chExt cx="37783" cy="32364"/>
              </a:xfrm>
            </p:grpSpPr>
            <p:sp>
              <p:nvSpPr>
                <p:cNvPr id="8564" name="Google Shape;8564;p14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143"/>
              <p:cNvGrpSpPr/>
              <p:nvPr/>
            </p:nvGrpSpPr>
            <p:grpSpPr>
              <a:xfrm>
                <a:off x="4284416" y="3887428"/>
                <a:ext cx="37783" cy="32451"/>
                <a:chOff x="4284416" y="3887428"/>
                <a:chExt cx="37783" cy="32451"/>
              </a:xfrm>
            </p:grpSpPr>
            <p:sp>
              <p:nvSpPr>
                <p:cNvPr id="8567" name="Google Shape;8567;p14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3"/>
              <p:cNvGrpSpPr/>
              <p:nvPr/>
            </p:nvGrpSpPr>
            <p:grpSpPr>
              <a:xfrm>
                <a:off x="4223721" y="3860404"/>
                <a:ext cx="37870" cy="32364"/>
                <a:chOff x="4223721" y="3860404"/>
                <a:chExt cx="37870" cy="32364"/>
              </a:xfrm>
            </p:grpSpPr>
            <p:sp>
              <p:nvSpPr>
                <p:cNvPr id="8570" name="Google Shape;8570;p14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143"/>
              <p:cNvGrpSpPr/>
              <p:nvPr/>
            </p:nvGrpSpPr>
            <p:grpSpPr>
              <a:xfrm>
                <a:off x="4104889" y="3699242"/>
                <a:ext cx="37776" cy="32357"/>
                <a:chOff x="4104889" y="3699242"/>
                <a:chExt cx="37776" cy="32357"/>
              </a:xfrm>
            </p:grpSpPr>
            <p:sp>
              <p:nvSpPr>
                <p:cNvPr id="8573" name="Google Shape;8573;p14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43"/>
              <p:cNvGrpSpPr/>
              <p:nvPr/>
            </p:nvGrpSpPr>
            <p:grpSpPr>
              <a:xfrm>
                <a:off x="4143608" y="3475121"/>
                <a:ext cx="37878" cy="32420"/>
                <a:chOff x="4143608" y="3475121"/>
                <a:chExt cx="37878" cy="32420"/>
              </a:xfrm>
            </p:grpSpPr>
            <p:sp>
              <p:nvSpPr>
                <p:cNvPr id="8576" name="Google Shape;8576;p14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4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143"/>
              <p:cNvGrpSpPr/>
              <p:nvPr/>
            </p:nvGrpSpPr>
            <p:grpSpPr>
              <a:xfrm>
                <a:off x="4217248" y="3570893"/>
                <a:ext cx="37776" cy="32364"/>
                <a:chOff x="4217248" y="3570893"/>
                <a:chExt cx="37776" cy="32364"/>
              </a:xfrm>
            </p:grpSpPr>
            <p:sp>
              <p:nvSpPr>
                <p:cNvPr id="8579" name="Google Shape;8579;p14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143"/>
              <p:cNvGrpSpPr/>
              <p:nvPr/>
            </p:nvGrpSpPr>
            <p:grpSpPr>
              <a:xfrm>
                <a:off x="4255307" y="3431612"/>
                <a:ext cx="37776" cy="32451"/>
                <a:chOff x="4255307" y="3431612"/>
                <a:chExt cx="37776" cy="32451"/>
              </a:xfrm>
            </p:grpSpPr>
            <p:sp>
              <p:nvSpPr>
                <p:cNvPr id="8582" name="Google Shape;8582;p14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143"/>
              <p:cNvGrpSpPr/>
              <p:nvPr/>
            </p:nvGrpSpPr>
            <p:grpSpPr>
              <a:xfrm>
                <a:off x="3853052" y="3577398"/>
                <a:ext cx="37776" cy="32420"/>
                <a:chOff x="3853052" y="3577398"/>
                <a:chExt cx="37776" cy="32420"/>
              </a:xfrm>
            </p:grpSpPr>
            <p:sp>
              <p:nvSpPr>
                <p:cNvPr id="8585" name="Google Shape;8585;p14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143"/>
              <p:cNvGrpSpPr/>
              <p:nvPr/>
            </p:nvGrpSpPr>
            <p:grpSpPr>
              <a:xfrm>
                <a:off x="4039908" y="3412107"/>
                <a:ext cx="37776" cy="32357"/>
                <a:chOff x="4039908" y="3412107"/>
                <a:chExt cx="37776" cy="32357"/>
              </a:xfrm>
            </p:grpSpPr>
            <p:sp>
              <p:nvSpPr>
                <p:cNvPr id="8588" name="Google Shape;8588;p14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143"/>
              <p:cNvGrpSpPr/>
              <p:nvPr/>
            </p:nvGrpSpPr>
            <p:grpSpPr>
              <a:xfrm>
                <a:off x="4017360" y="3342061"/>
                <a:ext cx="37870" cy="32380"/>
                <a:chOff x="4017360" y="3342061"/>
                <a:chExt cx="37870" cy="32380"/>
              </a:xfrm>
            </p:grpSpPr>
            <p:sp>
              <p:nvSpPr>
                <p:cNvPr id="8591" name="Google Shape;8591;p14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4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3" name="Google Shape;8593;p14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5" name="Google Shape;8595;p143"/>
              <p:cNvGrpSpPr/>
              <p:nvPr/>
            </p:nvGrpSpPr>
            <p:grpSpPr>
              <a:xfrm>
                <a:off x="3750870" y="3418650"/>
                <a:ext cx="37776" cy="32380"/>
                <a:chOff x="3750870" y="3418650"/>
                <a:chExt cx="37776" cy="32380"/>
              </a:xfrm>
            </p:grpSpPr>
            <p:sp>
              <p:nvSpPr>
                <p:cNvPr id="8596" name="Google Shape;8596;p14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4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143"/>
              <p:cNvGrpSpPr/>
              <p:nvPr/>
            </p:nvGrpSpPr>
            <p:grpSpPr>
              <a:xfrm>
                <a:off x="3632509" y="3274438"/>
                <a:ext cx="37783" cy="32357"/>
                <a:chOff x="3632509" y="3274438"/>
                <a:chExt cx="37783" cy="32357"/>
              </a:xfrm>
            </p:grpSpPr>
            <p:sp>
              <p:nvSpPr>
                <p:cNvPr id="8599" name="Google Shape;8599;p14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143"/>
              <p:cNvGrpSpPr/>
              <p:nvPr/>
            </p:nvGrpSpPr>
            <p:grpSpPr>
              <a:xfrm>
                <a:off x="3906424" y="3297561"/>
                <a:ext cx="37776" cy="32451"/>
                <a:chOff x="3906424" y="3297561"/>
                <a:chExt cx="37776" cy="32451"/>
              </a:xfrm>
            </p:grpSpPr>
            <p:sp>
              <p:nvSpPr>
                <p:cNvPr id="8602" name="Google Shape;8602;p14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4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143"/>
              <p:cNvGrpSpPr/>
              <p:nvPr/>
            </p:nvGrpSpPr>
            <p:grpSpPr>
              <a:xfrm>
                <a:off x="3866084" y="3412107"/>
                <a:ext cx="37776" cy="32357"/>
                <a:chOff x="3866084" y="3412107"/>
                <a:chExt cx="37776" cy="32357"/>
              </a:xfrm>
            </p:grpSpPr>
            <p:sp>
              <p:nvSpPr>
                <p:cNvPr id="8605" name="Google Shape;8605;p14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3"/>
              <p:cNvGrpSpPr/>
              <p:nvPr/>
            </p:nvGrpSpPr>
            <p:grpSpPr>
              <a:xfrm>
                <a:off x="4023919" y="3766409"/>
                <a:ext cx="37783" cy="32357"/>
                <a:chOff x="4023919" y="3766409"/>
                <a:chExt cx="37783" cy="32357"/>
              </a:xfrm>
            </p:grpSpPr>
            <p:sp>
              <p:nvSpPr>
                <p:cNvPr id="8608" name="Google Shape;8608;p14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3"/>
              <p:cNvGrpSpPr/>
              <p:nvPr/>
            </p:nvGrpSpPr>
            <p:grpSpPr>
              <a:xfrm>
                <a:off x="3973882" y="3779449"/>
                <a:ext cx="37776" cy="32357"/>
                <a:chOff x="3973882" y="3779449"/>
                <a:chExt cx="37776" cy="32357"/>
              </a:xfrm>
            </p:grpSpPr>
            <p:sp>
              <p:nvSpPr>
                <p:cNvPr id="8611" name="Google Shape;8611;p14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43"/>
              <p:cNvGrpSpPr/>
              <p:nvPr/>
            </p:nvGrpSpPr>
            <p:grpSpPr>
              <a:xfrm>
                <a:off x="4073398" y="3838028"/>
                <a:ext cx="37776" cy="32380"/>
                <a:chOff x="4073398" y="3838028"/>
                <a:chExt cx="37776" cy="32380"/>
              </a:xfrm>
            </p:grpSpPr>
            <p:sp>
              <p:nvSpPr>
                <p:cNvPr id="8614" name="Google Shape;8614;p14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43"/>
              <p:cNvGrpSpPr/>
              <p:nvPr/>
            </p:nvGrpSpPr>
            <p:grpSpPr>
              <a:xfrm>
                <a:off x="4342672" y="4144496"/>
                <a:ext cx="37752" cy="32364"/>
                <a:chOff x="4342672" y="4144496"/>
                <a:chExt cx="37752" cy="32364"/>
              </a:xfrm>
            </p:grpSpPr>
            <p:sp>
              <p:nvSpPr>
                <p:cNvPr id="8617" name="Google Shape;8617;p14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4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143"/>
              <p:cNvGrpSpPr/>
              <p:nvPr/>
            </p:nvGrpSpPr>
            <p:grpSpPr>
              <a:xfrm>
                <a:off x="4406386" y="4056872"/>
                <a:ext cx="37783" cy="32364"/>
                <a:chOff x="4406386" y="4056872"/>
                <a:chExt cx="37783" cy="32364"/>
              </a:xfrm>
            </p:grpSpPr>
            <p:sp>
              <p:nvSpPr>
                <p:cNvPr id="8620" name="Google Shape;8620;p14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4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43"/>
              <p:cNvGrpSpPr/>
              <p:nvPr/>
            </p:nvGrpSpPr>
            <p:grpSpPr>
              <a:xfrm>
                <a:off x="4284416" y="4245254"/>
                <a:ext cx="37783" cy="32357"/>
                <a:chOff x="4284416" y="4245254"/>
                <a:chExt cx="37783" cy="32357"/>
              </a:xfrm>
            </p:grpSpPr>
            <p:sp>
              <p:nvSpPr>
                <p:cNvPr id="8623" name="Google Shape;8623;p14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143"/>
              <p:cNvGrpSpPr/>
              <p:nvPr/>
            </p:nvGrpSpPr>
            <p:grpSpPr>
              <a:xfrm>
                <a:off x="4219057" y="4331258"/>
                <a:ext cx="37776" cy="32364"/>
                <a:chOff x="4219057" y="4331258"/>
                <a:chExt cx="37776" cy="32364"/>
              </a:xfrm>
            </p:grpSpPr>
            <p:sp>
              <p:nvSpPr>
                <p:cNvPr id="8626" name="Google Shape;8626;p14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14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143"/>
              <p:cNvGrpSpPr/>
              <p:nvPr/>
            </p:nvGrpSpPr>
            <p:grpSpPr>
              <a:xfrm>
                <a:off x="4204122" y="4141688"/>
                <a:ext cx="33497" cy="28699"/>
                <a:chOff x="4204122" y="4141688"/>
                <a:chExt cx="33497" cy="28699"/>
              </a:xfrm>
            </p:grpSpPr>
            <p:sp>
              <p:nvSpPr>
                <p:cNvPr id="8629" name="Google Shape;8629;p14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143"/>
              <p:cNvGrpSpPr/>
              <p:nvPr/>
            </p:nvGrpSpPr>
            <p:grpSpPr>
              <a:xfrm>
                <a:off x="4301546" y="4003869"/>
                <a:ext cx="38916" cy="33324"/>
                <a:chOff x="4301546" y="4003869"/>
                <a:chExt cx="38916" cy="33324"/>
              </a:xfrm>
            </p:grpSpPr>
            <p:sp>
              <p:nvSpPr>
                <p:cNvPr id="8632" name="Google Shape;8632;p14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143"/>
              <p:cNvGrpSpPr/>
              <p:nvPr/>
            </p:nvGrpSpPr>
            <p:grpSpPr>
              <a:xfrm>
                <a:off x="4210681" y="3924669"/>
                <a:ext cx="36549" cy="31366"/>
                <a:chOff x="4210681" y="3924669"/>
                <a:chExt cx="36549" cy="31366"/>
              </a:xfrm>
            </p:grpSpPr>
            <p:sp>
              <p:nvSpPr>
                <p:cNvPr id="8635" name="Google Shape;8635;p14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3"/>
              <p:cNvGrpSpPr/>
              <p:nvPr/>
            </p:nvGrpSpPr>
            <p:grpSpPr>
              <a:xfrm>
                <a:off x="3987771" y="3628874"/>
                <a:ext cx="31499" cy="26993"/>
                <a:chOff x="3987771" y="3628874"/>
                <a:chExt cx="31499" cy="26993"/>
              </a:xfrm>
            </p:grpSpPr>
            <p:sp>
              <p:nvSpPr>
                <p:cNvPr id="8638" name="Google Shape;8638;p14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143"/>
              <p:cNvGrpSpPr/>
              <p:nvPr/>
            </p:nvGrpSpPr>
            <p:grpSpPr>
              <a:xfrm>
                <a:off x="4087382" y="3775674"/>
                <a:ext cx="31405" cy="26898"/>
                <a:chOff x="4087382" y="3775674"/>
                <a:chExt cx="31405" cy="26898"/>
              </a:xfrm>
            </p:grpSpPr>
            <p:sp>
              <p:nvSpPr>
                <p:cNvPr id="8641" name="Google Shape;8641;p14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43"/>
              <p:cNvGrpSpPr/>
              <p:nvPr/>
            </p:nvGrpSpPr>
            <p:grpSpPr>
              <a:xfrm>
                <a:off x="4118873" y="3856637"/>
                <a:ext cx="31405" cy="26906"/>
                <a:chOff x="4118873" y="3856637"/>
                <a:chExt cx="31405" cy="26906"/>
              </a:xfrm>
            </p:grpSpPr>
            <p:sp>
              <p:nvSpPr>
                <p:cNvPr id="8644" name="Google Shape;8644;p14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4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143"/>
              <p:cNvGrpSpPr/>
              <p:nvPr/>
            </p:nvGrpSpPr>
            <p:grpSpPr>
              <a:xfrm>
                <a:off x="4168541" y="3639523"/>
                <a:ext cx="31499" cy="26906"/>
                <a:chOff x="4168541" y="3639523"/>
                <a:chExt cx="31499" cy="26906"/>
              </a:xfrm>
            </p:grpSpPr>
            <p:sp>
              <p:nvSpPr>
                <p:cNvPr id="8647" name="Google Shape;8647;p14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143"/>
              <p:cNvGrpSpPr/>
              <p:nvPr/>
            </p:nvGrpSpPr>
            <p:grpSpPr>
              <a:xfrm>
                <a:off x="3965789" y="3393545"/>
                <a:ext cx="31405" cy="26945"/>
                <a:chOff x="3965789" y="3393545"/>
                <a:chExt cx="31405" cy="26945"/>
              </a:xfrm>
            </p:grpSpPr>
            <p:sp>
              <p:nvSpPr>
                <p:cNvPr id="8650" name="Google Shape;8650;p14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4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143"/>
              <p:cNvGrpSpPr/>
              <p:nvPr/>
            </p:nvGrpSpPr>
            <p:grpSpPr>
              <a:xfrm>
                <a:off x="3925166" y="3491008"/>
                <a:ext cx="31405" cy="27001"/>
                <a:chOff x="3925166" y="3491008"/>
                <a:chExt cx="31405" cy="27001"/>
              </a:xfrm>
            </p:grpSpPr>
            <p:sp>
              <p:nvSpPr>
                <p:cNvPr id="8653" name="Google Shape;8653;p14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143"/>
              <p:cNvGrpSpPr/>
              <p:nvPr/>
            </p:nvGrpSpPr>
            <p:grpSpPr>
              <a:xfrm>
                <a:off x="3682845" y="3340976"/>
                <a:ext cx="31397" cy="26898"/>
                <a:chOff x="3682845" y="3340976"/>
                <a:chExt cx="31397" cy="26898"/>
              </a:xfrm>
            </p:grpSpPr>
            <p:sp>
              <p:nvSpPr>
                <p:cNvPr id="8656" name="Google Shape;8656;p14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3"/>
              <p:cNvGrpSpPr/>
              <p:nvPr/>
            </p:nvGrpSpPr>
            <p:grpSpPr>
              <a:xfrm>
                <a:off x="3795393" y="3353725"/>
                <a:ext cx="31499" cy="26993"/>
                <a:chOff x="3795393" y="3353725"/>
                <a:chExt cx="31499" cy="26993"/>
              </a:xfrm>
            </p:grpSpPr>
            <p:sp>
              <p:nvSpPr>
                <p:cNvPr id="8659" name="Google Shape;8659;p14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143"/>
              <p:cNvGrpSpPr/>
              <p:nvPr/>
            </p:nvGrpSpPr>
            <p:grpSpPr>
              <a:xfrm>
                <a:off x="4176909" y="4363221"/>
                <a:ext cx="38924" cy="33316"/>
                <a:chOff x="4176909" y="4363221"/>
                <a:chExt cx="38924" cy="33316"/>
              </a:xfrm>
            </p:grpSpPr>
            <p:sp>
              <p:nvSpPr>
                <p:cNvPr id="8662" name="Google Shape;8662;p14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4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43"/>
              <p:cNvGrpSpPr/>
              <p:nvPr/>
            </p:nvGrpSpPr>
            <p:grpSpPr>
              <a:xfrm>
                <a:off x="4226191" y="4007660"/>
                <a:ext cx="33560" cy="28770"/>
                <a:chOff x="4226191" y="4007660"/>
                <a:chExt cx="33560" cy="28770"/>
              </a:xfrm>
            </p:grpSpPr>
            <p:sp>
              <p:nvSpPr>
                <p:cNvPr id="8665" name="Google Shape;8665;p14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3"/>
              <p:cNvGrpSpPr/>
              <p:nvPr/>
            </p:nvGrpSpPr>
            <p:grpSpPr>
              <a:xfrm>
                <a:off x="3597785" y="3377045"/>
                <a:ext cx="33591" cy="28699"/>
                <a:chOff x="3597785" y="3377045"/>
                <a:chExt cx="33591" cy="28699"/>
              </a:xfrm>
            </p:grpSpPr>
            <p:sp>
              <p:nvSpPr>
                <p:cNvPr id="8668" name="Google Shape;8668;p14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143"/>
              <p:cNvGrpSpPr/>
              <p:nvPr/>
            </p:nvGrpSpPr>
            <p:grpSpPr>
              <a:xfrm>
                <a:off x="3887870" y="3669796"/>
                <a:ext cx="33591" cy="28692"/>
                <a:chOff x="3887870" y="3669796"/>
                <a:chExt cx="33591" cy="28692"/>
              </a:xfrm>
            </p:grpSpPr>
            <p:sp>
              <p:nvSpPr>
                <p:cNvPr id="8671" name="Google Shape;8671;p14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43"/>
              <p:cNvGrpSpPr/>
              <p:nvPr/>
            </p:nvGrpSpPr>
            <p:grpSpPr>
              <a:xfrm>
                <a:off x="3818320" y="3481625"/>
                <a:ext cx="33497" cy="28770"/>
                <a:chOff x="3818320" y="3481625"/>
                <a:chExt cx="33497" cy="28770"/>
              </a:xfrm>
            </p:grpSpPr>
            <p:sp>
              <p:nvSpPr>
                <p:cNvPr id="8674" name="Google Shape;8674;p14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4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143"/>
              <p:cNvGrpSpPr/>
              <p:nvPr/>
            </p:nvGrpSpPr>
            <p:grpSpPr>
              <a:xfrm>
                <a:off x="4278139" y="4120948"/>
                <a:ext cx="37492" cy="32129"/>
                <a:chOff x="4278139" y="4120948"/>
                <a:chExt cx="37492" cy="32129"/>
              </a:xfrm>
            </p:grpSpPr>
            <p:sp>
              <p:nvSpPr>
                <p:cNvPr id="8677" name="Google Shape;8677;p14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3"/>
              <p:cNvGrpSpPr/>
              <p:nvPr/>
            </p:nvGrpSpPr>
            <p:grpSpPr>
              <a:xfrm>
                <a:off x="4419898" y="3977388"/>
                <a:ext cx="33497" cy="28692"/>
                <a:chOff x="4419898" y="3977388"/>
                <a:chExt cx="33497" cy="28692"/>
              </a:xfrm>
            </p:grpSpPr>
            <p:sp>
              <p:nvSpPr>
                <p:cNvPr id="8680" name="Google Shape;8680;p14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143"/>
              <p:cNvGrpSpPr/>
              <p:nvPr/>
            </p:nvGrpSpPr>
            <p:grpSpPr>
              <a:xfrm>
                <a:off x="4158930" y="4034684"/>
                <a:ext cx="33497" cy="28762"/>
                <a:chOff x="4158930" y="4034684"/>
                <a:chExt cx="33497" cy="28762"/>
              </a:xfrm>
            </p:grpSpPr>
            <p:sp>
              <p:nvSpPr>
                <p:cNvPr id="8683" name="Google Shape;8683;p14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4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143"/>
              <p:cNvGrpSpPr/>
              <p:nvPr/>
            </p:nvGrpSpPr>
            <p:grpSpPr>
              <a:xfrm>
                <a:off x="4134949" y="3957049"/>
                <a:ext cx="33497" cy="28770"/>
                <a:chOff x="4134949" y="3957049"/>
                <a:chExt cx="33497" cy="28770"/>
              </a:xfrm>
            </p:grpSpPr>
            <p:sp>
              <p:nvSpPr>
                <p:cNvPr id="8686" name="Google Shape;8686;p14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143"/>
              <p:cNvGrpSpPr/>
              <p:nvPr/>
            </p:nvGrpSpPr>
            <p:grpSpPr>
              <a:xfrm>
                <a:off x="4193653" y="4184403"/>
                <a:ext cx="43580" cy="37264"/>
                <a:chOff x="4193653" y="4184403"/>
                <a:chExt cx="43580" cy="37264"/>
              </a:xfrm>
            </p:grpSpPr>
            <p:sp>
              <p:nvSpPr>
                <p:cNvPr id="8689" name="Google Shape;8689;p14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4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143"/>
              <p:cNvGrpSpPr/>
              <p:nvPr/>
            </p:nvGrpSpPr>
            <p:grpSpPr>
              <a:xfrm>
                <a:off x="4343600" y="3943844"/>
                <a:ext cx="43580" cy="37312"/>
                <a:chOff x="4343600" y="3943844"/>
                <a:chExt cx="43580" cy="37312"/>
              </a:xfrm>
            </p:grpSpPr>
            <p:sp>
              <p:nvSpPr>
                <p:cNvPr id="8692" name="Google Shape;8692;p14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3"/>
              <p:cNvGrpSpPr/>
              <p:nvPr/>
            </p:nvGrpSpPr>
            <p:grpSpPr>
              <a:xfrm>
                <a:off x="4172339" y="3381693"/>
                <a:ext cx="31499" cy="27001"/>
                <a:chOff x="4172339" y="3381693"/>
                <a:chExt cx="31499" cy="27001"/>
              </a:xfrm>
            </p:grpSpPr>
            <p:sp>
              <p:nvSpPr>
                <p:cNvPr id="8695" name="Google Shape;8695;p14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0" name="Shape 8700"/>
        <p:cNvGrpSpPr/>
        <p:nvPr/>
      </p:nvGrpSpPr>
      <p:grpSpPr>
        <a:xfrm>
          <a:off x="0" y="0"/>
          <a:ext cx="0" cy="0"/>
          <a:chOff x="0" y="0"/>
          <a:chExt cx="0" cy="0"/>
        </a:xfrm>
      </p:grpSpPr>
      <p:grpSp>
        <p:nvGrpSpPr>
          <p:cNvPr id="8701" name="Google Shape;8701;p144"/>
          <p:cNvGrpSpPr/>
          <p:nvPr/>
        </p:nvGrpSpPr>
        <p:grpSpPr>
          <a:xfrm>
            <a:off x="729274" y="969771"/>
            <a:ext cx="2507799" cy="206239"/>
            <a:chOff x="106648" y="895722"/>
            <a:chExt cx="4481413" cy="374300"/>
          </a:xfrm>
        </p:grpSpPr>
        <p:grpSp>
          <p:nvGrpSpPr>
            <p:cNvPr id="8702" name="Google Shape;8702;p144"/>
            <p:cNvGrpSpPr/>
            <p:nvPr/>
          </p:nvGrpSpPr>
          <p:grpSpPr>
            <a:xfrm>
              <a:off x="2233276" y="895722"/>
              <a:ext cx="1082667" cy="223591"/>
              <a:chOff x="4808316" y="2800065"/>
              <a:chExt cx="1999386" cy="412910"/>
            </a:xfrm>
          </p:grpSpPr>
          <p:sp>
            <p:nvSpPr>
              <p:cNvPr id="8703" name="Google Shape;8703;p14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4" name="Google Shape;8704;p144"/>
              <p:cNvGrpSpPr/>
              <p:nvPr/>
            </p:nvGrpSpPr>
            <p:grpSpPr>
              <a:xfrm>
                <a:off x="4808316" y="2800065"/>
                <a:ext cx="92400" cy="411825"/>
                <a:chOff x="845575" y="2563700"/>
                <a:chExt cx="92400" cy="411825"/>
              </a:xfrm>
            </p:grpSpPr>
            <p:cxnSp>
              <p:nvCxnSpPr>
                <p:cNvPr id="8705" name="Google Shape;8705;p14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706" name="Google Shape;8706;p14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07" name="Google Shape;8707;p144"/>
            <p:cNvGrpSpPr/>
            <p:nvPr/>
          </p:nvGrpSpPr>
          <p:grpSpPr>
            <a:xfrm>
              <a:off x="106648" y="895722"/>
              <a:ext cx="1088401" cy="223591"/>
              <a:chOff x="881025" y="2800065"/>
              <a:chExt cx="2009975" cy="412910"/>
            </a:xfrm>
          </p:grpSpPr>
          <p:sp>
            <p:nvSpPr>
              <p:cNvPr id="8708" name="Google Shape;8708;p14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9" name="Google Shape;8709;p144"/>
              <p:cNvGrpSpPr/>
              <p:nvPr/>
            </p:nvGrpSpPr>
            <p:grpSpPr>
              <a:xfrm>
                <a:off x="881025" y="2800065"/>
                <a:ext cx="92400" cy="411825"/>
                <a:chOff x="845575" y="2563700"/>
                <a:chExt cx="92400" cy="411825"/>
              </a:xfrm>
            </p:grpSpPr>
            <p:cxnSp>
              <p:nvCxnSpPr>
                <p:cNvPr id="8710" name="Google Shape;8710;p14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711" name="Google Shape;8711;p14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12" name="Google Shape;8712;p144"/>
            <p:cNvGrpSpPr/>
            <p:nvPr/>
          </p:nvGrpSpPr>
          <p:grpSpPr>
            <a:xfrm>
              <a:off x="1172346" y="1047018"/>
              <a:ext cx="1083151" cy="223003"/>
              <a:chOff x="2849073" y="3079467"/>
              <a:chExt cx="2000279" cy="411825"/>
            </a:xfrm>
          </p:grpSpPr>
          <p:sp>
            <p:nvSpPr>
              <p:cNvPr id="8713" name="Google Shape;8713;p14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4" name="Google Shape;8714;p144"/>
              <p:cNvGrpSpPr/>
              <p:nvPr/>
            </p:nvGrpSpPr>
            <p:grpSpPr>
              <a:xfrm rot="10800000">
                <a:off x="2849073" y="3079467"/>
                <a:ext cx="92400" cy="411825"/>
                <a:chOff x="2070100" y="2563700"/>
                <a:chExt cx="92400" cy="411825"/>
              </a:xfrm>
            </p:grpSpPr>
            <p:cxnSp>
              <p:nvCxnSpPr>
                <p:cNvPr id="8715" name="Google Shape;8715;p14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716" name="Google Shape;8716;p14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17" name="Google Shape;8717;p144"/>
            <p:cNvGrpSpPr/>
            <p:nvPr/>
          </p:nvGrpSpPr>
          <p:grpSpPr>
            <a:xfrm>
              <a:off x="3290132" y="1047018"/>
              <a:ext cx="1297929" cy="223003"/>
              <a:chOff x="6760035" y="3079467"/>
              <a:chExt cx="2396914" cy="411825"/>
            </a:xfrm>
          </p:grpSpPr>
          <p:sp>
            <p:nvSpPr>
              <p:cNvPr id="8718" name="Google Shape;8718;p14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9" name="Google Shape;8719;p144"/>
              <p:cNvGrpSpPr/>
              <p:nvPr/>
            </p:nvGrpSpPr>
            <p:grpSpPr>
              <a:xfrm rot="10800000">
                <a:off x="6760035" y="3079467"/>
                <a:ext cx="92400" cy="411825"/>
                <a:chOff x="2070100" y="2563700"/>
                <a:chExt cx="92400" cy="411825"/>
              </a:xfrm>
            </p:grpSpPr>
            <p:cxnSp>
              <p:nvCxnSpPr>
                <p:cNvPr id="8720" name="Google Shape;8720;p14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8721" name="Google Shape;8721;p14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722" name="Google Shape;8722;p144"/>
          <p:cNvGrpSpPr/>
          <p:nvPr/>
        </p:nvGrpSpPr>
        <p:grpSpPr>
          <a:xfrm>
            <a:off x="2147036" y="3369142"/>
            <a:ext cx="1086701" cy="799429"/>
            <a:chOff x="2183288" y="3555572"/>
            <a:chExt cx="1136241" cy="835873"/>
          </a:xfrm>
        </p:grpSpPr>
        <p:sp>
          <p:nvSpPr>
            <p:cNvPr id="8723" name="Google Shape;8723;p14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4" name="Google Shape;8724;p144"/>
            <p:cNvGrpSpPr/>
            <p:nvPr/>
          </p:nvGrpSpPr>
          <p:grpSpPr>
            <a:xfrm>
              <a:off x="2205895" y="3637269"/>
              <a:ext cx="1089848" cy="724993"/>
              <a:chOff x="2205895" y="3637269"/>
              <a:chExt cx="1089848" cy="724993"/>
            </a:xfrm>
          </p:grpSpPr>
          <p:sp>
            <p:nvSpPr>
              <p:cNvPr id="8725" name="Google Shape;8725;p14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4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4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1" name="Google Shape;8731;p14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2" name="Google Shape;8732;p14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733" name="Google Shape;8733;p144"/>
            <p:cNvGrpSpPr/>
            <p:nvPr/>
          </p:nvGrpSpPr>
          <p:grpSpPr>
            <a:xfrm>
              <a:off x="3173850" y="3779426"/>
              <a:ext cx="145679" cy="70048"/>
              <a:chOff x="3173850" y="3779426"/>
              <a:chExt cx="145679" cy="70048"/>
            </a:xfrm>
          </p:grpSpPr>
          <p:cxnSp>
            <p:nvCxnSpPr>
              <p:cNvPr id="8734" name="Google Shape;8734;p14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8735" name="Google Shape;8735;p14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144"/>
            <p:cNvGrpSpPr/>
            <p:nvPr/>
          </p:nvGrpSpPr>
          <p:grpSpPr>
            <a:xfrm>
              <a:off x="2183288" y="4139483"/>
              <a:ext cx="145133" cy="70048"/>
              <a:chOff x="2183288" y="4139483"/>
              <a:chExt cx="145133" cy="70048"/>
            </a:xfrm>
          </p:grpSpPr>
          <p:cxnSp>
            <p:nvCxnSpPr>
              <p:cNvPr id="8737" name="Google Shape;8737;p14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8738" name="Google Shape;8738;p14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9" name="Google Shape;8739;p14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0" name="Google Shape;8740;p14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8741" name="Google Shape;8741;p144"/>
            <p:cNvGrpSpPr/>
            <p:nvPr/>
          </p:nvGrpSpPr>
          <p:grpSpPr>
            <a:xfrm>
              <a:off x="2943836" y="4268886"/>
              <a:ext cx="60717" cy="122559"/>
              <a:chOff x="2943836" y="4268886"/>
              <a:chExt cx="60717" cy="122559"/>
            </a:xfrm>
          </p:grpSpPr>
          <p:sp>
            <p:nvSpPr>
              <p:cNvPr id="8742" name="Google Shape;8742;p14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3" name="Google Shape;8743;p14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8744" name="Google Shape;8744;p144"/>
          <p:cNvGrpSpPr/>
          <p:nvPr/>
        </p:nvGrpSpPr>
        <p:grpSpPr>
          <a:xfrm>
            <a:off x="3409981" y="1290142"/>
            <a:ext cx="1675870" cy="758251"/>
            <a:chOff x="3530532" y="1496185"/>
            <a:chExt cx="1562000" cy="706730"/>
          </a:xfrm>
        </p:grpSpPr>
        <p:cxnSp>
          <p:nvCxnSpPr>
            <p:cNvPr id="8745" name="Google Shape;8745;p14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8746" name="Google Shape;8746;p144"/>
            <p:cNvGrpSpPr/>
            <p:nvPr/>
          </p:nvGrpSpPr>
          <p:grpSpPr>
            <a:xfrm>
              <a:off x="3530532" y="1496185"/>
              <a:ext cx="323430" cy="463587"/>
              <a:chOff x="3530532" y="1496185"/>
              <a:chExt cx="323430" cy="463587"/>
            </a:xfrm>
          </p:grpSpPr>
          <p:grpSp>
            <p:nvGrpSpPr>
              <p:cNvPr id="8747" name="Google Shape;8747;p144"/>
              <p:cNvGrpSpPr/>
              <p:nvPr/>
            </p:nvGrpSpPr>
            <p:grpSpPr>
              <a:xfrm>
                <a:off x="3567462" y="1496185"/>
                <a:ext cx="286500" cy="361376"/>
                <a:chOff x="3567462" y="1496185"/>
                <a:chExt cx="286500" cy="361376"/>
              </a:xfrm>
            </p:grpSpPr>
            <p:cxnSp>
              <p:nvCxnSpPr>
                <p:cNvPr id="8748" name="Google Shape;8748;p14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749" name="Google Shape;8749;p14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0" name="Google Shape;8750;p14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144"/>
            <p:cNvGrpSpPr/>
            <p:nvPr/>
          </p:nvGrpSpPr>
          <p:grpSpPr>
            <a:xfrm>
              <a:off x="3891569" y="1779209"/>
              <a:ext cx="323945" cy="423706"/>
              <a:chOff x="3891569" y="1779209"/>
              <a:chExt cx="323945" cy="423706"/>
            </a:xfrm>
          </p:grpSpPr>
          <p:grpSp>
            <p:nvGrpSpPr>
              <p:cNvPr id="8752" name="Google Shape;8752;p144"/>
              <p:cNvGrpSpPr/>
              <p:nvPr/>
            </p:nvGrpSpPr>
            <p:grpSpPr>
              <a:xfrm>
                <a:off x="3929014" y="1881638"/>
                <a:ext cx="286500" cy="321278"/>
                <a:chOff x="3929014" y="1881638"/>
                <a:chExt cx="286500" cy="321278"/>
              </a:xfrm>
            </p:grpSpPr>
            <p:cxnSp>
              <p:nvCxnSpPr>
                <p:cNvPr id="8753" name="Google Shape;8753;p14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8754" name="Google Shape;8754;p14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5" name="Google Shape;8755;p14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4"/>
            <p:cNvGrpSpPr/>
            <p:nvPr/>
          </p:nvGrpSpPr>
          <p:grpSpPr>
            <a:xfrm>
              <a:off x="4252606" y="1496185"/>
              <a:ext cx="324721" cy="463587"/>
              <a:chOff x="4252606" y="1496185"/>
              <a:chExt cx="324721" cy="463587"/>
            </a:xfrm>
          </p:grpSpPr>
          <p:grpSp>
            <p:nvGrpSpPr>
              <p:cNvPr id="8757" name="Google Shape;8757;p144"/>
              <p:cNvGrpSpPr/>
              <p:nvPr/>
            </p:nvGrpSpPr>
            <p:grpSpPr>
              <a:xfrm>
                <a:off x="4290828" y="1496185"/>
                <a:ext cx="286500" cy="361376"/>
                <a:chOff x="4290828" y="1496185"/>
                <a:chExt cx="286500" cy="361376"/>
              </a:xfrm>
            </p:grpSpPr>
            <p:cxnSp>
              <p:nvCxnSpPr>
                <p:cNvPr id="8758" name="Google Shape;8758;p14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8759" name="Google Shape;8759;p14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0" name="Google Shape;8760;p14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144"/>
            <p:cNvGrpSpPr/>
            <p:nvPr/>
          </p:nvGrpSpPr>
          <p:grpSpPr>
            <a:xfrm>
              <a:off x="4613643" y="1763716"/>
              <a:ext cx="325308" cy="439200"/>
              <a:chOff x="4613643" y="1763716"/>
              <a:chExt cx="325308" cy="439200"/>
            </a:xfrm>
          </p:grpSpPr>
          <p:grpSp>
            <p:nvGrpSpPr>
              <p:cNvPr id="8762" name="Google Shape;8762;p144"/>
              <p:cNvGrpSpPr/>
              <p:nvPr/>
            </p:nvGrpSpPr>
            <p:grpSpPr>
              <a:xfrm>
                <a:off x="4652451" y="1879538"/>
                <a:ext cx="286500" cy="323378"/>
                <a:chOff x="4652451" y="1879538"/>
                <a:chExt cx="286500" cy="323378"/>
              </a:xfrm>
            </p:grpSpPr>
            <p:cxnSp>
              <p:nvCxnSpPr>
                <p:cNvPr id="8763" name="Google Shape;8763;p14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8764" name="Google Shape;8764;p14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5" name="Google Shape;8765;p14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6" name="Google Shape;8766;p144"/>
          <p:cNvGrpSpPr/>
          <p:nvPr/>
        </p:nvGrpSpPr>
        <p:grpSpPr>
          <a:xfrm>
            <a:off x="3421841" y="2143768"/>
            <a:ext cx="1652173" cy="391517"/>
            <a:chOff x="3512551" y="2358270"/>
            <a:chExt cx="1597383" cy="378533"/>
          </a:xfrm>
        </p:grpSpPr>
        <p:cxnSp>
          <p:nvCxnSpPr>
            <p:cNvPr id="8767" name="Google Shape;8767;p144"/>
            <p:cNvCxnSpPr>
              <a:stCxn id="8768" idx="6"/>
              <a:endCxn id="876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8770" name="Google Shape;8770;p144"/>
            <p:cNvGrpSpPr/>
            <p:nvPr/>
          </p:nvGrpSpPr>
          <p:grpSpPr>
            <a:xfrm>
              <a:off x="3512551" y="2358270"/>
              <a:ext cx="225647" cy="307714"/>
              <a:chOff x="2182679" y="2004714"/>
              <a:chExt cx="792300" cy="1080458"/>
            </a:xfrm>
          </p:grpSpPr>
          <p:cxnSp>
            <p:nvCxnSpPr>
              <p:cNvPr id="8771" name="Google Shape;8771;p144"/>
              <p:cNvCxnSpPr>
                <a:stCxn id="877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768" name="Google Shape;8768;p14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4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144"/>
            <p:cNvGrpSpPr/>
            <p:nvPr/>
          </p:nvGrpSpPr>
          <p:grpSpPr>
            <a:xfrm>
              <a:off x="3969644" y="2440153"/>
              <a:ext cx="225853" cy="296651"/>
              <a:chOff x="3775710" y="1729289"/>
              <a:chExt cx="136500" cy="179289"/>
            </a:xfrm>
          </p:grpSpPr>
          <p:cxnSp>
            <p:nvCxnSpPr>
              <p:cNvPr id="8774" name="Google Shape;8774;p14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8775" name="Google Shape;8775;p14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4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144"/>
            <p:cNvGrpSpPr/>
            <p:nvPr/>
          </p:nvGrpSpPr>
          <p:grpSpPr>
            <a:xfrm>
              <a:off x="4427051" y="2358270"/>
              <a:ext cx="225647" cy="307714"/>
              <a:chOff x="5393704" y="2004714"/>
              <a:chExt cx="792300" cy="1080458"/>
            </a:xfrm>
          </p:grpSpPr>
          <p:cxnSp>
            <p:nvCxnSpPr>
              <p:cNvPr id="8778" name="Google Shape;8778;p144"/>
              <p:cNvCxnSpPr>
                <a:stCxn id="877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8780" name="Google Shape;8780;p14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4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44"/>
            <p:cNvGrpSpPr/>
            <p:nvPr/>
          </p:nvGrpSpPr>
          <p:grpSpPr>
            <a:xfrm>
              <a:off x="4884287" y="2440252"/>
              <a:ext cx="225647" cy="296532"/>
              <a:chOff x="6999166" y="2292572"/>
              <a:chExt cx="792300" cy="1041192"/>
            </a:xfrm>
          </p:grpSpPr>
          <p:cxnSp>
            <p:nvCxnSpPr>
              <p:cNvPr id="8782" name="Google Shape;8782;p14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8769" name="Google Shape;8769;p14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4" name="Google Shape;8784;p144"/>
          <p:cNvGrpSpPr/>
          <p:nvPr/>
        </p:nvGrpSpPr>
        <p:grpSpPr>
          <a:xfrm>
            <a:off x="6842649" y="979967"/>
            <a:ext cx="1581844" cy="732818"/>
            <a:chOff x="634175" y="2986275"/>
            <a:chExt cx="3147949" cy="1458344"/>
          </a:xfrm>
        </p:grpSpPr>
        <p:cxnSp>
          <p:nvCxnSpPr>
            <p:cNvPr id="8785" name="Google Shape;8785;p144"/>
            <p:cNvCxnSpPr>
              <a:stCxn id="8786" idx="4"/>
              <a:endCxn id="878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8788" name="Google Shape;8788;p144"/>
            <p:cNvCxnSpPr>
              <a:stCxn id="8787" idx="0"/>
              <a:endCxn id="878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790" name="Google Shape;8790;p144"/>
            <p:cNvCxnSpPr>
              <a:stCxn id="8789" idx="4"/>
              <a:endCxn id="879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8792" name="Google Shape;8792;p144"/>
            <p:cNvCxnSpPr>
              <a:stCxn id="8791" idx="0"/>
              <a:endCxn id="879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8793" name="Google Shape;8793;p14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9" name="Google Shape;8789;p14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6" name="Google Shape;8786;p14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91" name="Google Shape;8791;p14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8787" name="Google Shape;8787;p14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8794" name="Google Shape;8794;p144"/>
          <p:cNvGrpSpPr/>
          <p:nvPr/>
        </p:nvGrpSpPr>
        <p:grpSpPr>
          <a:xfrm>
            <a:off x="3410364" y="2674277"/>
            <a:ext cx="1675128" cy="313674"/>
            <a:chOff x="998425" y="1182125"/>
            <a:chExt cx="1065400" cy="199500"/>
          </a:xfrm>
        </p:grpSpPr>
        <p:sp>
          <p:nvSpPr>
            <p:cNvPr id="8795" name="Google Shape;8795;p14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4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4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144"/>
          <p:cNvGrpSpPr/>
          <p:nvPr/>
        </p:nvGrpSpPr>
        <p:grpSpPr>
          <a:xfrm>
            <a:off x="3410363" y="3630244"/>
            <a:ext cx="1675129" cy="525345"/>
            <a:chOff x="5194708" y="3484366"/>
            <a:chExt cx="3148148" cy="987304"/>
          </a:xfrm>
        </p:grpSpPr>
        <p:grpSp>
          <p:nvGrpSpPr>
            <p:cNvPr id="8801" name="Google Shape;8801;p144"/>
            <p:cNvGrpSpPr/>
            <p:nvPr/>
          </p:nvGrpSpPr>
          <p:grpSpPr>
            <a:xfrm>
              <a:off x="7531521" y="3484366"/>
              <a:ext cx="811335" cy="987304"/>
              <a:chOff x="3379425" y="1617275"/>
              <a:chExt cx="1090650" cy="1327200"/>
            </a:xfrm>
          </p:grpSpPr>
          <p:sp>
            <p:nvSpPr>
              <p:cNvPr id="8802" name="Google Shape;8802;p14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4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144"/>
            <p:cNvGrpSpPr/>
            <p:nvPr/>
          </p:nvGrpSpPr>
          <p:grpSpPr>
            <a:xfrm>
              <a:off x="6752546" y="3484366"/>
              <a:ext cx="811428" cy="987304"/>
              <a:chOff x="2332275" y="1617275"/>
              <a:chExt cx="1090775" cy="1327200"/>
            </a:xfrm>
          </p:grpSpPr>
          <p:sp>
            <p:nvSpPr>
              <p:cNvPr id="8806" name="Google Shape;8806;p14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4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14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144"/>
            <p:cNvGrpSpPr/>
            <p:nvPr/>
          </p:nvGrpSpPr>
          <p:grpSpPr>
            <a:xfrm>
              <a:off x="5973664" y="3484366"/>
              <a:ext cx="811335" cy="987304"/>
              <a:chOff x="1285250" y="1617275"/>
              <a:chExt cx="1090650" cy="1327200"/>
            </a:xfrm>
          </p:grpSpPr>
          <p:sp>
            <p:nvSpPr>
              <p:cNvPr id="8810" name="Google Shape;8810;p14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44"/>
            <p:cNvGrpSpPr/>
            <p:nvPr/>
          </p:nvGrpSpPr>
          <p:grpSpPr>
            <a:xfrm>
              <a:off x="5194708" y="3484366"/>
              <a:ext cx="811409" cy="987304"/>
              <a:chOff x="238125" y="1617275"/>
              <a:chExt cx="1090750" cy="1327200"/>
            </a:xfrm>
          </p:grpSpPr>
          <p:sp>
            <p:nvSpPr>
              <p:cNvPr id="8814" name="Google Shape;8814;p14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4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4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7" name="Google Shape;8817;p144"/>
          <p:cNvGrpSpPr/>
          <p:nvPr/>
        </p:nvGrpSpPr>
        <p:grpSpPr>
          <a:xfrm>
            <a:off x="6844048" y="2276133"/>
            <a:ext cx="1579046" cy="522230"/>
            <a:chOff x="6853641" y="2534077"/>
            <a:chExt cx="1515545" cy="501229"/>
          </a:xfrm>
        </p:grpSpPr>
        <p:grpSp>
          <p:nvGrpSpPr>
            <p:cNvPr id="8818" name="Google Shape;8818;p144"/>
            <p:cNvGrpSpPr/>
            <p:nvPr/>
          </p:nvGrpSpPr>
          <p:grpSpPr>
            <a:xfrm>
              <a:off x="6853641" y="2618923"/>
              <a:ext cx="1515545" cy="324556"/>
              <a:chOff x="6853641" y="2618923"/>
              <a:chExt cx="1515545" cy="324556"/>
            </a:xfrm>
          </p:grpSpPr>
          <p:sp>
            <p:nvSpPr>
              <p:cNvPr id="8819" name="Google Shape;8819;p14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4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4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4" name="Google Shape;8824;p14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4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144"/>
          <p:cNvGrpSpPr/>
          <p:nvPr/>
        </p:nvGrpSpPr>
        <p:grpSpPr>
          <a:xfrm>
            <a:off x="3438940" y="3151173"/>
            <a:ext cx="1617976" cy="346616"/>
            <a:chOff x="1808063" y="4294338"/>
            <a:chExt cx="3370782" cy="721817"/>
          </a:xfrm>
        </p:grpSpPr>
        <p:sp>
          <p:nvSpPr>
            <p:cNvPr id="8830" name="Google Shape;8830;p14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4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4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144"/>
          <p:cNvGrpSpPr/>
          <p:nvPr/>
        </p:nvGrpSpPr>
        <p:grpSpPr>
          <a:xfrm>
            <a:off x="5264936" y="3817923"/>
            <a:ext cx="1417067" cy="350605"/>
            <a:chOff x="4234950" y="2101012"/>
            <a:chExt cx="4219974" cy="1044090"/>
          </a:xfrm>
        </p:grpSpPr>
        <p:sp>
          <p:nvSpPr>
            <p:cNvPr id="8841" name="Google Shape;8841;p14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4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4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4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144"/>
          <p:cNvGrpSpPr/>
          <p:nvPr/>
        </p:nvGrpSpPr>
        <p:grpSpPr>
          <a:xfrm>
            <a:off x="6840408" y="1808681"/>
            <a:ext cx="1586327" cy="371557"/>
            <a:chOff x="1247650" y="2075423"/>
            <a:chExt cx="6648477" cy="1557238"/>
          </a:xfrm>
        </p:grpSpPr>
        <p:sp>
          <p:nvSpPr>
            <p:cNvPr id="8858" name="Google Shape;8858;p14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4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144"/>
          <p:cNvGrpSpPr/>
          <p:nvPr/>
        </p:nvGrpSpPr>
        <p:grpSpPr>
          <a:xfrm>
            <a:off x="5271678" y="961870"/>
            <a:ext cx="1415601" cy="1648533"/>
            <a:chOff x="1839112" y="2209163"/>
            <a:chExt cx="1918159" cy="2233784"/>
          </a:xfrm>
        </p:grpSpPr>
        <p:sp>
          <p:nvSpPr>
            <p:cNvPr id="8865" name="Google Shape;8865;p14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8" name="Google Shape;8868;p144"/>
            <p:cNvCxnSpPr>
              <a:stCxn id="8865" idx="6"/>
              <a:endCxn id="886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869" name="Google Shape;8869;p144"/>
            <p:cNvCxnSpPr>
              <a:stCxn id="8866" idx="4"/>
              <a:endCxn id="887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8871" name="Google Shape;8871;p144"/>
            <p:cNvCxnSpPr>
              <a:stCxn id="8870" idx="6"/>
              <a:endCxn id="886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8872" name="Google Shape;8872;p144"/>
            <p:cNvCxnSpPr>
              <a:stCxn id="8867" idx="4"/>
              <a:endCxn id="887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8870" name="Google Shape;8870;p14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5" name="Google Shape;8875;p144"/>
            <p:cNvCxnSpPr>
              <a:endCxn id="887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8876" name="Google Shape;8876;p144"/>
          <p:cNvGrpSpPr/>
          <p:nvPr/>
        </p:nvGrpSpPr>
        <p:grpSpPr>
          <a:xfrm>
            <a:off x="3428944" y="979954"/>
            <a:ext cx="1637968" cy="154942"/>
            <a:chOff x="238125" y="2506075"/>
            <a:chExt cx="7115411" cy="673075"/>
          </a:xfrm>
        </p:grpSpPr>
        <p:sp>
          <p:nvSpPr>
            <p:cNvPr id="8877" name="Google Shape;8877;p14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4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4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44"/>
          <p:cNvGrpSpPr/>
          <p:nvPr/>
        </p:nvGrpSpPr>
        <p:grpSpPr>
          <a:xfrm>
            <a:off x="1969680" y="1294672"/>
            <a:ext cx="1262932" cy="785408"/>
            <a:chOff x="548861" y="389676"/>
            <a:chExt cx="3843371" cy="2390163"/>
          </a:xfrm>
        </p:grpSpPr>
        <p:cxnSp>
          <p:nvCxnSpPr>
            <p:cNvPr id="8883" name="Google Shape;8883;p14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884" name="Google Shape;8884;p14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885" name="Google Shape;8885;p14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8886" name="Google Shape;8886;p14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8887" name="Google Shape;8887;p14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8888" name="Google Shape;8888;p14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9" name="Google Shape;8889;p14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8890" name="Google Shape;8890;p14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4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4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4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4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144"/>
          <p:cNvGrpSpPr/>
          <p:nvPr/>
        </p:nvGrpSpPr>
        <p:grpSpPr>
          <a:xfrm>
            <a:off x="757812" y="2401550"/>
            <a:ext cx="1412054" cy="633562"/>
            <a:chOff x="1187400" y="2529299"/>
            <a:chExt cx="6769193" cy="2241903"/>
          </a:xfrm>
        </p:grpSpPr>
        <p:sp>
          <p:nvSpPr>
            <p:cNvPr id="8897" name="Google Shape;8897;p14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98" name="Google Shape;8898;p14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899" name="Google Shape;8899;p14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900" name="Google Shape;8900;p14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901" name="Google Shape;8901;p14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902" name="Google Shape;8902;p14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8903" name="Google Shape;8903;p14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8904" name="Google Shape;8904;p144"/>
            <p:cNvCxnSpPr>
              <a:stCxn id="8897" idx="2"/>
              <a:endCxn id="889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905" name="Google Shape;8905;p144"/>
            <p:cNvCxnSpPr>
              <a:stCxn id="8899" idx="0"/>
              <a:endCxn id="889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906" name="Google Shape;8906;p144"/>
            <p:cNvCxnSpPr>
              <a:stCxn id="8899" idx="2"/>
              <a:endCxn id="890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907" name="Google Shape;8907;p144"/>
            <p:cNvCxnSpPr>
              <a:stCxn id="8900" idx="0"/>
              <a:endCxn id="889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908" name="Google Shape;8908;p144"/>
            <p:cNvCxnSpPr>
              <a:stCxn id="8898" idx="2"/>
              <a:endCxn id="890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8909" name="Google Shape;8909;p144"/>
            <p:cNvCxnSpPr>
              <a:stCxn id="8902" idx="0"/>
              <a:endCxn id="889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8910" name="Google Shape;8910;p144"/>
          <p:cNvGrpSpPr/>
          <p:nvPr/>
        </p:nvGrpSpPr>
        <p:grpSpPr>
          <a:xfrm>
            <a:off x="6844058" y="2894258"/>
            <a:ext cx="1579035" cy="540873"/>
            <a:chOff x="6895650" y="3126697"/>
            <a:chExt cx="1436662" cy="492105"/>
          </a:xfrm>
        </p:grpSpPr>
        <p:sp>
          <p:nvSpPr>
            <p:cNvPr id="8911" name="Google Shape;8911;p14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144"/>
            <p:cNvGrpSpPr/>
            <p:nvPr/>
          </p:nvGrpSpPr>
          <p:grpSpPr>
            <a:xfrm>
              <a:off x="6995957" y="3335810"/>
              <a:ext cx="1230393" cy="71754"/>
              <a:chOff x="6995957" y="3287964"/>
              <a:chExt cx="1230393" cy="71754"/>
            </a:xfrm>
          </p:grpSpPr>
          <p:sp>
            <p:nvSpPr>
              <p:cNvPr id="8917" name="Google Shape;8917;p14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4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22" name="Google Shape;8922;p144"/>
          <p:cNvGrpSpPr/>
          <p:nvPr/>
        </p:nvGrpSpPr>
        <p:grpSpPr>
          <a:xfrm>
            <a:off x="6842640" y="3531021"/>
            <a:ext cx="1581862" cy="650625"/>
            <a:chOff x="6777990" y="3710194"/>
            <a:chExt cx="1646915" cy="677382"/>
          </a:xfrm>
        </p:grpSpPr>
        <p:grpSp>
          <p:nvGrpSpPr>
            <p:cNvPr id="8923" name="Google Shape;8923;p144"/>
            <p:cNvGrpSpPr/>
            <p:nvPr/>
          </p:nvGrpSpPr>
          <p:grpSpPr>
            <a:xfrm>
              <a:off x="6777990" y="3874492"/>
              <a:ext cx="411129" cy="513083"/>
              <a:chOff x="6777990" y="3874492"/>
              <a:chExt cx="411129" cy="513083"/>
            </a:xfrm>
          </p:grpSpPr>
          <p:cxnSp>
            <p:nvCxnSpPr>
              <p:cNvPr id="8924" name="Google Shape;8924;p14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925" name="Google Shape;8925;p14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144"/>
            <p:cNvGrpSpPr/>
            <p:nvPr/>
          </p:nvGrpSpPr>
          <p:grpSpPr>
            <a:xfrm>
              <a:off x="7188425" y="3710194"/>
              <a:ext cx="411123" cy="520535"/>
              <a:chOff x="7188425" y="3710194"/>
              <a:chExt cx="411123" cy="520535"/>
            </a:xfrm>
          </p:grpSpPr>
          <p:cxnSp>
            <p:nvCxnSpPr>
              <p:cNvPr id="8927" name="Google Shape;8927;p14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8928" name="Google Shape;8928;p14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144"/>
            <p:cNvGrpSpPr/>
            <p:nvPr/>
          </p:nvGrpSpPr>
          <p:grpSpPr>
            <a:xfrm>
              <a:off x="7603341" y="3874492"/>
              <a:ext cx="411474" cy="513083"/>
              <a:chOff x="7603341" y="3874492"/>
              <a:chExt cx="411474" cy="513083"/>
            </a:xfrm>
          </p:grpSpPr>
          <p:cxnSp>
            <p:nvCxnSpPr>
              <p:cNvPr id="8930" name="Google Shape;8930;p14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8931" name="Google Shape;8931;p14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144"/>
            <p:cNvGrpSpPr/>
            <p:nvPr/>
          </p:nvGrpSpPr>
          <p:grpSpPr>
            <a:xfrm>
              <a:off x="8013776" y="3722847"/>
              <a:ext cx="411129" cy="507881"/>
              <a:chOff x="8013776" y="3722847"/>
              <a:chExt cx="411129" cy="507881"/>
            </a:xfrm>
          </p:grpSpPr>
          <p:cxnSp>
            <p:nvCxnSpPr>
              <p:cNvPr id="8933" name="Google Shape;8933;p14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8934" name="Google Shape;8934;p14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35" name="Google Shape;8935;p144"/>
          <p:cNvGrpSpPr/>
          <p:nvPr/>
        </p:nvGrpSpPr>
        <p:grpSpPr>
          <a:xfrm>
            <a:off x="5262155" y="2703861"/>
            <a:ext cx="1421889" cy="1020603"/>
            <a:chOff x="5190863" y="2824811"/>
            <a:chExt cx="1544860" cy="1108869"/>
          </a:xfrm>
        </p:grpSpPr>
        <p:grpSp>
          <p:nvGrpSpPr>
            <p:cNvPr id="8936" name="Google Shape;8936;p144"/>
            <p:cNvGrpSpPr/>
            <p:nvPr/>
          </p:nvGrpSpPr>
          <p:grpSpPr>
            <a:xfrm>
              <a:off x="5938695" y="3176919"/>
              <a:ext cx="685761" cy="404739"/>
              <a:chOff x="5938695" y="3176919"/>
              <a:chExt cx="685761" cy="404739"/>
            </a:xfrm>
          </p:grpSpPr>
          <p:grpSp>
            <p:nvGrpSpPr>
              <p:cNvPr id="8937" name="Google Shape;8937;p144"/>
              <p:cNvGrpSpPr/>
              <p:nvPr/>
            </p:nvGrpSpPr>
            <p:grpSpPr>
              <a:xfrm>
                <a:off x="5938695" y="3176919"/>
                <a:ext cx="685761" cy="404739"/>
                <a:chOff x="5938695" y="3176919"/>
                <a:chExt cx="685761" cy="404739"/>
              </a:xfrm>
            </p:grpSpPr>
            <p:sp>
              <p:nvSpPr>
                <p:cNvPr id="8938" name="Google Shape;8938;p14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0" name="Google Shape;8940;p14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144"/>
            <p:cNvGrpSpPr/>
            <p:nvPr/>
          </p:nvGrpSpPr>
          <p:grpSpPr>
            <a:xfrm>
              <a:off x="5305233" y="3176835"/>
              <a:ext cx="685971" cy="404655"/>
              <a:chOff x="5305233" y="3176835"/>
              <a:chExt cx="685971" cy="404655"/>
            </a:xfrm>
          </p:grpSpPr>
          <p:grpSp>
            <p:nvGrpSpPr>
              <p:cNvPr id="8942" name="Google Shape;8942;p144"/>
              <p:cNvGrpSpPr/>
              <p:nvPr/>
            </p:nvGrpSpPr>
            <p:grpSpPr>
              <a:xfrm>
                <a:off x="5305233" y="3176835"/>
                <a:ext cx="685971" cy="404655"/>
                <a:chOff x="5305233" y="3176835"/>
                <a:chExt cx="685971" cy="404655"/>
              </a:xfrm>
            </p:grpSpPr>
            <p:sp>
              <p:nvSpPr>
                <p:cNvPr id="8943" name="Google Shape;8943;p14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4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14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6" name="Google Shape;8946;p14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7" name="Google Shape;8947;p144"/>
            <p:cNvGrpSpPr/>
            <p:nvPr/>
          </p:nvGrpSpPr>
          <p:grpSpPr>
            <a:xfrm>
              <a:off x="5657361" y="2824811"/>
              <a:ext cx="1078361" cy="404655"/>
              <a:chOff x="5657361" y="2824811"/>
              <a:chExt cx="1078361" cy="404655"/>
            </a:xfrm>
          </p:grpSpPr>
          <p:grpSp>
            <p:nvGrpSpPr>
              <p:cNvPr id="8948" name="Google Shape;8948;p144"/>
              <p:cNvGrpSpPr/>
              <p:nvPr/>
            </p:nvGrpSpPr>
            <p:grpSpPr>
              <a:xfrm>
                <a:off x="5657361" y="2824811"/>
                <a:ext cx="1078361" cy="404655"/>
                <a:chOff x="5657361" y="2824811"/>
                <a:chExt cx="1078361" cy="404655"/>
              </a:xfrm>
            </p:grpSpPr>
            <p:grpSp>
              <p:nvGrpSpPr>
                <p:cNvPr id="8949" name="Google Shape;8949;p144"/>
                <p:cNvGrpSpPr/>
                <p:nvPr/>
              </p:nvGrpSpPr>
              <p:grpSpPr>
                <a:xfrm>
                  <a:off x="5938485" y="2824811"/>
                  <a:ext cx="797237" cy="404655"/>
                  <a:chOff x="5938485" y="2824811"/>
                  <a:chExt cx="797237" cy="404655"/>
                </a:xfrm>
              </p:grpSpPr>
              <p:sp>
                <p:nvSpPr>
                  <p:cNvPr id="8950" name="Google Shape;8950;p14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4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2" name="Google Shape;8952;p14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3" name="Google Shape;8953;p14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144"/>
            <p:cNvGrpSpPr/>
            <p:nvPr/>
          </p:nvGrpSpPr>
          <p:grpSpPr>
            <a:xfrm>
              <a:off x="5190863" y="3528942"/>
              <a:ext cx="1078026" cy="404739"/>
              <a:chOff x="5190863" y="3528942"/>
              <a:chExt cx="1078026" cy="404739"/>
            </a:xfrm>
          </p:grpSpPr>
          <p:sp>
            <p:nvSpPr>
              <p:cNvPr id="8955" name="Google Shape;8955;p14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6" name="Google Shape;8956;p144"/>
              <p:cNvGrpSpPr/>
              <p:nvPr/>
            </p:nvGrpSpPr>
            <p:grpSpPr>
              <a:xfrm>
                <a:off x="5190863" y="3528942"/>
                <a:ext cx="1078026" cy="404739"/>
                <a:chOff x="5190863" y="3528942"/>
                <a:chExt cx="1078026" cy="404739"/>
              </a:xfrm>
            </p:grpSpPr>
            <p:sp>
              <p:nvSpPr>
                <p:cNvPr id="8957" name="Google Shape;8957;p14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959" name="Google Shape;8959;p144"/>
          <p:cNvGrpSpPr/>
          <p:nvPr/>
        </p:nvGrpSpPr>
        <p:grpSpPr>
          <a:xfrm>
            <a:off x="728162" y="1268329"/>
            <a:ext cx="1086719" cy="879487"/>
            <a:chOff x="803162" y="1474292"/>
            <a:chExt cx="1086719" cy="879487"/>
          </a:xfrm>
        </p:grpSpPr>
        <p:grpSp>
          <p:nvGrpSpPr>
            <p:cNvPr id="8960" name="Google Shape;8960;p144"/>
            <p:cNvGrpSpPr/>
            <p:nvPr/>
          </p:nvGrpSpPr>
          <p:grpSpPr>
            <a:xfrm>
              <a:off x="803162" y="1625948"/>
              <a:ext cx="445856" cy="576579"/>
              <a:chOff x="803162" y="1625948"/>
              <a:chExt cx="445856" cy="576579"/>
            </a:xfrm>
          </p:grpSpPr>
          <p:sp>
            <p:nvSpPr>
              <p:cNvPr id="8961" name="Google Shape;8961;p14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2" name="Google Shape;8962;p144"/>
              <p:cNvGrpSpPr/>
              <p:nvPr/>
            </p:nvGrpSpPr>
            <p:grpSpPr>
              <a:xfrm>
                <a:off x="1056023" y="1625948"/>
                <a:ext cx="192995" cy="576579"/>
                <a:chOff x="1056023" y="1625948"/>
                <a:chExt cx="192995" cy="576579"/>
              </a:xfrm>
            </p:grpSpPr>
            <p:sp>
              <p:nvSpPr>
                <p:cNvPr id="8963" name="Google Shape;8963;p14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68" name="Google Shape;8968;p144"/>
            <p:cNvGrpSpPr/>
            <p:nvPr/>
          </p:nvGrpSpPr>
          <p:grpSpPr>
            <a:xfrm>
              <a:off x="1371406" y="1474292"/>
              <a:ext cx="518475" cy="879487"/>
              <a:chOff x="1398231" y="1474292"/>
              <a:chExt cx="518475" cy="879487"/>
            </a:xfrm>
          </p:grpSpPr>
          <p:grpSp>
            <p:nvGrpSpPr>
              <p:cNvPr id="8969" name="Google Shape;8969;p144"/>
              <p:cNvGrpSpPr/>
              <p:nvPr/>
            </p:nvGrpSpPr>
            <p:grpSpPr>
              <a:xfrm>
                <a:off x="1398231" y="1474292"/>
                <a:ext cx="518475" cy="341643"/>
                <a:chOff x="1398231" y="1474292"/>
                <a:chExt cx="518475" cy="341643"/>
              </a:xfrm>
            </p:grpSpPr>
            <p:sp>
              <p:nvSpPr>
                <p:cNvPr id="8970" name="Google Shape;8970;p14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1" name="Google Shape;8971;p144"/>
                <p:cNvGrpSpPr/>
                <p:nvPr/>
              </p:nvGrpSpPr>
              <p:grpSpPr>
                <a:xfrm>
                  <a:off x="1616453" y="1474292"/>
                  <a:ext cx="300253" cy="341643"/>
                  <a:chOff x="1616453" y="1475379"/>
                  <a:chExt cx="300253" cy="341643"/>
                </a:xfrm>
              </p:grpSpPr>
              <p:sp>
                <p:nvSpPr>
                  <p:cNvPr id="8972" name="Google Shape;8972;p14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4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9" name="Google Shape;8979;p144"/>
                  <p:cNvGrpSpPr/>
                  <p:nvPr/>
                </p:nvGrpSpPr>
                <p:grpSpPr>
                  <a:xfrm>
                    <a:off x="1839639" y="1475379"/>
                    <a:ext cx="77067" cy="341643"/>
                    <a:chOff x="1839639" y="1475379"/>
                    <a:chExt cx="77067" cy="341643"/>
                  </a:xfrm>
                </p:grpSpPr>
                <p:sp>
                  <p:nvSpPr>
                    <p:cNvPr id="8980" name="Google Shape;8980;p14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982" name="Google Shape;8982;p144"/>
              <p:cNvGrpSpPr/>
              <p:nvPr/>
            </p:nvGrpSpPr>
            <p:grpSpPr>
              <a:xfrm>
                <a:off x="1398451" y="2012951"/>
                <a:ext cx="518255" cy="340828"/>
                <a:chOff x="1398451" y="2012951"/>
                <a:chExt cx="518255" cy="340828"/>
              </a:xfrm>
            </p:grpSpPr>
            <p:sp>
              <p:nvSpPr>
                <p:cNvPr id="8983" name="Google Shape;8983;p14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4" name="Google Shape;8984;p144"/>
                <p:cNvGrpSpPr/>
                <p:nvPr/>
              </p:nvGrpSpPr>
              <p:grpSpPr>
                <a:xfrm>
                  <a:off x="1616453" y="2012951"/>
                  <a:ext cx="300253" cy="340828"/>
                  <a:chOff x="1616453" y="2013538"/>
                  <a:chExt cx="300253" cy="340828"/>
                </a:xfrm>
              </p:grpSpPr>
              <p:sp>
                <p:nvSpPr>
                  <p:cNvPr id="8985" name="Google Shape;8985;p14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4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4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2" name="Google Shape;8992;p144"/>
                  <p:cNvGrpSpPr/>
                  <p:nvPr/>
                </p:nvGrpSpPr>
                <p:grpSpPr>
                  <a:xfrm>
                    <a:off x="1839639" y="2013538"/>
                    <a:ext cx="77067" cy="340828"/>
                    <a:chOff x="1839639" y="2013538"/>
                    <a:chExt cx="77067" cy="340828"/>
                  </a:xfrm>
                </p:grpSpPr>
                <p:sp>
                  <p:nvSpPr>
                    <p:cNvPr id="8993" name="Google Shape;8993;p14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8995" name="Google Shape;8995;p144"/>
          <p:cNvGrpSpPr/>
          <p:nvPr/>
        </p:nvGrpSpPr>
        <p:grpSpPr>
          <a:xfrm>
            <a:off x="724986" y="3399516"/>
            <a:ext cx="1368681" cy="682918"/>
            <a:chOff x="724986" y="3605478"/>
            <a:chExt cx="1368681" cy="682918"/>
          </a:xfrm>
        </p:grpSpPr>
        <p:grpSp>
          <p:nvGrpSpPr>
            <p:cNvPr id="8996" name="Google Shape;8996;p144"/>
            <p:cNvGrpSpPr/>
            <p:nvPr/>
          </p:nvGrpSpPr>
          <p:grpSpPr>
            <a:xfrm>
              <a:off x="1289102" y="3823629"/>
              <a:ext cx="240442" cy="250435"/>
              <a:chOff x="-165066" y="3843615"/>
              <a:chExt cx="221259" cy="230455"/>
            </a:xfrm>
          </p:grpSpPr>
          <p:sp>
            <p:nvSpPr>
              <p:cNvPr id="8997" name="Google Shape;8997;p14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4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4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4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4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144"/>
            <p:cNvGrpSpPr/>
            <p:nvPr/>
          </p:nvGrpSpPr>
          <p:grpSpPr>
            <a:xfrm>
              <a:off x="724986" y="3605478"/>
              <a:ext cx="1368681" cy="682918"/>
              <a:chOff x="724986" y="3605478"/>
              <a:chExt cx="1368681" cy="682918"/>
            </a:xfrm>
          </p:grpSpPr>
          <p:grpSp>
            <p:nvGrpSpPr>
              <p:cNvPr id="9018" name="Google Shape;9018;p144"/>
              <p:cNvGrpSpPr/>
              <p:nvPr/>
            </p:nvGrpSpPr>
            <p:grpSpPr>
              <a:xfrm>
                <a:off x="1498221" y="4047614"/>
                <a:ext cx="529172" cy="240783"/>
                <a:chOff x="1498221" y="4047614"/>
                <a:chExt cx="529172" cy="240783"/>
              </a:xfrm>
            </p:grpSpPr>
            <p:grpSp>
              <p:nvGrpSpPr>
                <p:cNvPr id="9019" name="Google Shape;9019;p144"/>
                <p:cNvGrpSpPr/>
                <p:nvPr/>
              </p:nvGrpSpPr>
              <p:grpSpPr>
                <a:xfrm>
                  <a:off x="1826655" y="4224370"/>
                  <a:ext cx="200738" cy="25631"/>
                  <a:chOff x="1826655" y="4224370"/>
                  <a:chExt cx="200738" cy="25631"/>
                </a:xfrm>
              </p:grpSpPr>
              <p:sp>
                <p:nvSpPr>
                  <p:cNvPr id="9020" name="Google Shape;9020;p14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144"/>
                <p:cNvGrpSpPr/>
                <p:nvPr/>
              </p:nvGrpSpPr>
              <p:grpSpPr>
                <a:xfrm>
                  <a:off x="1498221" y="4047614"/>
                  <a:ext cx="328444" cy="240783"/>
                  <a:chOff x="1498221" y="4047614"/>
                  <a:chExt cx="328444" cy="240783"/>
                </a:xfrm>
              </p:grpSpPr>
              <p:sp>
                <p:nvSpPr>
                  <p:cNvPr id="9023" name="Google Shape;9023;p14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4" name="Google Shape;9024;p144"/>
                  <p:cNvGrpSpPr/>
                  <p:nvPr/>
                </p:nvGrpSpPr>
                <p:grpSpPr>
                  <a:xfrm>
                    <a:off x="1498221" y="4047614"/>
                    <a:ext cx="150566" cy="190416"/>
                    <a:chOff x="1498221" y="4047614"/>
                    <a:chExt cx="150566" cy="190416"/>
                  </a:xfrm>
                </p:grpSpPr>
                <p:sp>
                  <p:nvSpPr>
                    <p:cNvPr id="9025" name="Google Shape;9025;p14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027" name="Google Shape;9027;p144"/>
              <p:cNvGrpSpPr/>
              <p:nvPr/>
            </p:nvGrpSpPr>
            <p:grpSpPr>
              <a:xfrm>
                <a:off x="1560718" y="3800594"/>
                <a:ext cx="532948" cy="302090"/>
                <a:chOff x="1560718" y="3800594"/>
                <a:chExt cx="532948" cy="302090"/>
              </a:xfrm>
            </p:grpSpPr>
            <p:grpSp>
              <p:nvGrpSpPr>
                <p:cNvPr id="9028" name="Google Shape;9028;p144"/>
                <p:cNvGrpSpPr/>
                <p:nvPr/>
              </p:nvGrpSpPr>
              <p:grpSpPr>
                <a:xfrm>
                  <a:off x="1912179" y="3827344"/>
                  <a:ext cx="181487" cy="25631"/>
                  <a:chOff x="1912179" y="3827344"/>
                  <a:chExt cx="181487" cy="25631"/>
                </a:xfrm>
              </p:grpSpPr>
              <p:sp>
                <p:nvSpPr>
                  <p:cNvPr id="9029" name="Google Shape;9029;p14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4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144"/>
                <p:cNvGrpSpPr/>
                <p:nvPr/>
              </p:nvGrpSpPr>
              <p:grpSpPr>
                <a:xfrm>
                  <a:off x="1912179" y="4044505"/>
                  <a:ext cx="181487" cy="25622"/>
                  <a:chOff x="1912179" y="4044506"/>
                  <a:chExt cx="181487" cy="25622"/>
                </a:xfrm>
              </p:grpSpPr>
              <p:sp>
                <p:nvSpPr>
                  <p:cNvPr id="9032" name="Google Shape;9032;p14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4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144"/>
                <p:cNvGrpSpPr/>
                <p:nvPr/>
              </p:nvGrpSpPr>
              <p:grpSpPr>
                <a:xfrm>
                  <a:off x="1560718" y="3800594"/>
                  <a:ext cx="351472" cy="302090"/>
                  <a:chOff x="1560718" y="3800594"/>
                  <a:chExt cx="351472" cy="302090"/>
                </a:xfrm>
              </p:grpSpPr>
              <p:grpSp>
                <p:nvGrpSpPr>
                  <p:cNvPr id="9035" name="Google Shape;9035;p144"/>
                  <p:cNvGrpSpPr/>
                  <p:nvPr/>
                </p:nvGrpSpPr>
                <p:grpSpPr>
                  <a:xfrm>
                    <a:off x="1560718" y="3842857"/>
                    <a:ext cx="173586" cy="217131"/>
                    <a:chOff x="1560718" y="3842857"/>
                    <a:chExt cx="173586" cy="217131"/>
                  </a:xfrm>
                </p:grpSpPr>
                <p:sp>
                  <p:nvSpPr>
                    <p:cNvPr id="9036" name="Google Shape;9036;p14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4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9" name="Google Shape;9039;p14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41" name="Google Shape;9041;p14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2" name="Google Shape;9042;p144"/>
              <p:cNvGrpSpPr/>
              <p:nvPr/>
            </p:nvGrpSpPr>
            <p:grpSpPr>
              <a:xfrm>
                <a:off x="785350" y="3605478"/>
                <a:ext cx="535311" cy="249245"/>
                <a:chOff x="785350" y="3605478"/>
                <a:chExt cx="535311" cy="249245"/>
              </a:xfrm>
            </p:grpSpPr>
            <p:grpSp>
              <p:nvGrpSpPr>
                <p:cNvPr id="9043" name="Google Shape;9043;p144"/>
                <p:cNvGrpSpPr/>
                <p:nvPr/>
              </p:nvGrpSpPr>
              <p:grpSpPr>
                <a:xfrm>
                  <a:off x="785350" y="3605478"/>
                  <a:ext cx="376191" cy="102736"/>
                  <a:chOff x="785350" y="3605478"/>
                  <a:chExt cx="376191" cy="102736"/>
                </a:xfrm>
              </p:grpSpPr>
              <p:sp>
                <p:nvSpPr>
                  <p:cNvPr id="9044" name="Google Shape;9044;p14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144"/>
                <p:cNvGrpSpPr/>
                <p:nvPr/>
              </p:nvGrpSpPr>
              <p:grpSpPr>
                <a:xfrm>
                  <a:off x="1161530" y="3655851"/>
                  <a:ext cx="159131" cy="198872"/>
                  <a:chOff x="1161530" y="3655851"/>
                  <a:chExt cx="159131" cy="198872"/>
                </a:xfrm>
              </p:grpSpPr>
              <p:sp>
                <p:nvSpPr>
                  <p:cNvPr id="9048" name="Google Shape;9048;p14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0" name="Google Shape;9050;p144"/>
              <p:cNvGrpSpPr/>
              <p:nvPr/>
            </p:nvGrpSpPr>
            <p:grpSpPr>
              <a:xfrm>
                <a:off x="785350" y="4047614"/>
                <a:ext cx="535311" cy="240783"/>
                <a:chOff x="785350" y="4047614"/>
                <a:chExt cx="535311" cy="240783"/>
              </a:xfrm>
            </p:grpSpPr>
            <p:grpSp>
              <p:nvGrpSpPr>
                <p:cNvPr id="9051" name="Google Shape;9051;p144"/>
                <p:cNvGrpSpPr/>
                <p:nvPr/>
              </p:nvGrpSpPr>
              <p:grpSpPr>
                <a:xfrm>
                  <a:off x="1161636" y="4047614"/>
                  <a:ext cx="159025" cy="190415"/>
                  <a:chOff x="1161636" y="4047614"/>
                  <a:chExt cx="159025" cy="190415"/>
                </a:xfrm>
              </p:grpSpPr>
              <p:sp>
                <p:nvSpPr>
                  <p:cNvPr id="9052" name="Google Shape;9052;p14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4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144"/>
                <p:cNvGrpSpPr/>
                <p:nvPr/>
              </p:nvGrpSpPr>
              <p:grpSpPr>
                <a:xfrm>
                  <a:off x="785350" y="4185661"/>
                  <a:ext cx="376191" cy="102736"/>
                  <a:chOff x="785350" y="4185661"/>
                  <a:chExt cx="376191" cy="102736"/>
                </a:xfrm>
              </p:grpSpPr>
              <p:sp>
                <p:nvSpPr>
                  <p:cNvPr id="9055" name="Google Shape;9055;p14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4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58" name="Google Shape;9058;p144"/>
              <p:cNvGrpSpPr/>
              <p:nvPr/>
            </p:nvGrpSpPr>
            <p:grpSpPr>
              <a:xfrm>
                <a:off x="1501054" y="3605478"/>
                <a:ext cx="526340" cy="249240"/>
                <a:chOff x="1501054" y="3605478"/>
                <a:chExt cx="526340" cy="249240"/>
              </a:xfrm>
            </p:grpSpPr>
            <p:grpSp>
              <p:nvGrpSpPr>
                <p:cNvPr id="9059" name="Google Shape;9059;p144"/>
                <p:cNvGrpSpPr/>
                <p:nvPr/>
              </p:nvGrpSpPr>
              <p:grpSpPr>
                <a:xfrm>
                  <a:off x="1834208" y="3643867"/>
                  <a:ext cx="193185" cy="25622"/>
                  <a:chOff x="1834208" y="3643867"/>
                  <a:chExt cx="193185" cy="25622"/>
                </a:xfrm>
              </p:grpSpPr>
              <p:sp>
                <p:nvSpPr>
                  <p:cNvPr id="9060" name="Google Shape;9060;p14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144"/>
                <p:cNvGrpSpPr/>
                <p:nvPr/>
              </p:nvGrpSpPr>
              <p:grpSpPr>
                <a:xfrm>
                  <a:off x="1501054" y="3605478"/>
                  <a:ext cx="333165" cy="249240"/>
                  <a:chOff x="1501054" y="3605478"/>
                  <a:chExt cx="333165" cy="249240"/>
                </a:xfrm>
              </p:grpSpPr>
              <p:sp>
                <p:nvSpPr>
                  <p:cNvPr id="9063" name="Google Shape;9063;p14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4" name="Google Shape;9064;p144"/>
                  <p:cNvGrpSpPr/>
                  <p:nvPr/>
                </p:nvGrpSpPr>
                <p:grpSpPr>
                  <a:xfrm>
                    <a:off x="1501054" y="3655851"/>
                    <a:ext cx="155286" cy="198867"/>
                    <a:chOff x="1501054" y="3655851"/>
                    <a:chExt cx="155286" cy="198867"/>
                  </a:xfrm>
                </p:grpSpPr>
                <p:sp>
                  <p:nvSpPr>
                    <p:cNvPr id="9065" name="Google Shape;9065;p14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067" name="Google Shape;9067;p144"/>
              <p:cNvGrpSpPr/>
              <p:nvPr/>
            </p:nvGrpSpPr>
            <p:grpSpPr>
              <a:xfrm>
                <a:off x="724986" y="3800594"/>
                <a:ext cx="532950" cy="302090"/>
                <a:chOff x="724986" y="3800594"/>
                <a:chExt cx="532950" cy="302090"/>
              </a:xfrm>
            </p:grpSpPr>
            <p:grpSp>
              <p:nvGrpSpPr>
                <p:cNvPr id="9068" name="Google Shape;9068;p144"/>
                <p:cNvGrpSpPr/>
                <p:nvPr/>
              </p:nvGrpSpPr>
              <p:grpSpPr>
                <a:xfrm>
                  <a:off x="724986" y="4044367"/>
                  <a:ext cx="181314" cy="25626"/>
                  <a:chOff x="724986" y="4044367"/>
                  <a:chExt cx="181314" cy="25626"/>
                </a:xfrm>
              </p:grpSpPr>
              <p:sp>
                <p:nvSpPr>
                  <p:cNvPr id="9069" name="Google Shape;9069;p14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144"/>
                <p:cNvGrpSpPr/>
                <p:nvPr/>
              </p:nvGrpSpPr>
              <p:grpSpPr>
                <a:xfrm>
                  <a:off x="906290" y="3800594"/>
                  <a:ext cx="351646" cy="302090"/>
                  <a:chOff x="906290" y="3800594"/>
                  <a:chExt cx="351646" cy="302090"/>
                </a:xfrm>
              </p:grpSpPr>
              <p:grpSp>
                <p:nvGrpSpPr>
                  <p:cNvPr id="9072" name="Google Shape;9072;p144"/>
                  <p:cNvGrpSpPr/>
                  <p:nvPr/>
                </p:nvGrpSpPr>
                <p:grpSpPr>
                  <a:xfrm>
                    <a:off x="1084172" y="3842857"/>
                    <a:ext cx="173764" cy="217131"/>
                    <a:chOff x="1084172" y="3842857"/>
                    <a:chExt cx="173764" cy="217131"/>
                  </a:xfrm>
                </p:grpSpPr>
                <p:grpSp>
                  <p:nvGrpSpPr>
                    <p:cNvPr id="9073" name="Google Shape;9073;p144"/>
                    <p:cNvGrpSpPr/>
                    <p:nvPr/>
                  </p:nvGrpSpPr>
                  <p:grpSpPr>
                    <a:xfrm>
                      <a:off x="1156862" y="3936509"/>
                      <a:ext cx="101073" cy="25622"/>
                      <a:chOff x="1156862" y="3936509"/>
                      <a:chExt cx="101073" cy="25622"/>
                    </a:xfrm>
                  </p:grpSpPr>
                  <p:sp>
                    <p:nvSpPr>
                      <p:cNvPr id="9074" name="Google Shape;9074;p14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6" name="Google Shape;9076;p14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7" name="Google Shape;9077;p14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144"/>
                <p:cNvGrpSpPr/>
                <p:nvPr/>
              </p:nvGrpSpPr>
              <p:grpSpPr>
                <a:xfrm>
                  <a:off x="724986" y="3830189"/>
                  <a:ext cx="189533" cy="25626"/>
                  <a:chOff x="724986" y="3830189"/>
                  <a:chExt cx="189533" cy="25626"/>
                </a:xfrm>
              </p:grpSpPr>
              <p:sp>
                <p:nvSpPr>
                  <p:cNvPr id="9080" name="Google Shape;9080;p14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4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082" name="Google Shape;9082;p144"/>
          <p:cNvGrpSpPr/>
          <p:nvPr/>
        </p:nvGrpSpPr>
        <p:grpSpPr>
          <a:xfrm>
            <a:off x="2253298" y="2249677"/>
            <a:ext cx="948701" cy="935378"/>
            <a:chOff x="2253298" y="2428317"/>
            <a:chExt cx="948701" cy="935378"/>
          </a:xfrm>
        </p:grpSpPr>
        <p:sp>
          <p:nvSpPr>
            <p:cNvPr id="9083" name="Google Shape;9083;p14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4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4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4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4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4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14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4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9" name="Shape 9119"/>
        <p:cNvGrpSpPr/>
        <p:nvPr/>
      </p:nvGrpSpPr>
      <p:grpSpPr>
        <a:xfrm>
          <a:off x="0" y="0"/>
          <a:ext cx="0" cy="0"/>
          <a:chOff x="0" y="0"/>
          <a:chExt cx="0" cy="0"/>
        </a:xfrm>
      </p:grpSpPr>
      <p:grpSp>
        <p:nvGrpSpPr>
          <p:cNvPr id="9120" name="Google Shape;9120;p145"/>
          <p:cNvGrpSpPr/>
          <p:nvPr/>
        </p:nvGrpSpPr>
        <p:grpSpPr>
          <a:xfrm>
            <a:off x="3339744" y="952977"/>
            <a:ext cx="2363393" cy="1017867"/>
            <a:chOff x="3292400" y="1219146"/>
            <a:chExt cx="2615240" cy="1110239"/>
          </a:xfrm>
        </p:grpSpPr>
        <p:sp>
          <p:nvSpPr>
            <p:cNvPr id="9121" name="Google Shape;9121;p14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9122" name="Google Shape;9122;p14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23" name="Google Shape;9123;p14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9124" name="Google Shape;9124;p14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9125" name="Google Shape;9125;p14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9126" name="Google Shape;9126;p14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9127" name="Google Shape;9127;p14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9128" name="Google Shape;9128;p14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9129" name="Google Shape;9129;p14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9130" name="Google Shape;9130;p14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9131" name="Google Shape;9131;p14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132" name="Google Shape;9132;p14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133" name="Google Shape;9133;p14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134" name="Google Shape;9134;p14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135" name="Google Shape;9135;p145"/>
            <p:cNvGrpSpPr/>
            <p:nvPr/>
          </p:nvGrpSpPr>
          <p:grpSpPr>
            <a:xfrm>
              <a:off x="3748438" y="1378608"/>
              <a:ext cx="2159202" cy="903971"/>
              <a:chOff x="1683525" y="2179850"/>
              <a:chExt cx="4519050" cy="2134525"/>
            </a:xfrm>
          </p:grpSpPr>
          <p:sp>
            <p:nvSpPr>
              <p:cNvPr id="9136" name="Google Shape;9136;p14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37" name="Google Shape;9137;p14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38" name="Google Shape;9138;p14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39" name="Google Shape;9139;p14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0" name="Google Shape;9140;p14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1" name="Google Shape;9141;p14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2" name="Google Shape;9142;p14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3" name="Google Shape;9143;p14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4" name="Google Shape;9144;p14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5" name="Google Shape;9145;p14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6" name="Google Shape;9146;p14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9147" name="Google Shape;9147;p14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9148" name="Google Shape;9148;p145"/>
          <p:cNvGraphicFramePr/>
          <p:nvPr/>
        </p:nvGraphicFramePr>
        <p:xfrm>
          <a:off x="5935838" y="2130450"/>
          <a:ext cx="3000000" cy="3000000"/>
        </p:xfrm>
        <a:graphic>
          <a:graphicData uri="http://schemas.openxmlformats.org/drawingml/2006/table">
            <a:tbl>
              <a:tblPr>
                <a:noFill/>
                <a:tableStyleId>{59412649-0633-48FA-9940-1964C4439C55}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9149" name="Google Shape;9149;p145"/>
          <p:cNvGrpSpPr/>
          <p:nvPr/>
        </p:nvGrpSpPr>
        <p:grpSpPr>
          <a:xfrm>
            <a:off x="5913087" y="3189047"/>
            <a:ext cx="2519825" cy="1001454"/>
            <a:chOff x="1906114" y="789980"/>
            <a:chExt cx="1487676" cy="606868"/>
          </a:xfrm>
        </p:grpSpPr>
        <p:cxnSp>
          <p:nvCxnSpPr>
            <p:cNvPr id="9150" name="Google Shape;9150;p14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151" name="Google Shape;9151;p14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9152" name="Google Shape;9152;p14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9153" name="Google Shape;9153;p14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9154" name="Google Shape;9154;p14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9155" name="Google Shape;9155;p14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9156" name="Google Shape;9156;p14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9157" name="Google Shape;9157;p14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4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9164" name="Google Shape;9164;p14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165" name="Google Shape;9165;p14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166" name="Google Shape;9166;p14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145"/>
          <p:cNvGrpSpPr/>
          <p:nvPr/>
        </p:nvGrpSpPr>
        <p:grpSpPr>
          <a:xfrm>
            <a:off x="712562" y="998005"/>
            <a:ext cx="2394370" cy="976502"/>
            <a:chOff x="749309" y="1112739"/>
            <a:chExt cx="2371603" cy="976502"/>
          </a:xfrm>
        </p:grpSpPr>
        <p:sp>
          <p:nvSpPr>
            <p:cNvPr id="9168" name="Google Shape;9168;p14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4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4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14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4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4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4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4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200" name="Google Shape;9200;p145"/>
          <p:cNvGraphicFramePr/>
          <p:nvPr/>
        </p:nvGraphicFramePr>
        <p:xfrm>
          <a:off x="5935863" y="996300"/>
          <a:ext cx="3000000" cy="3000000"/>
        </p:xfrm>
        <a:graphic>
          <a:graphicData uri="http://schemas.openxmlformats.org/drawingml/2006/table">
            <a:tbl>
              <a:tblPr>
                <a:noFill/>
                <a:tableStyleId>{59412649-0633-48FA-9940-1964C4439C55}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9201" name="Google Shape;9201;p145"/>
          <p:cNvGraphicFramePr/>
          <p:nvPr/>
        </p:nvGraphicFramePr>
        <p:xfrm>
          <a:off x="3342575" y="2130450"/>
          <a:ext cx="3000000" cy="3000000"/>
        </p:xfrm>
        <a:graphic>
          <a:graphicData uri="http://schemas.openxmlformats.org/drawingml/2006/table">
            <a:tbl>
              <a:tblPr>
                <a:noFill/>
                <a:tableStyleId>{59412649-0633-48FA-9940-1964C4439C55}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9202" name="Google Shape;9202;p145"/>
          <p:cNvGrpSpPr/>
          <p:nvPr/>
        </p:nvGrpSpPr>
        <p:grpSpPr>
          <a:xfrm>
            <a:off x="4086504" y="2517093"/>
            <a:ext cx="1517436" cy="74460"/>
            <a:chOff x="3980086" y="2804397"/>
            <a:chExt cx="1227600" cy="66900"/>
          </a:xfrm>
        </p:grpSpPr>
        <p:sp>
          <p:nvSpPr>
            <p:cNvPr id="9203" name="Google Shape;9203;p14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145"/>
          <p:cNvGrpSpPr/>
          <p:nvPr/>
        </p:nvGrpSpPr>
        <p:grpSpPr>
          <a:xfrm>
            <a:off x="4711569" y="2809680"/>
            <a:ext cx="892956" cy="74460"/>
            <a:chOff x="3980086" y="2804397"/>
            <a:chExt cx="1227600" cy="66900"/>
          </a:xfrm>
        </p:grpSpPr>
        <p:sp>
          <p:nvSpPr>
            <p:cNvPr id="9206" name="Google Shape;9206;p14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8" name="Google Shape;9208;p145"/>
          <p:cNvGrpSpPr/>
          <p:nvPr/>
        </p:nvGrpSpPr>
        <p:grpSpPr>
          <a:xfrm>
            <a:off x="3344661" y="3168563"/>
            <a:ext cx="2363244" cy="1005943"/>
            <a:chOff x="3358415" y="3361302"/>
            <a:chExt cx="2363244" cy="1024695"/>
          </a:xfrm>
        </p:grpSpPr>
        <p:grpSp>
          <p:nvGrpSpPr>
            <p:cNvPr id="9209" name="Google Shape;9209;p145"/>
            <p:cNvGrpSpPr/>
            <p:nvPr/>
          </p:nvGrpSpPr>
          <p:grpSpPr>
            <a:xfrm>
              <a:off x="3358415" y="3361302"/>
              <a:ext cx="441300" cy="1024695"/>
              <a:chOff x="3358415" y="3361302"/>
              <a:chExt cx="441300" cy="1024695"/>
            </a:xfrm>
          </p:grpSpPr>
          <p:sp>
            <p:nvSpPr>
              <p:cNvPr id="9210" name="Google Shape;9210;p14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4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145"/>
            <p:cNvGrpSpPr/>
            <p:nvPr/>
          </p:nvGrpSpPr>
          <p:grpSpPr>
            <a:xfrm>
              <a:off x="3838901" y="3361302"/>
              <a:ext cx="441300" cy="1024695"/>
              <a:chOff x="3838901" y="3361302"/>
              <a:chExt cx="441300" cy="1024695"/>
            </a:xfrm>
          </p:grpSpPr>
          <p:sp>
            <p:nvSpPr>
              <p:cNvPr id="9217" name="Google Shape;9217;p14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4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4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145"/>
            <p:cNvGrpSpPr/>
            <p:nvPr/>
          </p:nvGrpSpPr>
          <p:grpSpPr>
            <a:xfrm>
              <a:off x="4319387" y="3361302"/>
              <a:ext cx="441300" cy="1024695"/>
              <a:chOff x="4319387" y="3361302"/>
              <a:chExt cx="441300" cy="1024695"/>
            </a:xfrm>
          </p:grpSpPr>
          <p:sp>
            <p:nvSpPr>
              <p:cNvPr id="9224" name="Google Shape;9224;p14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4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4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145"/>
            <p:cNvGrpSpPr/>
            <p:nvPr/>
          </p:nvGrpSpPr>
          <p:grpSpPr>
            <a:xfrm>
              <a:off x="4799873" y="3361302"/>
              <a:ext cx="441300" cy="1024695"/>
              <a:chOff x="4799873" y="3361302"/>
              <a:chExt cx="441300" cy="1024695"/>
            </a:xfrm>
          </p:grpSpPr>
          <p:sp>
            <p:nvSpPr>
              <p:cNvPr id="9231" name="Google Shape;9231;p14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4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4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145"/>
            <p:cNvGrpSpPr/>
            <p:nvPr/>
          </p:nvGrpSpPr>
          <p:grpSpPr>
            <a:xfrm>
              <a:off x="5280360" y="3361302"/>
              <a:ext cx="441300" cy="1024695"/>
              <a:chOff x="5280360" y="3361302"/>
              <a:chExt cx="441300" cy="1024695"/>
            </a:xfrm>
          </p:grpSpPr>
          <p:sp>
            <p:nvSpPr>
              <p:cNvPr id="9238" name="Google Shape;9238;p14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9244" name="Google Shape;9244;p145"/>
          <p:cNvGraphicFramePr/>
          <p:nvPr/>
        </p:nvGraphicFramePr>
        <p:xfrm>
          <a:off x="711088" y="2130450"/>
          <a:ext cx="3000000" cy="3000000"/>
        </p:xfrm>
        <a:graphic>
          <a:graphicData uri="http://schemas.openxmlformats.org/drawingml/2006/table">
            <a:tbl>
              <a:tblPr>
                <a:noFill/>
                <a:tableStyleId>{59412649-0633-48FA-9940-1964C4439C55}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9245" name="Google Shape;9245;p145"/>
          <p:cNvGrpSpPr/>
          <p:nvPr/>
        </p:nvGrpSpPr>
        <p:grpSpPr>
          <a:xfrm>
            <a:off x="712613" y="3180175"/>
            <a:ext cx="2403614" cy="1005900"/>
            <a:chOff x="726450" y="3372825"/>
            <a:chExt cx="2403614" cy="1005900"/>
          </a:xfrm>
        </p:grpSpPr>
        <p:grpSp>
          <p:nvGrpSpPr>
            <p:cNvPr id="9246" name="Google Shape;9246;p145"/>
            <p:cNvGrpSpPr/>
            <p:nvPr/>
          </p:nvGrpSpPr>
          <p:grpSpPr>
            <a:xfrm>
              <a:off x="726450" y="3696000"/>
              <a:ext cx="2403614" cy="500898"/>
              <a:chOff x="726450" y="3696000"/>
              <a:chExt cx="2403614" cy="500898"/>
            </a:xfrm>
          </p:grpSpPr>
          <p:sp>
            <p:nvSpPr>
              <p:cNvPr id="9247" name="Google Shape;9247;p14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248" name="Google Shape;9248;p14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249" name="Google Shape;9249;p145"/>
            <p:cNvGrpSpPr/>
            <p:nvPr/>
          </p:nvGrpSpPr>
          <p:grpSpPr>
            <a:xfrm>
              <a:off x="1348050" y="3372825"/>
              <a:ext cx="1720425" cy="1005900"/>
              <a:chOff x="1348050" y="3372825"/>
              <a:chExt cx="1720425" cy="1005900"/>
            </a:xfrm>
          </p:grpSpPr>
          <p:sp>
            <p:nvSpPr>
              <p:cNvPr id="9250" name="Google Shape;9250;p14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251" name="Google Shape;9251;p14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252" name="Google Shape;9252;p14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253" name="Google Shape;9253;p14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9254" name="Google Shape;9254;p14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9255" name="Google Shape;9255;p145"/>
            <p:cNvGrpSpPr/>
            <p:nvPr/>
          </p:nvGrpSpPr>
          <p:grpSpPr>
            <a:xfrm>
              <a:off x="1455707" y="3731058"/>
              <a:ext cx="1491150" cy="417657"/>
              <a:chOff x="1455707" y="3731058"/>
              <a:chExt cx="1491150" cy="417657"/>
            </a:xfrm>
          </p:grpSpPr>
          <p:grpSp>
            <p:nvGrpSpPr>
              <p:cNvPr id="9256" name="Google Shape;9256;p145"/>
              <p:cNvGrpSpPr/>
              <p:nvPr/>
            </p:nvGrpSpPr>
            <p:grpSpPr>
              <a:xfrm>
                <a:off x="1472938" y="3745828"/>
                <a:ext cx="72126" cy="53788"/>
                <a:chOff x="1472938" y="3745828"/>
                <a:chExt cx="72126" cy="53788"/>
              </a:xfrm>
            </p:grpSpPr>
            <p:sp>
              <p:nvSpPr>
                <p:cNvPr id="9257" name="Google Shape;9257;p14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4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45"/>
              <p:cNvGrpSpPr/>
              <p:nvPr/>
            </p:nvGrpSpPr>
            <p:grpSpPr>
              <a:xfrm>
                <a:off x="1819181" y="4089633"/>
                <a:ext cx="72126" cy="53788"/>
                <a:chOff x="1819181" y="4089633"/>
                <a:chExt cx="72126" cy="53788"/>
              </a:xfrm>
            </p:grpSpPr>
            <p:sp>
              <p:nvSpPr>
                <p:cNvPr id="9260" name="Google Shape;9260;p14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145"/>
              <p:cNvGrpSpPr/>
              <p:nvPr/>
            </p:nvGrpSpPr>
            <p:grpSpPr>
              <a:xfrm>
                <a:off x="1455707" y="4084171"/>
                <a:ext cx="64321" cy="64544"/>
                <a:chOff x="1455707" y="4084171"/>
                <a:chExt cx="64321" cy="64544"/>
              </a:xfrm>
            </p:grpSpPr>
            <p:sp>
              <p:nvSpPr>
                <p:cNvPr id="9263" name="Google Shape;9263;p14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4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145"/>
              <p:cNvGrpSpPr/>
              <p:nvPr/>
            </p:nvGrpSpPr>
            <p:grpSpPr>
              <a:xfrm>
                <a:off x="1818610" y="3731058"/>
                <a:ext cx="64321" cy="64544"/>
                <a:chOff x="1818610" y="3731058"/>
                <a:chExt cx="64321" cy="64544"/>
              </a:xfrm>
            </p:grpSpPr>
            <p:sp>
              <p:nvSpPr>
                <p:cNvPr id="9266" name="Google Shape;9266;p14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4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145"/>
              <p:cNvGrpSpPr/>
              <p:nvPr/>
            </p:nvGrpSpPr>
            <p:grpSpPr>
              <a:xfrm>
                <a:off x="2172491" y="4089633"/>
                <a:ext cx="72126" cy="53788"/>
                <a:chOff x="2172491" y="4089633"/>
                <a:chExt cx="72126" cy="53788"/>
              </a:xfrm>
            </p:grpSpPr>
            <p:sp>
              <p:nvSpPr>
                <p:cNvPr id="9269" name="Google Shape;9269;p14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4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145"/>
              <p:cNvGrpSpPr/>
              <p:nvPr/>
            </p:nvGrpSpPr>
            <p:grpSpPr>
              <a:xfrm>
                <a:off x="2171920" y="3731058"/>
                <a:ext cx="64321" cy="64544"/>
                <a:chOff x="2171920" y="3731058"/>
                <a:chExt cx="64321" cy="64544"/>
              </a:xfrm>
            </p:grpSpPr>
            <p:sp>
              <p:nvSpPr>
                <p:cNvPr id="9272" name="Google Shape;9272;p14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4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145"/>
              <p:cNvGrpSpPr/>
              <p:nvPr/>
            </p:nvGrpSpPr>
            <p:grpSpPr>
              <a:xfrm>
                <a:off x="2874730" y="3745828"/>
                <a:ext cx="72126" cy="53788"/>
                <a:chOff x="2874730" y="3745828"/>
                <a:chExt cx="72126" cy="53788"/>
              </a:xfrm>
            </p:grpSpPr>
            <p:sp>
              <p:nvSpPr>
                <p:cNvPr id="9275" name="Google Shape;9275;p14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145"/>
              <p:cNvGrpSpPr/>
              <p:nvPr/>
            </p:nvGrpSpPr>
            <p:grpSpPr>
              <a:xfrm>
                <a:off x="2878589" y="4081481"/>
                <a:ext cx="64321" cy="64544"/>
                <a:chOff x="2878589" y="4081481"/>
                <a:chExt cx="64321" cy="64544"/>
              </a:xfrm>
            </p:grpSpPr>
            <p:sp>
              <p:nvSpPr>
                <p:cNvPr id="9278" name="Google Shape;9278;p14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4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145"/>
              <p:cNvGrpSpPr/>
              <p:nvPr/>
            </p:nvGrpSpPr>
            <p:grpSpPr>
              <a:xfrm>
                <a:off x="2525796" y="4089633"/>
                <a:ext cx="72126" cy="53788"/>
                <a:chOff x="2525796" y="4089633"/>
                <a:chExt cx="72126" cy="53788"/>
              </a:xfrm>
            </p:grpSpPr>
            <p:sp>
              <p:nvSpPr>
                <p:cNvPr id="9281" name="Google Shape;9281;p14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145"/>
              <p:cNvGrpSpPr/>
              <p:nvPr/>
            </p:nvGrpSpPr>
            <p:grpSpPr>
              <a:xfrm>
                <a:off x="2525225" y="3731058"/>
                <a:ext cx="64321" cy="64544"/>
                <a:chOff x="2525225" y="3731058"/>
                <a:chExt cx="64321" cy="64544"/>
              </a:xfrm>
            </p:grpSpPr>
            <p:sp>
              <p:nvSpPr>
                <p:cNvPr id="9284" name="Google Shape;9284;p14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9" name="Shape 9289"/>
        <p:cNvGrpSpPr/>
        <p:nvPr/>
      </p:nvGrpSpPr>
      <p:grpSpPr>
        <a:xfrm>
          <a:off x="0" y="0"/>
          <a:ext cx="0" cy="0"/>
          <a:chOff x="0" y="0"/>
          <a:chExt cx="0" cy="0"/>
        </a:xfrm>
      </p:grpSpPr>
      <p:grpSp>
        <p:nvGrpSpPr>
          <p:cNvPr id="9290" name="Google Shape;9290;p146"/>
          <p:cNvGrpSpPr/>
          <p:nvPr/>
        </p:nvGrpSpPr>
        <p:grpSpPr>
          <a:xfrm>
            <a:off x="716991" y="971306"/>
            <a:ext cx="845921" cy="690752"/>
            <a:chOff x="732428" y="1198513"/>
            <a:chExt cx="845921" cy="690752"/>
          </a:xfrm>
        </p:grpSpPr>
        <p:grpSp>
          <p:nvGrpSpPr>
            <p:cNvPr id="9291" name="Google Shape;9291;p146"/>
            <p:cNvGrpSpPr/>
            <p:nvPr/>
          </p:nvGrpSpPr>
          <p:grpSpPr>
            <a:xfrm>
              <a:off x="823030" y="1198513"/>
              <a:ext cx="755319" cy="690752"/>
              <a:chOff x="823030" y="1198513"/>
              <a:chExt cx="755319" cy="690752"/>
            </a:xfrm>
          </p:grpSpPr>
          <p:sp>
            <p:nvSpPr>
              <p:cNvPr id="9292" name="Google Shape;9292;p14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146"/>
            <p:cNvGrpSpPr/>
            <p:nvPr/>
          </p:nvGrpSpPr>
          <p:grpSpPr>
            <a:xfrm>
              <a:off x="732428" y="1239937"/>
              <a:ext cx="739912" cy="607886"/>
              <a:chOff x="732428" y="1239937"/>
              <a:chExt cx="739912" cy="607886"/>
            </a:xfrm>
          </p:grpSpPr>
          <p:sp>
            <p:nvSpPr>
              <p:cNvPr id="9295" name="Google Shape;9295;p14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6"/>
            <p:cNvGrpSpPr/>
            <p:nvPr/>
          </p:nvGrpSpPr>
          <p:grpSpPr>
            <a:xfrm>
              <a:off x="732428" y="1277018"/>
              <a:ext cx="702832" cy="533758"/>
              <a:chOff x="732428" y="1277018"/>
              <a:chExt cx="702832" cy="533758"/>
            </a:xfrm>
          </p:grpSpPr>
          <p:sp>
            <p:nvSpPr>
              <p:cNvPr id="9298" name="Google Shape;9298;p14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146"/>
            <p:cNvGrpSpPr/>
            <p:nvPr/>
          </p:nvGrpSpPr>
          <p:grpSpPr>
            <a:xfrm>
              <a:off x="931170" y="1306653"/>
              <a:ext cx="647179" cy="474455"/>
              <a:chOff x="931170" y="1306653"/>
              <a:chExt cx="647179" cy="474455"/>
            </a:xfrm>
          </p:grpSpPr>
          <p:sp>
            <p:nvSpPr>
              <p:cNvPr id="9301" name="Google Shape;9301;p14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3" name="Google Shape;9303;p14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6"/>
          <p:cNvGrpSpPr/>
          <p:nvPr/>
        </p:nvGrpSpPr>
        <p:grpSpPr>
          <a:xfrm>
            <a:off x="3948600" y="971313"/>
            <a:ext cx="634656" cy="699982"/>
            <a:chOff x="5985650" y="2860025"/>
            <a:chExt cx="1396075" cy="1539775"/>
          </a:xfrm>
        </p:grpSpPr>
        <p:sp>
          <p:nvSpPr>
            <p:cNvPr id="9305" name="Google Shape;9305;p14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4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4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4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14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4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4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4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4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4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4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4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146"/>
          <p:cNvGrpSpPr/>
          <p:nvPr/>
        </p:nvGrpSpPr>
        <p:grpSpPr>
          <a:xfrm>
            <a:off x="4704250" y="971306"/>
            <a:ext cx="725845" cy="699975"/>
            <a:chOff x="4249973" y="1201875"/>
            <a:chExt cx="1958568" cy="1888762"/>
          </a:xfrm>
        </p:grpSpPr>
        <p:sp>
          <p:nvSpPr>
            <p:cNvPr id="9338" name="Google Shape;9338;p14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9" name="Google Shape;9339;p146"/>
            <p:cNvGrpSpPr/>
            <p:nvPr/>
          </p:nvGrpSpPr>
          <p:grpSpPr>
            <a:xfrm>
              <a:off x="5853086" y="1789142"/>
              <a:ext cx="355454" cy="1048099"/>
              <a:chOff x="5576108" y="2016725"/>
              <a:chExt cx="565200" cy="1666560"/>
            </a:xfrm>
          </p:grpSpPr>
          <p:sp>
            <p:nvSpPr>
              <p:cNvPr id="9340" name="Google Shape;9340;p14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41" name="Google Shape;9341;p14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146"/>
            <p:cNvGrpSpPr/>
            <p:nvPr/>
          </p:nvGrpSpPr>
          <p:grpSpPr>
            <a:xfrm>
              <a:off x="4869455" y="2691676"/>
              <a:ext cx="1013897" cy="398961"/>
              <a:chOff x="4012057" y="3451825"/>
              <a:chExt cx="1612175" cy="634379"/>
            </a:xfrm>
          </p:grpSpPr>
          <p:sp>
            <p:nvSpPr>
              <p:cNvPr id="9343" name="Google Shape;9343;p14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44" name="Google Shape;9344;p14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146"/>
            <p:cNvGrpSpPr/>
            <p:nvPr/>
          </p:nvGrpSpPr>
          <p:grpSpPr>
            <a:xfrm>
              <a:off x="4276937" y="2155961"/>
              <a:ext cx="651965" cy="891358"/>
              <a:chOff x="3069908" y="2599997"/>
              <a:chExt cx="1036675" cy="1417328"/>
            </a:xfrm>
          </p:grpSpPr>
          <p:sp>
            <p:nvSpPr>
              <p:cNvPr id="9346" name="Google Shape;9346;p14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47" name="Google Shape;9347;p14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146"/>
            <p:cNvGrpSpPr/>
            <p:nvPr/>
          </p:nvGrpSpPr>
          <p:grpSpPr>
            <a:xfrm>
              <a:off x="5054918" y="1201875"/>
              <a:ext cx="999548" cy="602711"/>
              <a:chOff x="4306958" y="1082925"/>
              <a:chExt cx="1589359" cy="958358"/>
            </a:xfrm>
          </p:grpSpPr>
          <p:sp>
            <p:nvSpPr>
              <p:cNvPr id="9349" name="Google Shape;9349;p14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50" name="Google Shape;9350;p14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146"/>
            <p:cNvGrpSpPr/>
            <p:nvPr/>
          </p:nvGrpSpPr>
          <p:grpSpPr>
            <a:xfrm>
              <a:off x="4249973" y="1303451"/>
              <a:ext cx="799317" cy="841334"/>
              <a:chOff x="3027033" y="1244439"/>
              <a:chExt cx="1270977" cy="1337786"/>
            </a:xfrm>
          </p:grpSpPr>
          <p:sp>
            <p:nvSpPr>
              <p:cNvPr id="9352" name="Google Shape;9352;p14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9353" name="Google Shape;9353;p14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54" name="Google Shape;9354;p146"/>
          <p:cNvGrpSpPr/>
          <p:nvPr/>
        </p:nvGrpSpPr>
        <p:grpSpPr>
          <a:xfrm>
            <a:off x="4057114" y="1858087"/>
            <a:ext cx="750769" cy="683784"/>
            <a:chOff x="4204684" y="2104422"/>
            <a:chExt cx="699822" cy="637382"/>
          </a:xfrm>
        </p:grpSpPr>
        <p:grpSp>
          <p:nvGrpSpPr>
            <p:cNvPr id="9355" name="Google Shape;9355;p146"/>
            <p:cNvGrpSpPr/>
            <p:nvPr/>
          </p:nvGrpSpPr>
          <p:grpSpPr>
            <a:xfrm>
              <a:off x="4204684" y="2430067"/>
              <a:ext cx="342957" cy="311738"/>
              <a:chOff x="4204684" y="2430067"/>
              <a:chExt cx="342957" cy="311738"/>
            </a:xfrm>
          </p:grpSpPr>
          <p:sp>
            <p:nvSpPr>
              <p:cNvPr id="9356" name="Google Shape;9356;p14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146"/>
            <p:cNvGrpSpPr/>
            <p:nvPr/>
          </p:nvGrpSpPr>
          <p:grpSpPr>
            <a:xfrm>
              <a:off x="4561586" y="2430067"/>
              <a:ext cx="342920" cy="311738"/>
              <a:chOff x="4561586" y="2430067"/>
              <a:chExt cx="342920" cy="311738"/>
            </a:xfrm>
          </p:grpSpPr>
          <p:sp>
            <p:nvSpPr>
              <p:cNvPr id="9359" name="Google Shape;9359;p14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146"/>
            <p:cNvGrpSpPr/>
            <p:nvPr/>
          </p:nvGrpSpPr>
          <p:grpSpPr>
            <a:xfrm>
              <a:off x="4561586" y="2104422"/>
              <a:ext cx="342920" cy="311738"/>
              <a:chOff x="4561586" y="2104422"/>
              <a:chExt cx="342920" cy="311738"/>
            </a:xfrm>
          </p:grpSpPr>
          <p:sp>
            <p:nvSpPr>
              <p:cNvPr id="9362" name="Google Shape;9362;p14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146"/>
            <p:cNvGrpSpPr/>
            <p:nvPr/>
          </p:nvGrpSpPr>
          <p:grpSpPr>
            <a:xfrm>
              <a:off x="4204684" y="2104422"/>
              <a:ext cx="342957" cy="311664"/>
              <a:chOff x="4204684" y="2104422"/>
              <a:chExt cx="342957" cy="311664"/>
            </a:xfrm>
          </p:grpSpPr>
          <p:sp>
            <p:nvSpPr>
              <p:cNvPr id="9365" name="Google Shape;9365;p14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67" name="Google Shape;9367;p146"/>
          <p:cNvGrpSpPr/>
          <p:nvPr/>
        </p:nvGrpSpPr>
        <p:grpSpPr>
          <a:xfrm>
            <a:off x="5521547" y="971301"/>
            <a:ext cx="660591" cy="688867"/>
            <a:chOff x="5830645" y="1267368"/>
            <a:chExt cx="530340" cy="553040"/>
          </a:xfrm>
        </p:grpSpPr>
        <p:sp>
          <p:nvSpPr>
            <p:cNvPr id="9368" name="Google Shape;9368;p14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9" name="Google Shape;9369;p146"/>
            <p:cNvGrpSpPr/>
            <p:nvPr/>
          </p:nvGrpSpPr>
          <p:grpSpPr>
            <a:xfrm>
              <a:off x="5830645" y="1267368"/>
              <a:ext cx="259743" cy="269909"/>
              <a:chOff x="5830645" y="1267368"/>
              <a:chExt cx="259743" cy="269909"/>
            </a:xfrm>
          </p:grpSpPr>
          <p:sp>
            <p:nvSpPr>
              <p:cNvPr id="9370" name="Google Shape;9370;p14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4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146"/>
            <p:cNvGrpSpPr/>
            <p:nvPr/>
          </p:nvGrpSpPr>
          <p:grpSpPr>
            <a:xfrm>
              <a:off x="6101293" y="1267368"/>
              <a:ext cx="259692" cy="269909"/>
              <a:chOff x="6101293" y="1267368"/>
              <a:chExt cx="259692" cy="269909"/>
            </a:xfrm>
          </p:grpSpPr>
          <p:sp>
            <p:nvSpPr>
              <p:cNvPr id="9373" name="Google Shape;9373;p14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4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146"/>
            <p:cNvGrpSpPr/>
            <p:nvPr/>
          </p:nvGrpSpPr>
          <p:grpSpPr>
            <a:xfrm>
              <a:off x="5830645" y="1550500"/>
              <a:ext cx="259692" cy="269909"/>
              <a:chOff x="5830645" y="1550500"/>
              <a:chExt cx="259692" cy="269909"/>
            </a:xfrm>
          </p:grpSpPr>
          <p:sp>
            <p:nvSpPr>
              <p:cNvPr id="9376" name="Google Shape;9376;p14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4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146"/>
            <p:cNvGrpSpPr/>
            <p:nvPr/>
          </p:nvGrpSpPr>
          <p:grpSpPr>
            <a:xfrm>
              <a:off x="6101293" y="1550500"/>
              <a:ext cx="259692" cy="269909"/>
              <a:chOff x="6101293" y="1550500"/>
              <a:chExt cx="259692" cy="269909"/>
            </a:xfrm>
          </p:grpSpPr>
          <p:sp>
            <p:nvSpPr>
              <p:cNvPr id="9379" name="Google Shape;9379;p14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81" name="Google Shape;9381;p146"/>
          <p:cNvGrpSpPr/>
          <p:nvPr/>
        </p:nvGrpSpPr>
        <p:grpSpPr>
          <a:xfrm>
            <a:off x="723700" y="1861760"/>
            <a:ext cx="697154" cy="679574"/>
            <a:chOff x="2679875" y="2361475"/>
            <a:chExt cx="780425" cy="760575"/>
          </a:xfrm>
        </p:grpSpPr>
        <p:sp>
          <p:nvSpPr>
            <p:cNvPr id="9382" name="Google Shape;9382;p14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14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46"/>
          <p:cNvGrpSpPr/>
          <p:nvPr/>
        </p:nvGrpSpPr>
        <p:grpSpPr>
          <a:xfrm>
            <a:off x="3122859" y="971352"/>
            <a:ext cx="735829" cy="684547"/>
            <a:chOff x="3351965" y="1148808"/>
            <a:chExt cx="750770" cy="698375"/>
          </a:xfrm>
        </p:grpSpPr>
        <p:grpSp>
          <p:nvGrpSpPr>
            <p:cNvPr id="9389" name="Google Shape;9389;p146"/>
            <p:cNvGrpSpPr/>
            <p:nvPr/>
          </p:nvGrpSpPr>
          <p:grpSpPr>
            <a:xfrm>
              <a:off x="3586796" y="1148808"/>
              <a:ext cx="294857" cy="286830"/>
              <a:chOff x="3750225" y="1774000"/>
              <a:chExt cx="149575" cy="145525"/>
            </a:xfrm>
          </p:grpSpPr>
          <p:sp>
            <p:nvSpPr>
              <p:cNvPr id="9390" name="Google Shape;9390;p14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146"/>
            <p:cNvGrpSpPr/>
            <p:nvPr/>
          </p:nvGrpSpPr>
          <p:grpSpPr>
            <a:xfrm>
              <a:off x="3779245" y="1375768"/>
              <a:ext cx="323490" cy="286978"/>
              <a:chOff x="3847850" y="1889150"/>
              <a:chExt cx="164100" cy="145600"/>
            </a:xfrm>
          </p:grpSpPr>
          <p:sp>
            <p:nvSpPr>
              <p:cNvPr id="9393" name="Google Shape;9393;p14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4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46"/>
            <p:cNvGrpSpPr/>
            <p:nvPr/>
          </p:nvGrpSpPr>
          <p:grpSpPr>
            <a:xfrm>
              <a:off x="3351965" y="1330435"/>
              <a:ext cx="295449" cy="285401"/>
              <a:chOff x="3631100" y="1866150"/>
              <a:chExt cx="149875" cy="144800"/>
            </a:xfrm>
          </p:grpSpPr>
          <p:sp>
            <p:nvSpPr>
              <p:cNvPr id="9396" name="Google Shape;9396;p14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4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146"/>
            <p:cNvGrpSpPr/>
            <p:nvPr/>
          </p:nvGrpSpPr>
          <p:grpSpPr>
            <a:xfrm>
              <a:off x="3548208" y="1560352"/>
              <a:ext cx="294808" cy="286830"/>
              <a:chOff x="3730650" y="1982800"/>
              <a:chExt cx="149550" cy="145525"/>
            </a:xfrm>
          </p:grpSpPr>
          <p:sp>
            <p:nvSpPr>
              <p:cNvPr id="9399" name="Google Shape;9399;p14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01" name="Google Shape;9401;p146"/>
          <p:cNvGrpSpPr/>
          <p:nvPr/>
        </p:nvGrpSpPr>
        <p:grpSpPr>
          <a:xfrm>
            <a:off x="7624512" y="971306"/>
            <a:ext cx="804565" cy="677795"/>
            <a:chOff x="7636443" y="1204988"/>
            <a:chExt cx="804565" cy="677795"/>
          </a:xfrm>
        </p:grpSpPr>
        <p:grpSp>
          <p:nvGrpSpPr>
            <p:cNvPr id="9402" name="Google Shape;9402;p146"/>
            <p:cNvGrpSpPr/>
            <p:nvPr/>
          </p:nvGrpSpPr>
          <p:grpSpPr>
            <a:xfrm>
              <a:off x="7636443" y="1509705"/>
              <a:ext cx="804565" cy="373078"/>
              <a:chOff x="7636443" y="1509705"/>
              <a:chExt cx="804565" cy="373078"/>
            </a:xfrm>
          </p:grpSpPr>
          <p:sp>
            <p:nvSpPr>
              <p:cNvPr id="9403" name="Google Shape;9403;p14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6"/>
            <p:cNvGrpSpPr/>
            <p:nvPr/>
          </p:nvGrpSpPr>
          <p:grpSpPr>
            <a:xfrm>
              <a:off x="7636443" y="1408133"/>
              <a:ext cx="804565" cy="373078"/>
              <a:chOff x="7636443" y="1408133"/>
              <a:chExt cx="804565" cy="373078"/>
            </a:xfrm>
          </p:grpSpPr>
          <p:sp>
            <p:nvSpPr>
              <p:cNvPr id="9406" name="Google Shape;9406;p14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146"/>
            <p:cNvGrpSpPr/>
            <p:nvPr/>
          </p:nvGrpSpPr>
          <p:grpSpPr>
            <a:xfrm>
              <a:off x="7636443" y="1306560"/>
              <a:ext cx="804565" cy="373078"/>
              <a:chOff x="7636443" y="1306560"/>
              <a:chExt cx="804565" cy="373078"/>
            </a:xfrm>
          </p:grpSpPr>
          <p:sp>
            <p:nvSpPr>
              <p:cNvPr id="9409" name="Google Shape;9409;p14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146"/>
            <p:cNvGrpSpPr/>
            <p:nvPr/>
          </p:nvGrpSpPr>
          <p:grpSpPr>
            <a:xfrm>
              <a:off x="7636443" y="1204988"/>
              <a:ext cx="804565" cy="373078"/>
              <a:chOff x="7636443" y="1204988"/>
              <a:chExt cx="804565" cy="373078"/>
            </a:xfrm>
          </p:grpSpPr>
          <p:sp>
            <p:nvSpPr>
              <p:cNvPr id="9412" name="Google Shape;9412;p14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14" name="Google Shape;9414;p146"/>
          <p:cNvGrpSpPr/>
          <p:nvPr/>
        </p:nvGrpSpPr>
        <p:grpSpPr>
          <a:xfrm>
            <a:off x="4963358" y="1878721"/>
            <a:ext cx="661339" cy="661188"/>
            <a:chOff x="3990000" y="975400"/>
            <a:chExt cx="3934200" cy="3933300"/>
          </a:xfrm>
        </p:grpSpPr>
        <p:sp>
          <p:nvSpPr>
            <p:cNvPr id="9415" name="Google Shape;9415;p14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6"/>
          <p:cNvGrpSpPr/>
          <p:nvPr/>
        </p:nvGrpSpPr>
        <p:grpSpPr>
          <a:xfrm>
            <a:off x="6607006" y="1857359"/>
            <a:ext cx="868881" cy="684241"/>
            <a:chOff x="6598259" y="2078634"/>
            <a:chExt cx="868881" cy="684241"/>
          </a:xfrm>
        </p:grpSpPr>
        <p:sp>
          <p:nvSpPr>
            <p:cNvPr id="9420" name="Google Shape;9420;p14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6" name="Google Shape;9426;p146"/>
            <p:cNvGrpSpPr/>
            <p:nvPr/>
          </p:nvGrpSpPr>
          <p:grpSpPr>
            <a:xfrm>
              <a:off x="6808175" y="2078634"/>
              <a:ext cx="452229" cy="684241"/>
              <a:chOff x="6808175" y="2078634"/>
              <a:chExt cx="452229" cy="684241"/>
            </a:xfrm>
          </p:grpSpPr>
          <p:sp>
            <p:nvSpPr>
              <p:cNvPr id="9427" name="Google Shape;9427;p14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4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3" name="Google Shape;9433;p146"/>
              <p:cNvGrpSpPr/>
              <p:nvPr/>
            </p:nvGrpSpPr>
            <p:grpSpPr>
              <a:xfrm>
                <a:off x="6821586" y="2078634"/>
                <a:ext cx="426871" cy="684241"/>
                <a:chOff x="6821586" y="2078634"/>
                <a:chExt cx="426871" cy="684241"/>
              </a:xfrm>
            </p:grpSpPr>
            <p:grpSp>
              <p:nvGrpSpPr>
                <p:cNvPr id="9434" name="Google Shape;9434;p146"/>
                <p:cNvGrpSpPr/>
                <p:nvPr/>
              </p:nvGrpSpPr>
              <p:grpSpPr>
                <a:xfrm>
                  <a:off x="6821586" y="2078634"/>
                  <a:ext cx="426871" cy="684241"/>
                  <a:chOff x="6821586" y="2078634"/>
                  <a:chExt cx="426871" cy="684241"/>
                </a:xfrm>
              </p:grpSpPr>
              <p:sp>
                <p:nvSpPr>
                  <p:cNvPr id="9435" name="Google Shape;9435;p14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4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4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14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4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4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4" name="Google Shape;9454;p14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4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4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4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4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460" name="Google Shape;9460;p146"/>
          <p:cNvGrpSpPr/>
          <p:nvPr/>
        </p:nvGrpSpPr>
        <p:grpSpPr>
          <a:xfrm>
            <a:off x="5780173" y="1862968"/>
            <a:ext cx="671358" cy="671358"/>
            <a:chOff x="6535625" y="760425"/>
            <a:chExt cx="1665900" cy="1665900"/>
          </a:xfrm>
        </p:grpSpPr>
        <p:sp>
          <p:nvSpPr>
            <p:cNvPr id="9461" name="Google Shape;9461;p14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146"/>
          <p:cNvGrpSpPr/>
          <p:nvPr/>
        </p:nvGrpSpPr>
        <p:grpSpPr>
          <a:xfrm>
            <a:off x="716989" y="3531368"/>
            <a:ext cx="1340789" cy="640830"/>
            <a:chOff x="238125" y="1151100"/>
            <a:chExt cx="7139450" cy="3412300"/>
          </a:xfrm>
        </p:grpSpPr>
        <p:sp>
          <p:nvSpPr>
            <p:cNvPr id="9466" name="Google Shape;9466;p14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4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4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6"/>
          <p:cNvGrpSpPr/>
          <p:nvPr/>
        </p:nvGrpSpPr>
        <p:grpSpPr>
          <a:xfrm>
            <a:off x="5584212" y="2734649"/>
            <a:ext cx="985357" cy="585764"/>
            <a:chOff x="5145061" y="2881789"/>
            <a:chExt cx="1107641" cy="658458"/>
          </a:xfrm>
        </p:grpSpPr>
        <p:grpSp>
          <p:nvGrpSpPr>
            <p:cNvPr id="9479" name="Google Shape;9479;p146"/>
            <p:cNvGrpSpPr/>
            <p:nvPr/>
          </p:nvGrpSpPr>
          <p:grpSpPr>
            <a:xfrm>
              <a:off x="5722989" y="3244587"/>
              <a:ext cx="529713" cy="295659"/>
              <a:chOff x="5722989" y="3244587"/>
              <a:chExt cx="529713" cy="295659"/>
            </a:xfrm>
          </p:grpSpPr>
          <p:sp>
            <p:nvSpPr>
              <p:cNvPr id="9480" name="Google Shape;9480;p14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81" name="Google Shape;9481;p14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82" name="Google Shape;9482;p146"/>
            <p:cNvGrpSpPr/>
            <p:nvPr/>
          </p:nvGrpSpPr>
          <p:grpSpPr>
            <a:xfrm>
              <a:off x="5145061" y="3244587"/>
              <a:ext cx="536807" cy="295659"/>
              <a:chOff x="5145061" y="3244587"/>
              <a:chExt cx="536807" cy="295659"/>
            </a:xfrm>
          </p:grpSpPr>
          <p:sp>
            <p:nvSpPr>
              <p:cNvPr id="9483" name="Google Shape;9483;p14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84" name="Google Shape;9484;p14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85" name="Google Shape;9485;p146"/>
            <p:cNvGrpSpPr/>
            <p:nvPr/>
          </p:nvGrpSpPr>
          <p:grpSpPr>
            <a:xfrm>
              <a:off x="5341327" y="2898245"/>
              <a:ext cx="532309" cy="614891"/>
              <a:chOff x="5341327" y="2898245"/>
              <a:chExt cx="532309" cy="614891"/>
            </a:xfrm>
          </p:grpSpPr>
          <p:sp>
            <p:nvSpPr>
              <p:cNvPr id="9486" name="Google Shape;9486;p14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87" name="Google Shape;9487;p14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9488" name="Google Shape;9488;p146"/>
            <p:cNvGrpSpPr/>
            <p:nvPr/>
          </p:nvGrpSpPr>
          <p:grpSpPr>
            <a:xfrm>
              <a:off x="5532290" y="2881789"/>
              <a:ext cx="620516" cy="305456"/>
              <a:chOff x="5532290" y="2881789"/>
              <a:chExt cx="620516" cy="305456"/>
            </a:xfrm>
          </p:grpSpPr>
          <p:sp>
            <p:nvSpPr>
              <p:cNvPr id="9489" name="Google Shape;9489;p14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490" name="Google Shape;9490;p14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9491" name="Google Shape;9491;p146"/>
          <p:cNvGrpSpPr/>
          <p:nvPr/>
        </p:nvGrpSpPr>
        <p:grpSpPr>
          <a:xfrm>
            <a:off x="8163135" y="3526707"/>
            <a:ext cx="269068" cy="645491"/>
            <a:chOff x="7026852" y="3311869"/>
            <a:chExt cx="434331" cy="1041954"/>
          </a:xfrm>
        </p:grpSpPr>
        <p:sp>
          <p:nvSpPr>
            <p:cNvPr id="9492" name="Google Shape;9492;p14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4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146"/>
          <p:cNvGrpSpPr/>
          <p:nvPr/>
        </p:nvGrpSpPr>
        <p:grpSpPr>
          <a:xfrm>
            <a:off x="6179716" y="3565945"/>
            <a:ext cx="293882" cy="293836"/>
            <a:chOff x="4873519" y="3311869"/>
            <a:chExt cx="499374" cy="499296"/>
          </a:xfrm>
        </p:grpSpPr>
        <p:sp>
          <p:nvSpPr>
            <p:cNvPr id="9496" name="Google Shape;9496;p14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146"/>
          <p:cNvGrpSpPr/>
          <p:nvPr/>
        </p:nvGrpSpPr>
        <p:grpSpPr>
          <a:xfrm>
            <a:off x="6179716" y="3878316"/>
            <a:ext cx="293882" cy="293882"/>
            <a:chOff x="4873519" y="3875839"/>
            <a:chExt cx="499374" cy="499374"/>
          </a:xfrm>
        </p:grpSpPr>
        <p:sp>
          <p:nvSpPr>
            <p:cNvPr id="9499" name="Google Shape;9499;p14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4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146"/>
          <p:cNvGrpSpPr/>
          <p:nvPr/>
        </p:nvGrpSpPr>
        <p:grpSpPr>
          <a:xfrm>
            <a:off x="2410244" y="1850269"/>
            <a:ext cx="698104" cy="698208"/>
            <a:chOff x="2565073" y="2075876"/>
            <a:chExt cx="672482" cy="672518"/>
          </a:xfrm>
        </p:grpSpPr>
        <p:sp>
          <p:nvSpPr>
            <p:cNvPr id="9502" name="Google Shape;9502;p14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4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4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146"/>
          <p:cNvGrpSpPr/>
          <p:nvPr/>
        </p:nvGrpSpPr>
        <p:grpSpPr>
          <a:xfrm>
            <a:off x="5633655" y="3534869"/>
            <a:ext cx="438354" cy="637329"/>
            <a:chOff x="1697726" y="3244179"/>
            <a:chExt cx="788124" cy="1146069"/>
          </a:xfrm>
        </p:grpSpPr>
        <p:sp>
          <p:nvSpPr>
            <p:cNvPr id="9509" name="Google Shape;9509;p14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4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1" name="Google Shape;9511;p14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2" name="Google Shape;9512;p146"/>
          <p:cNvGrpSpPr/>
          <p:nvPr/>
        </p:nvGrpSpPr>
        <p:grpSpPr>
          <a:xfrm>
            <a:off x="7634869" y="1863232"/>
            <a:ext cx="799565" cy="670282"/>
            <a:chOff x="7617850" y="2063282"/>
            <a:chExt cx="799565" cy="670282"/>
          </a:xfrm>
        </p:grpSpPr>
        <p:cxnSp>
          <p:nvCxnSpPr>
            <p:cNvPr id="9513" name="Google Shape;9513;p14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514" name="Google Shape;9514;p14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515" name="Google Shape;9515;p14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516" name="Google Shape;9516;p14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9517" name="Google Shape;9517;p14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9518" name="Google Shape;9518;p14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9519" name="Google Shape;9519;p146"/>
            <p:cNvGrpSpPr/>
            <p:nvPr/>
          </p:nvGrpSpPr>
          <p:grpSpPr>
            <a:xfrm>
              <a:off x="7734309" y="2063282"/>
              <a:ext cx="570957" cy="620095"/>
              <a:chOff x="7734309" y="2063282"/>
              <a:chExt cx="570957" cy="620095"/>
            </a:xfrm>
          </p:grpSpPr>
          <p:grpSp>
            <p:nvGrpSpPr>
              <p:cNvPr id="9520" name="Google Shape;9520;p146"/>
              <p:cNvGrpSpPr/>
              <p:nvPr/>
            </p:nvGrpSpPr>
            <p:grpSpPr>
              <a:xfrm>
                <a:off x="8031573" y="2063282"/>
                <a:ext cx="273693" cy="620095"/>
                <a:chOff x="8031573" y="2063282"/>
                <a:chExt cx="273693" cy="620095"/>
              </a:xfrm>
            </p:grpSpPr>
            <p:sp>
              <p:nvSpPr>
                <p:cNvPr id="9521" name="Google Shape;9521;p14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146"/>
              <p:cNvGrpSpPr/>
              <p:nvPr/>
            </p:nvGrpSpPr>
            <p:grpSpPr>
              <a:xfrm flipH="1">
                <a:off x="7734309" y="2063282"/>
                <a:ext cx="273693" cy="620095"/>
                <a:chOff x="8031573" y="2063282"/>
                <a:chExt cx="273693" cy="620095"/>
              </a:xfrm>
            </p:grpSpPr>
            <p:sp>
              <p:nvSpPr>
                <p:cNvPr id="9526" name="Google Shape;9526;p14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530" name="Google Shape;9530;p14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2" name="Google Shape;9532;p146"/>
          <p:cNvGrpSpPr/>
          <p:nvPr/>
        </p:nvGrpSpPr>
        <p:grpSpPr>
          <a:xfrm>
            <a:off x="7821475" y="2716715"/>
            <a:ext cx="602567" cy="601884"/>
            <a:chOff x="1186975" y="238125"/>
            <a:chExt cx="5244275" cy="5238325"/>
          </a:xfrm>
        </p:grpSpPr>
        <p:sp>
          <p:nvSpPr>
            <p:cNvPr id="9533" name="Google Shape;9533;p14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14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14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146"/>
          <p:cNvGrpSpPr/>
          <p:nvPr/>
        </p:nvGrpSpPr>
        <p:grpSpPr>
          <a:xfrm>
            <a:off x="3264213" y="1856199"/>
            <a:ext cx="651848" cy="687338"/>
            <a:chOff x="3400515" y="2056248"/>
            <a:chExt cx="698134" cy="735987"/>
          </a:xfrm>
        </p:grpSpPr>
        <p:grpSp>
          <p:nvGrpSpPr>
            <p:cNvPr id="9538" name="Google Shape;9538;p146"/>
            <p:cNvGrpSpPr/>
            <p:nvPr/>
          </p:nvGrpSpPr>
          <p:grpSpPr>
            <a:xfrm>
              <a:off x="3400515" y="2283913"/>
              <a:ext cx="312919" cy="219900"/>
              <a:chOff x="3400515" y="2283913"/>
              <a:chExt cx="312919" cy="219900"/>
            </a:xfrm>
          </p:grpSpPr>
          <p:sp>
            <p:nvSpPr>
              <p:cNvPr id="9539" name="Google Shape;9539;p14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540" name="Google Shape;9540;p14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9541" name="Google Shape;9541;p146"/>
            <p:cNvGrpSpPr/>
            <p:nvPr/>
          </p:nvGrpSpPr>
          <p:grpSpPr>
            <a:xfrm>
              <a:off x="3547823" y="2461089"/>
              <a:ext cx="219900" cy="331146"/>
              <a:chOff x="3547823" y="2461089"/>
              <a:chExt cx="219900" cy="331146"/>
            </a:xfrm>
          </p:grpSpPr>
          <p:sp>
            <p:nvSpPr>
              <p:cNvPr id="9542" name="Google Shape;9542;p14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543" name="Google Shape;9543;p14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9544" name="Google Shape;9544;p146"/>
            <p:cNvGrpSpPr/>
            <p:nvPr/>
          </p:nvGrpSpPr>
          <p:grpSpPr>
            <a:xfrm>
              <a:off x="3734138" y="2461089"/>
              <a:ext cx="219900" cy="331146"/>
              <a:chOff x="3734138" y="2461089"/>
              <a:chExt cx="219900" cy="331146"/>
            </a:xfrm>
          </p:grpSpPr>
          <p:sp>
            <p:nvSpPr>
              <p:cNvPr id="9545" name="Google Shape;9545;p14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546" name="Google Shape;9546;p14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9547" name="Google Shape;9547;p146"/>
            <p:cNvGrpSpPr/>
            <p:nvPr/>
          </p:nvGrpSpPr>
          <p:grpSpPr>
            <a:xfrm>
              <a:off x="3787560" y="2281742"/>
              <a:ext cx="311089" cy="219900"/>
              <a:chOff x="3787560" y="2281742"/>
              <a:chExt cx="311089" cy="219900"/>
            </a:xfrm>
          </p:grpSpPr>
          <p:sp>
            <p:nvSpPr>
              <p:cNvPr id="9548" name="Google Shape;9548;p14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9549" name="Google Shape;9549;p14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9550" name="Google Shape;9550;p146"/>
            <p:cNvGrpSpPr/>
            <p:nvPr/>
          </p:nvGrpSpPr>
          <p:grpSpPr>
            <a:xfrm>
              <a:off x="3637290" y="2056248"/>
              <a:ext cx="219900" cy="330736"/>
              <a:chOff x="3637290" y="2056248"/>
              <a:chExt cx="219900" cy="330736"/>
            </a:xfrm>
          </p:grpSpPr>
          <p:sp>
            <p:nvSpPr>
              <p:cNvPr id="9551" name="Google Shape;9551;p14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552" name="Google Shape;9552;p14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9553" name="Google Shape;9553;p146"/>
          <p:cNvGrpSpPr/>
          <p:nvPr/>
        </p:nvGrpSpPr>
        <p:grpSpPr>
          <a:xfrm>
            <a:off x="2555919" y="2726205"/>
            <a:ext cx="1268144" cy="592394"/>
            <a:chOff x="238125" y="1188750"/>
            <a:chExt cx="7140450" cy="3335550"/>
          </a:xfrm>
        </p:grpSpPr>
        <p:sp>
          <p:nvSpPr>
            <p:cNvPr id="9554" name="Google Shape;9554;p14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14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6"/>
          <p:cNvGrpSpPr/>
          <p:nvPr/>
        </p:nvGrpSpPr>
        <p:grpSpPr>
          <a:xfrm>
            <a:off x="6663819" y="2728360"/>
            <a:ext cx="1053944" cy="590147"/>
            <a:chOff x="238125" y="1335475"/>
            <a:chExt cx="5418735" cy="3034175"/>
          </a:xfrm>
        </p:grpSpPr>
        <p:sp>
          <p:nvSpPr>
            <p:cNvPr id="9560" name="Google Shape;9560;p14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4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146"/>
          <p:cNvGrpSpPr/>
          <p:nvPr/>
        </p:nvGrpSpPr>
        <p:grpSpPr>
          <a:xfrm>
            <a:off x="4094628" y="3533259"/>
            <a:ext cx="1268207" cy="638939"/>
            <a:chOff x="3967651" y="3645904"/>
            <a:chExt cx="1479304" cy="745292"/>
          </a:xfrm>
        </p:grpSpPr>
        <p:grpSp>
          <p:nvGrpSpPr>
            <p:cNvPr id="9564" name="Google Shape;9564;p146"/>
            <p:cNvGrpSpPr/>
            <p:nvPr/>
          </p:nvGrpSpPr>
          <p:grpSpPr>
            <a:xfrm>
              <a:off x="3967651" y="4009026"/>
              <a:ext cx="1479304" cy="382170"/>
              <a:chOff x="3967651" y="4009026"/>
              <a:chExt cx="1479304" cy="382170"/>
            </a:xfrm>
          </p:grpSpPr>
          <p:grpSp>
            <p:nvGrpSpPr>
              <p:cNvPr id="9565" name="Google Shape;9565;p146"/>
              <p:cNvGrpSpPr/>
              <p:nvPr/>
            </p:nvGrpSpPr>
            <p:grpSpPr>
              <a:xfrm>
                <a:off x="4892216" y="4195630"/>
                <a:ext cx="554739" cy="195566"/>
                <a:chOff x="3604375" y="4892160"/>
                <a:chExt cx="1651500" cy="582215"/>
              </a:xfrm>
            </p:grpSpPr>
            <p:sp>
              <p:nvSpPr>
                <p:cNvPr id="9566" name="Google Shape;9566;p14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4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146"/>
              <p:cNvGrpSpPr/>
              <p:nvPr/>
            </p:nvGrpSpPr>
            <p:grpSpPr>
              <a:xfrm>
                <a:off x="3967651" y="4146303"/>
                <a:ext cx="579402" cy="244893"/>
                <a:chOff x="851875" y="4745310"/>
                <a:chExt cx="1724925" cy="729065"/>
              </a:xfrm>
            </p:grpSpPr>
            <p:sp>
              <p:nvSpPr>
                <p:cNvPr id="9569" name="Google Shape;9569;p14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4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146"/>
              <p:cNvGrpSpPr/>
              <p:nvPr/>
            </p:nvGrpSpPr>
            <p:grpSpPr>
              <a:xfrm>
                <a:off x="4460753" y="4009026"/>
                <a:ext cx="493110" cy="382170"/>
                <a:chOff x="2319875" y="4336625"/>
                <a:chExt cx="1468025" cy="1137750"/>
              </a:xfrm>
            </p:grpSpPr>
            <p:sp>
              <p:nvSpPr>
                <p:cNvPr id="9572" name="Google Shape;9572;p14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14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4" name="Google Shape;9574;p146"/>
            <p:cNvGrpSpPr/>
            <p:nvPr/>
          </p:nvGrpSpPr>
          <p:grpSpPr>
            <a:xfrm>
              <a:off x="4479443" y="3645904"/>
              <a:ext cx="455965" cy="388789"/>
              <a:chOff x="2957425" y="238100"/>
              <a:chExt cx="1910200" cy="1628775"/>
            </a:xfrm>
          </p:grpSpPr>
          <p:sp>
            <p:nvSpPr>
              <p:cNvPr id="9575" name="Google Shape;9575;p14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4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4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4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14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14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4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4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4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4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85" name="Google Shape;9585;p146"/>
          <p:cNvGrpSpPr/>
          <p:nvPr/>
        </p:nvGrpSpPr>
        <p:grpSpPr>
          <a:xfrm>
            <a:off x="2480742" y="3534460"/>
            <a:ext cx="1243128" cy="637739"/>
            <a:chOff x="2496310" y="3693351"/>
            <a:chExt cx="1342906" cy="688926"/>
          </a:xfrm>
        </p:grpSpPr>
        <p:grpSp>
          <p:nvGrpSpPr>
            <p:cNvPr id="9586" name="Google Shape;9586;p146"/>
            <p:cNvGrpSpPr/>
            <p:nvPr/>
          </p:nvGrpSpPr>
          <p:grpSpPr>
            <a:xfrm>
              <a:off x="2496310" y="3693351"/>
              <a:ext cx="1342906" cy="688875"/>
              <a:chOff x="2496310" y="3693351"/>
              <a:chExt cx="1342906" cy="688875"/>
            </a:xfrm>
          </p:grpSpPr>
          <p:sp>
            <p:nvSpPr>
              <p:cNvPr id="9587" name="Google Shape;9587;p14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4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4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4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14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14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93" name="Google Shape;9593;p146"/>
              <p:cNvCxnSpPr>
                <a:stCxn id="959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9594" name="Google Shape;9594;p146"/>
              <p:cNvCxnSpPr>
                <a:stCxn id="958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9595" name="Google Shape;9595;p146"/>
              <p:cNvCxnSpPr>
                <a:stCxn id="958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596" name="Google Shape;9596;p146"/>
              <p:cNvCxnSpPr>
                <a:stCxn id="959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9597" name="Google Shape;9597;p146"/>
              <p:cNvCxnSpPr>
                <a:stCxn id="959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9598" name="Google Shape;9598;p146"/>
            <p:cNvGrpSpPr/>
            <p:nvPr/>
          </p:nvGrpSpPr>
          <p:grpSpPr>
            <a:xfrm>
              <a:off x="2675275" y="3930557"/>
              <a:ext cx="1003306" cy="451719"/>
              <a:chOff x="2675275" y="4174282"/>
              <a:chExt cx="1003306" cy="451719"/>
            </a:xfrm>
          </p:grpSpPr>
          <p:sp>
            <p:nvSpPr>
              <p:cNvPr id="9599" name="Google Shape;9599;p14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4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4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2" name="Google Shape;9602;p146"/>
          <p:cNvGrpSpPr/>
          <p:nvPr/>
        </p:nvGrpSpPr>
        <p:grpSpPr>
          <a:xfrm>
            <a:off x="1654412" y="971306"/>
            <a:ext cx="574511" cy="874709"/>
            <a:chOff x="1715404" y="1112080"/>
            <a:chExt cx="642270" cy="977984"/>
          </a:xfrm>
        </p:grpSpPr>
        <p:grpSp>
          <p:nvGrpSpPr>
            <p:cNvPr id="9603" name="Google Shape;9603;p146"/>
            <p:cNvGrpSpPr/>
            <p:nvPr/>
          </p:nvGrpSpPr>
          <p:grpSpPr>
            <a:xfrm>
              <a:off x="1715404" y="1112080"/>
              <a:ext cx="642270" cy="977984"/>
              <a:chOff x="1715404" y="1112080"/>
              <a:chExt cx="642270" cy="977984"/>
            </a:xfrm>
          </p:grpSpPr>
          <p:sp>
            <p:nvSpPr>
              <p:cNvPr id="9604" name="Google Shape;9604;p14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4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146"/>
            <p:cNvGrpSpPr/>
            <p:nvPr/>
          </p:nvGrpSpPr>
          <p:grpSpPr>
            <a:xfrm>
              <a:off x="1768927" y="1165603"/>
              <a:ext cx="535225" cy="851367"/>
              <a:chOff x="1768927" y="1165603"/>
              <a:chExt cx="535225" cy="851367"/>
            </a:xfrm>
          </p:grpSpPr>
          <p:sp>
            <p:nvSpPr>
              <p:cNvPr id="9607" name="Google Shape;9607;p14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14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146"/>
            <p:cNvGrpSpPr/>
            <p:nvPr/>
          </p:nvGrpSpPr>
          <p:grpSpPr>
            <a:xfrm>
              <a:off x="1822449" y="1219125"/>
              <a:ext cx="428180" cy="718859"/>
              <a:chOff x="1822449" y="1219125"/>
              <a:chExt cx="428180" cy="718859"/>
            </a:xfrm>
          </p:grpSpPr>
          <p:sp>
            <p:nvSpPr>
              <p:cNvPr id="9610" name="Google Shape;9610;p14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14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146"/>
            <p:cNvGrpSpPr/>
            <p:nvPr/>
          </p:nvGrpSpPr>
          <p:grpSpPr>
            <a:xfrm>
              <a:off x="1875972" y="1272648"/>
              <a:ext cx="321135" cy="586939"/>
              <a:chOff x="1875972" y="1272648"/>
              <a:chExt cx="321135" cy="586939"/>
            </a:xfrm>
          </p:grpSpPr>
          <p:sp>
            <p:nvSpPr>
              <p:cNvPr id="9613" name="Google Shape;9613;p14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4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5" name="Google Shape;9615;p146"/>
          <p:cNvGrpSpPr/>
          <p:nvPr/>
        </p:nvGrpSpPr>
        <p:grpSpPr>
          <a:xfrm>
            <a:off x="7761573" y="3528028"/>
            <a:ext cx="293855" cy="644170"/>
            <a:chOff x="241025" y="3151575"/>
            <a:chExt cx="293855" cy="644170"/>
          </a:xfrm>
        </p:grpSpPr>
        <p:sp>
          <p:nvSpPr>
            <p:cNvPr id="9616" name="Google Shape;9616;p14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4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146"/>
          <p:cNvGrpSpPr/>
          <p:nvPr/>
        </p:nvGrpSpPr>
        <p:grpSpPr>
          <a:xfrm>
            <a:off x="709557" y="2728028"/>
            <a:ext cx="1779649" cy="591620"/>
            <a:chOff x="246070" y="1983375"/>
            <a:chExt cx="1855347" cy="616849"/>
          </a:xfrm>
        </p:grpSpPr>
        <p:sp>
          <p:nvSpPr>
            <p:cNvPr id="9619" name="Google Shape;9619;p14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4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4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14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14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4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4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4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4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146"/>
          <p:cNvGrpSpPr/>
          <p:nvPr/>
        </p:nvGrpSpPr>
        <p:grpSpPr>
          <a:xfrm>
            <a:off x="2320424" y="971306"/>
            <a:ext cx="711055" cy="745993"/>
            <a:chOff x="2496269" y="1171698"/>
            <a:chExt cx="761953" cy="799392"/>
          </a:xfrm>
        </p:grpSpPr>
        <p:grpSp>
          <p:nvGrpSpPr>
            <p:cNvPr id="9629" name="Google Shape;9629;p146"/>
            <p:cNvGrpSpPr/>
            <p:nvPr/>
          </p:nvGrpSpPr>
          <p:grpSpPr>
            <a:xfrm>
              <a:off x="2496269" y="1171698"/>
              <a:ext cx="761953" cy="723022"/>
              <a:chOff x="2496269" y="1171698"/>
              <a:chExt cx="761953" cy="723022"/>
            </a:xfrm>
          </p:grpSpPr>
          <p:sp>
            <p:nvSpPr>
              <p:cNvPr id="9630" name="Google Shape;9630;p14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14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2" name="Google Shape;9632;p146"/>
              <p:cNvGrpSpPr/>
              <p:nvPr/>
            </p:nvGrpSpPr>
            <p:grpSpPr>
              <a:xfrm>
                <a:off x="2496269" y="1171698"/>
                <a:ext cx="761953" cy="723022"/>
                <a:chOff x="2496269" y="1120652"/>
                <a:chExt cx="761953" cy="723022"/>
              </a:xfrm>
            </p:grpSpPr>
            <p:grpSp>
              <p:nvGrpSpPr>
                <p:cNvPr id="9633" name="Google Shape;9633;p146"/>
                <p:cNvGrpSpPr/>
                <p:nvPr/>
              </p:nvGrpSpPr>
              <p:grpSpPr>
                <a:xfrm>
                  <a:off x="2496269" y="1120652"/>
                  <a:ext cx="761953" cy="723022"/>
                  <a:chOff x="2496269" y="1120652"/>
                  <a:chExt cx="761953" cy="723022"/>
                </a:xfrm>
              </p:grpSpPr>
              <p:grpSp>
                <p:nvGrpSpPr>
                  <p:cNvPr id="9634" name="Google Shape;9634;p146"/>
                  <p:cNvGrpSpPr/>
                  <p:nvPr/>
                </p:nvGrpSpPr>
                <p:grpSpPr>
                  <a:xfrm>
                    <a:off x="2496269" y="1304589"/>
                    <a:ext cx="407089" cy="305057"/>
                    <a:chOff x="2496269" y="1304589"/>
                    <a:chExt cx="407089" cy="305057"/>
                  </a:xfrm>
                </p:grpSpPr>
                <p:sp>
                  <p:nvSpPr>
                    <p:cNvPr id="9635" name="Google Shape;9635;p14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4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146"/>
                  <p:cNvGrpSpPr/>
                  <p:nvPr/>
                </p:nvGrpSpPr>
                <p:grpSpPr>
                  <a:xfrm>
                    <a:off x="2586468" y="1493376"/>
                    <a:ext cx="358850" cy="349656"/>
                    <a:chOff x="2586468" y="1493376"/>
                    <a:chExt cx="358850" cy="349656"/>
                  </a:xfrm>
                </p:grpSpPr>
                <p:sp>
                  <p:nvSpPr>
                    <p:cNvPr id="9638" name="Google Shape;9638;p14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4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146"/>
                  <p:cNvGrpSpPr/>
                  <p:nvPr/>
                </p:nvGrpSpPr>
                <p:grpSpPr>
                  <a:xfrm>
                    <a:off x="2807939" y="1494024"/>
                    <a:ext cx="358857" cy="349650"/>
                    <a:chOff x="2807939" y="1494024"/>
                    <a:chExt cx="358857" cy="349650"/>
                  </a:xfrm>
                </p:grpSpPr>
                <p:sp>
                  <p:nvSpPr>
                    <p:cNvPr id="9641" name="Google Shape;9641;p14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4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146"/>
                  <p:cNvGrpSpPr/>
                  <p:nvPr/>
                </p:nvGrpSpPr>
                <p:grpSpPr>
                  <a:xfrm>
                    <a:off x="2851133" y="1305635"/>
                    <a:ext cx="407089" cy="305057"/>
                    <a:chOff x="2851133" y="1305635"/>
                    <a:chExt cx="407089" cy="305057"/>
                  </a:xfrm>
                </p:grpSpPr>
                <p:sp>
                  <p:nvSpPr>
                    <p:cNvPr id="9644" name="Google Shape;9644;p14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14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146"/>
                  <p:cNvGrpSpPr/>
                  <p:nvPr/>
                </p:nvGrpSpPr>
                <p:grpSpPr>
                  <a:xfrm>
                    <a:off x="2727495" y="1120652"/>
                    <a:ext cx="300271" cy="396358"/>
                    <a:chOff x="2727495" y="1120652"/>
                    <a:chExt cx="300271" cy="396358"/>
                  </a:xfrm>
                </p:grpSpPr>
                <p:sp>
                  <p:nvSpPr>
                    <p:cNvPr id="9647" name="Google Shape;9647;p14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14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49" name="Google Shape;9649;p146"/>
                <p:cNvGrpSpPr/>
                <p:nvPr/>
              </p:nvGrpSpPr>
              <p:grpSpPr>
                <a:xfrm>
                  <a:off x="2722305" y="1350460"/>
                  <a:ext cx="308357" cy="308344"/>
                  <a:chOff x="2722305" y="1350460"/>
                  <a:chExt cx="308357" cy="308344"/>
                </a:xfrm>
              </p:grpSpPr>
              <p:sp>
                <p:nvSpPr>
                  <p:cNvPr id="9650" name="Google Shape;9650;p14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1" name="Google Shape;9651;p146"/>
                  <p:cNvGrpSpPr/>
                  <p:nvPr/>
                </p:nvGrpSpPr>
                <p:grpSpPr>
                  <a:xfrm>
                    <a:off x="2725064" y="1364529"/>
                    <a:ext cx="297954" cy="280182"/>
                    <a:chOff x="2725064" y="1364529"/>
                    <a:chExt cx="297954" cy="280182"/>
                  </a:xfrm>
                </p:grpSpPr>
                <p:sp>
                  <p:nvSpPr>
                    <p:cNvPr id="9652" name="Google Shape;9652;p14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4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14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14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4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657" name="Google Shape;9657;p14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4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4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4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14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146"/>
          <p:cNvGrpSpPr/>
          <p:nvPr/>
        </p:nvGrpSpPr>
        <p:grpSpPr>
          <a:xfrm>
            <a:off x="3909124" y="2727412"/>
            <a:ext cx="1569144" cy="591015"/>
            <a:chOff x="3820100" y="3023049"/>
            <a:chExt cx="1303926" cy="491162"/>
          </a:xfrm>
        </p:grpSpPr>
        <p:grpSp>
          <p:nvGrpSpPr>
            <p:cNvPr id="9663" name="Google Shape;9663;p146"/>
            <p:cNvGrpSpPr/>
            <p:nvPr/>
          </p:nvGrpSpPr>
          <p:grpSpPr>
            <a:xfrm>
              <a:off x="3820100" y="3023072"/>
              <a:ext cx="1303926" cy="491139"/>
              <a:chOff x="3820100" y="3023072"/>
              <a:chExt cx="1303926" cy="491139"/>
            </a:xfrm>
          </p:grpSpPr>
          <p:sp>
            <p:nvSpPr>
              <p:cNvPr id="9664" name="Google Shape;9664;p14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4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146"/>
            <p:cNvGrpSpPr/>
            <p:nvPr/>
          </p:nvGrpSpPr>
          <p:grpSpPr>
            <a:xfrm>
              <a:off x="4132439" y="3023645"/>
              <a:ext cx="393633" cy="177096"/>
              <a:chOff x="4132439" y="3023645"/>
              <a:chExt cx="393633" cy="177096"/>
            </a:xfrm>
          </p:grpSpPr>
          <p:sp>
            <p:nvSpPr>
              <p:cNvPr id="9667" name="Google Shape;9667;p14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4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9" name="Google Shape;9669;p146"/>
            <p:cNvGrpSpPr/>
            <p:nvPr/>
          </p:nvGrpSpPr>
          <p:grpSpPr>
            <a:xfrm>
              <a:off x="3921811" y="3023049"/>
              <a:ext cx="1002397" cy="388943"/>
              <a:chOff x="3921811" y="3023049"/>
              <a:chExt cx="1002397" cy="388943"/>
            </a:xfrm>
          </p:grpSpPr>
          <p:sp>
            <p:nvSpPr>
              <p:cNvPr id="9670" name="Google Shape;9670;p14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4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146"/>
            <p:cNvGrpSpPr/>
            <p:nvPr/>
          </p:nvGrpSpPr>
          <p:grpSpPr>
            <a:xfrm>
              <a:off x="4023645" y="3023049"/>
              <a:ext cx="683032" cy="286722"/>
              <a:chOff x="4023645" y="3023049"/>
              <a:chExt cx="683032" cy="286722"/>
            </a:xfrm>
          </p:grpSpPr>
          <p:sp>
            <p:nvSpPr>
              <p:cNvPr id="9673" name="Google Shape;9673;p14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4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5" name="Google Shape;9675;p146"/>
          <p:cNvGrpSpPr/>
          <p:nvPr/>
        </p:nvGrpSpPr>
        <p:grpSpPr>
          <a:xfrm>
            <a:off x="1541246" y="1854257"/>
            <a:ext cx="713522" cy="688025"/>
            <a:chOff x="1706078" y="2092648"/>
            <a:chExt cx="660913" cy="637296"/>
          </a:xfrm>
        </p:grpSpPr>
        <p:sp>
          <p:nvSpPr>
            <p:cNvPr id="9676" name="Google Shape;9676;p14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7" name="Google Shape;9677;p146"/>
            <p:cNvGrpSpPr/>
            <p:nvPr/>
          </p:nvGrpSpPr>
          <p:grpSpPr>
            <a:xfrm>
              <a:off x="1706078" y="2092648"/>
              <a:ext cx="660913" cy="575241"/>
              <a:chOff x="1706078" y="2092648"/>
              <a:chExt cx="660913" cy="575241"/>
            </a:xfrm>
          </p:grpSpPr>
          <p:sp>
            <p:nvSpPr>
              <p:cNvPr id="9678" name="Google Shape;9678;p14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4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4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1" name="Google Shape;9681;p146"/>
          <p:cNvGrpSpPr/>
          <p:nvPr/>
        </p:nvGrpSpPr>
        <p:grpSpPr>
          <a:xfrm>
            <a:off x="6303104" y="971806"/>
            <a:ext cx="1317459" cy="684168"/>
            <a:chOff x="238125" y="999450"/>
            <a:chExt cx="7140700" cy="3708225"/>
          </a:xfrm>
        </p:grpSpPr>
        <p:sp>
          <p:nvSpPr>
            <p:cNvPr id="9682" name="Google Shape;9682;p14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4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14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14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4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4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4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4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14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4" name="Shape 9694"/>
        <p:cNvGrpSpPr/>
        <p:nvPr/>
      </p:nvGrpSpPr>
      <p:grpSpPr>
        <a:xfrm>
          <a:off x="0" y="0"/>
          <a:ext cx="0" cy="0"/>
          <a:chOff x="0" y="0"/>
          <a:chExt cx="0" cy="0"/>
        </a:xfrm>
      </p:grpSpPr>
      <p:grpSp>
        <p:nvGrpSpPr>
          <p:cNvPr id="9695" name="Google Shape;9695;p147"/>
          <p:cNvGrpSpPr/>
          <p:nvPr/>
        </p:nvGrpSpPr>
        <p:grpSpPr>
          <a:xfrm>
            <a:off x="717025" y="967615"/>
            <a:ext cx="1636117" cy="1526144"/>
            <a:chOff x="729238" y="1179665"/>
            <a:chExt cx="1636117" cy="1526144"/>
          </a:xfrm>
        </p:grpSpPr>
        <p:grpSp>
          <p:nvGrpSpPr>
            <p:cNvPr id="9696" name="Google Shape;9696;p147"/>
            <p:cNvGrpSpPr/>
            <p:nvPr/>
          </p:nvGrpSpPr>
          <p:grpSpPr>
            <a:xfrm>
              <a:off x="729238" y="1179665"/>
              <a:ext cx="80700" cy="1526144"/>
              <a:chOff x="729238" y="1179665"/>
              <a:chExt cx="80700" cy="1526144"/>
            </a:xfrm>
          </p:grpSpPr>
          <p:sp>
            <p:nvSpPr>
              <p:cNvPr id="9697" name="Google Shape;9697;p14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4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14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14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4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4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14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14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4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4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147"/>
            <p:cNvGrpSpPr/>
            <p:nvPr/>
          </p:nvGrpSpPr>
          <p:grpSpPr>
            <a:xfrm>
              <a:off x="903098" y="1179665"/>
              <a:ext cx="80700" cy="1526144"/>
              <a:chOff x="903098" y="1179665"/>
              <a:chExt cx="80700" cy="1526144"/>
            </a:xfrm>
          </p:grpSpPr>
          <p:sp>
            <p:nvSpPr>
              <p:cNvPr id="9708" name="Google Shape;9708;p14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4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4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4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4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4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14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14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4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4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8" name="Google Shape;9718;p147"/>
            <p:cNvGrpSpPr/>
            <p:nvPr/>
          </p:nvGrpSpPr>
          <p:grpSpPr>
            <a:xfrm>
              <a:off x="1076958" y="1179665"/>
              <a:ext cx="80700" cy="1526144"/>
              <a:chOff x="1076958" y="1179665"/>
              <a:chExt cx="80700" cy="1526144"/>
            </a:xfrm>
          </p:grpSpPr>
          <p:sp>
            <p:nvSpPr>
              <p:cNvPr id="9719" name="Google Shape;9719;p14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4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14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14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4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4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4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14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14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4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147"/>
            <p:cNvGrpSpPr/>
            <p:nvPr/>
          </p:nvGrpSpPr>
          <p:grpSpPr>
            <a:xfrm>
              <a:off x="1247707" y="1179665"/>
              <a:ext cx="80700" cy="1526144"/>
              <a:chOff x="1247707" y="1179665"/>
              <a:chExt cx="80700" cy="1526144"/>
            </a:xfrm>
          </p:grpSpPr>
          <p:sp>
            <p:nvSpPr>
              <p:cNvPr id="9730" name="Google Shape;9730;p14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14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4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4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4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14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14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4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4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4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147"/>
            <p:cNvGrpSpPr/>
            <p:nvPr/>
          </p:nvGrpSpPr>
          <p:grpSpPr>
            <a:xfrm>
              <a:off x="1421567" y="1179665"/>
              <a:ext cx="80700" cy="1526144"/>
              <a:chOff x="1421567" y="1179665"/>
              <a:chExt cx="80700" cy="1526144"/>
            </a:xfrm>
          </p:grpSpPr>
          <p:sp>
            <p:nvSpPr>
              <p:cNvPr id="9741" name="Google Shape;9741;p14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4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14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14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4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4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4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4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4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14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1" name="Google Shape;9751;p147"/>
            <p:cNvGrpSpPr/>
            <p:nvPr/>
          </p:nvGrpSpPr>
          <p:grpSpPr>
            <a:xfrm>
              <a:off x="1592327" y="1179665"/>
              <a:ext cx="80700" cy="1526144"/>
              <a:chOff x="1592327" y="1179665"/>
              <a:chExt cx="80700" cy="1526144"/>
            </a:xfrm>
          </p:grpSpPr>
          <p:sp>
            <p:nvSpPr>
              <p:cNvPr id="9752" name="Google Shape;9752;p14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4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4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4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14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14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4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4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4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4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147"/>
            <p:cNvGrpSpPr/>
            <p:nvPr/>
          </p:nvGrpSpPr>
          <p:grpSpPr>
            <a:xfrm>
              <a:off x="1766187" y="1179665"/>
              <a:ext cx="80700" cy="1526144"/>
              <a:chOff x="1766187" y="1179665"/>
              <a:chExt cx="80700" cy="1526144"/>
            </a:xfrm>
          </p:grpSpPr>
          <p:sp>
            <p:nvSpPr>
              <p:cNvPr id="9763" name="Google Shape;9763;p14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4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4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14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14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4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4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4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4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4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3" name="Google Shape;9773;p147"/>
            <p:cNvGrpSpPr/>
            <p:nvPr/>
          </p:nvGrpSpPr>
          <p:grpSpPr>
            <a:xfrm>
              <a:off x="1936935" y="1179665"/>
              <a:ext cx="80700" cy="1526144"/>
              <a:chOff x="1936935" y="1179665"/>
              <a:chExt cx="80700" cy="1526144"/>
            </a:xfrm>
          </p:grpSpPr>
          <p:sp>
            <p:nvSpPr>
              <p:cNvPr id="9774" name="Google Shape;9774;p14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4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14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14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4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4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4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4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4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4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147"/>
            <p:cNvGrpSpPr/>
            <p:nvPr/>
          </p:nvGrpSpPr>
          <p:grpSpPr>
            <a:xfrm>
              <a:off x="2110795" y="1179665"/>
              <a:ext cx="80700" cy="1526144"/>
              <a:chOff x="2110795" y="1179665"/>
              <a:chExt cx="80700" cy="1526144"/>
            </a:xfrm>
          </p:grpSpPr>
          <p:sp>
            <p:nvSpPr>
              <p:cNvPr id="9785" name="Google Shape;9785;p14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4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4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4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4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4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14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14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4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4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147"/>
            <p:cNvGrpSpPr/>
            <p:nvPr/>
          </p:nvGrpSpPr>
          <p:grpSpPr>
            <a:xfrm>
              <a:off x="2284655" y="1179665"/>
              <a:ext cx="80700" cy="1526144"/>
              <a:chOff x="2284655" y="1179665"/>
              <a:chExt cx="80700" cy="1526144"/>
            </a:xfrm>
          </p:grpSpPr>
          <p:sp>
            <p:nvSpPr>
              <p:cNvPr id="9796" name="Google Shape;9796;p14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14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14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4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4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4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4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4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14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14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06" name="Google Shape;9806;p147"/>
          <p:cNvGrpSpPr/>
          <p:nvPr/>
        </p:nvGrpSpPr>
        <p:grpSpPr>
          <a:xfrm>
            <a:off x="2611692" y="986753"/>
            <a:ext cx="1364248" cy="1102133"/>
            <a:chOff x="2623904" y="1198803"/>
            <a:chExt cx="1364248" cy="1102133"/>
          </a:xfrm>
        </p:grpSpPr>
        <p:grpSp>
          <p:nvGrpSpPr>
            <p:cNvPr id="9807" name="Google Shape;9807;p147"/>
            <p:cNvGrpSpPr/>
            <p:nvPr/>
          </p:nvGrpSpPr>
          <p:grpSpPr>
            <a:xfrm>
              <a:off x="2623907" y="1198803"/>
              <a:ext cx="1364245" cy="273000"/>
              <a:chOff x="2623907" y="1198803"/>
              <a:chExt cx="1364245" cy="273000"/>
            </a:xfrm>
          </p:grpSpPr>
          <p:sp>
            <p:nvSpPr>
              <p:cNvPr id="9808" name="Google Shape;9808;p14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4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4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4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4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147"/>
            <p:cNvGrpSpPr/>
            <p:nvPr/>
          </p:nvGrpSpPr>
          <p:grpSpPr>
            <a:xfrm>
              <a:off x="2623904" y="1476964"/>
              <a:ext cx="1364245" cy="273000"/>
              <a:chOff x="2623904" y="1476964"/>
              <a:chExt cx="1364245" cy="273000"/>
            </a:xfrm>
          </p:grpSpPr>
          <p:sp>
            <p:nvSpPr>
              <p:cNvPr id="9814" name="Google Shape;9814;p14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14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4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4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14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147"/>
            <p:cNvGrpSpPr/>
            <p:nvPr/>
          </p:nvGrpSpPr>
          <p:grpSpPr>
            <a:xfrm>
              <a:off x="2623907" y="1749775"/>
              <a:ext cx="1364245" cy="273000"/>
              <a:chOff x="2623907" y="1749775"/>
              <a:chExt cx="1364245" cy="273000"/>
            </a:xfrm>
          </p:grpSpPr>
          <p:sp>
            <p:nvSpPr>
              <p:cNvPr id="9820" name="Google Shape;9820;p14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14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14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14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4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5" name="Google Shape;9825;p147"/>
            <p:cNvGrpSpPr/>
            <p:nvPr/>
          </p:nvGrpSpPr>
          <p:grpSpPr>
            <a:xfrm>
              <a:off x="2623904" y="2027936"/>
              <a:ext cx="1364245" cy="273000"/>
              <a:chOff x="2623904" y="2027936"/>
              <a:chExt cx="1364245" cy="273000"/>
            </a:xfrm>
          </p:grpSpPr>
          <p:sp>
            <p:nvSpPr>
              <p:cNvPr id="9826" name="Google Shape;9826;p14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4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14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14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4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31" name="Google Shape;9831;p147"/>
          <p:cNvGrpSpPr/>
          <p:nvPr/>
        </p:nvGrpSpPr>
        <p:grpSpPr>
          <a:xfrm>
            <a:off x="2601153" y="2445826"/>
            <a:ext cx="1387541" cy="159124"/>
            <a:chOff x="3200660" y="2180272"/>
            <a:chExt cx="2563824" cy="378237"/>
          </a:xfrm>
        </p:grpSpPr>
        <p:sp>
          <p:nvSpPr>
            <p:cNvPr id="9832" name="Google Shape;9832;p14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4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4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4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4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4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14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14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4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4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4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4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4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14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14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4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4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4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0" name="Google Shape;9850;p147"/>
          <p:cNvGrpSpPr/>
          <p:nvPr/>
        </p:nvGrpSpPr>
        <p:grpSpPr>
          <a:xfrm>
            <a:off x="2597677" y="2723590"/>
            <a:ext cx="1390502" cy="159625"/>
            <a:chOff x="3530150" y="2790075"/>
            <a:chExt cx="1962600" cy="225300"/>
          </a:xfrm>
        </p:grpSpPr>
        <p:sp>
          <p:nvSpPr>
            <p:cNvPr id="9851" name="Google Shape;9851;p14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4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3" name="Google Shape;9853;p147"/>
          <p:cNvGrpSpPr/>
          <p:nvPr/>
        </p:nvGrpSpPr>
        <p:grpSpPr>
          <a:xfrm>
            <a:off x="2597735" y="3001855"/>
            <a:ext cx="1411629" cy="154175"/>
            <a:chOff x="3558802" y="4011244"/>
            <a:chExt cx="1866000" cy="111600"/>
          </a:xfrm>
        </p:grpSpPr>
        <p:sp>
          <p:nvSpPr>
            <p:cNvPr id="9854" name="Google Shape;9854;p14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4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147"/>
          <p:cNvGrpSpPr/>
          <p:nvPr/>
        </p:nvGrpSpPr>
        <p:grpSpPr>
          <a:xfrm>
            <a:off x="2598023" y="2207425"/>
            <a:ext cx="1383503" cy="119761"/>
            <a:chOff x="3465975" y="2270258"/>
            <a:chExt cx="1986364" cy="171947"/>
          </a:xfrm>
        </p:grpSpPr>
        <p:sp>
          <p:nvSpPr>
            <p:cNvPr id="9857" name="Google Shape;9857;p14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4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14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14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4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4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4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4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147"/>
          <p:cNvGrpSpPr/>
          <p:nvPr/>
        </p:nvGrpSpPr>
        <p:grpSpPr>
          <a:xfrm>
            <a:off x="2609030" y="3571198"/>
            <a:ext cx="1369531" cy="195460"/>
            <a:chOff x="723300" y="4253549"/>
            <a:chExt cx="2276482" cy="324900"/>
          </a:xfrm>
        </p:grpSpPr>
        <p:sp>
          <p:nvSpPr>
            <p:cNvPr id="9866" name="Google Shape;9866;p14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4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4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4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4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147"/>
          <p:cNvGrpSpPr/>
          <p:nvPr/>
        </p:nvGrpSpPr>
        <p:grpSpPr>
          <a:xfrm>
            <a:off x="2598591" y="3272439"/>
            <a:ext cx="1389066" cy="180119"/>
            <a:chOff x="705948" y="3788465"/>
            <a:chExt cx="2308953" cy="299400"/>
          </a:xfrm>
        </p:grpSpPr>
        <p:sp>
          <p:nvSpPr>
            <p:cNvPr id="9872" name="Google Shape;9872;p14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14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14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14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14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7" name="Google Shape;9877;p147"/>
          <p:cNvGrpSpPr/>
          <p:nvPr/>
        </p:nvGrpSpPr>
        <p:grpSpPr>
          <a:xfrm>
            <a:off x="4195581" y="1876393"/>
            <a:ext cx="1433821" cy="191501"/>
            <a:chOff x="4273350" y="2088443"/>
            <a:chExt cx="1433821" cy="191501"/>
          </a:xfrm>
        </p:grpSpPr>
        <p:grpSp>
          <p:nvGrpSpPr>
            <p:cNvPr id="9878" name="Google Shape;9878;p147"/>
            <p:cNvGrpSpPr/>
            <p:nvPr/>
          </p:nvGrpSpPr>
          <p:grpSpPr>
            <a:xfrm>
              <a:off x="4273350" y="2088443"/>
              <a:ext cx="1433821" cy="0"/>
              <a:chOff x="5224975" y="2962250"/>
              <a:chExt cx="1544400" cy="0"/>
            </a:xfrm>
          </p:grpSpPr>
          <p:cxnSp>
            <p:nvCxnSpPr>
              <p:cNvPr id="9879" name="Google Shape;9879;p14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880" name="Google Shape;9880;p14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9881" name="Google Shape;9881;p147"/>
            <p:cNvGrpSpPr/>
            <p:nvPr/>
          </p:nvGrpSpPr>
          <p:grpSpPr>
            <a:xfrm>
              <a:off x="4273350" y="2279944"/>
              <a:ext cx="1433821" cy="0"/>
              <a:chOff x="5224975" y="2962250"/>
              <a:chExt cx="1544400" cy="0"/>
            </a:xfrm>
          </p:grpSpPr>
          <p:cxnSp>
            <p:nvCxnSpPr>
              <p:cNvPr id="9882" name="Google Shape;9882;p14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9883" name="Google Shape;9883;p14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9884" name="Google Shape;9884;p147"/>
          <p:cNvGrpSpPr/>
          <p:nvPr/>
        </p:nvGrpSpPr>
        <p:grpSpPr>
          <a:xfrm>
            <a:off x="2646528" y="3885297"/>
            <a:ext cx="1304609" cy="294074"/>
            <a:chOff x="2658741" y="4097347"/>
            <a:chExt cx="1304609" cy="294074"/>
          </a:xfrm>
        </p:grpSpPr>
        <p:grpSp>
          <p:nvGrpSpPr>
            <p:cNvPr id="9885" name="Google Shape;9885;p147"/>
            <p:cNvGrpSpPr/>
            <p:nvPr/>
          </p:nvGrpSpPr>
          <p:grpSpPr>
            <a:xfrm>
              <a:off x="2658741" y="4097347"/>
              <a:ext cx="118572" cy="294074"/>
              <a:chOff x="3343310" y="4475555"/>
              <a:chExt cx="127717" cy="316753"/>
            </a:xfrm>
          </p:grpSpPr>
          <p:sp>
            <p:nvSpPr>
              <p:cNvPr id="9886" name="Google Shape;9886;p14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4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8" name="Google Shape;9888;p147"/>
            <p:cNvGrpSpPr/>
            <p:nvPr/>
          </p:nvGrpSpPr>
          <p:grpSpPr>
            <a:xfrm>
              <a:off x="3815519" y="4098388"/>
              <a:ext cx="147831" cy="291991"/>
              <a:chOff x="3527539" y="4476677"/>
              <a:chExt cx="159232" cy="314510"/>
            </a:xfrm>
          </p:grpSpPr>
          <p:sp>
            <p:nvSpPr>
              <p:cNvPr id="9889" name="Google Shape;9889;p1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1" name="Google Shape;9891;p147"/>
            <p:cNvGrpSpPr/>
            <p:nvPr/>
          </p:nvGrpSpPr>
          <p:grpSpPr>
            <a:xfrm>
              <a:off x="3511696" y="4098388"/>
              <a:ext cx="147831" cy="291991"/>
              <a:chOff x="3527539" y="4476677"/>
              <a:chExt cx="159232" cy="314510"/>
            </a:xfrm>
          </p:grpSpPr>
          <p:sp>
            <p:nvSpPr>
              <p:cNvPr id="9892" name="Google Shape;9892;p1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147"/>
            <p:cNvGrpSpPr/>
            <p:nvPr/>
          </p:nvGrpSpPr>
          <p:grpSpPr>
            <a:xfrm>
              <a:off x="3207874" y="4098388"/>
              <a:ext cx="147831" cy="291991"/>
              <a:chOff x="3527539" y="4476677"/>
              <a:chExt cx="159232" cy="314510"/>
            </a:xfrm>
          </p:grpSpPr>
          <p:sp>
            <p:nvSpPr>
              <p:cNvPr id="9895" name="Google Shape;9895;p14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4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147"/>
            <p:cNvGrpSpPr/>
            <p:nvPr/>
          </p:nvGrpSpPr>
          <p:grpSpPr>
            <a:xfrm>
              <a:off x="2933305" y="4097347"/>
              <a:ext cx="118572" cy="294074"/>
              <a:chOff x="3343310" y="4475555"/>
              <a:chExt cx="127717" cy="316753"/>
            </a:xfrm>
          </p:grpSpPr>
          <p:sp>
            <p:nvSpPr>
              <p:cNvPr id="9898" name="Google Shape;9898;p14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4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00" name="Google Shape;9900;p147"/>
          <p:cNvGrpSpPr/>
          <p:nvPr/>
        </p:nvGrpSpPr>
        <p:grpSpPr>
          <a:xfrm>
            <a:off x="4197136" y="963991"/>
            <a:ext cx="1430711" cy="751237"/>
            <a:chOff x="5159450" y="1919950"/>
            <a:chExt cx="1541050" cy="862500"/>
          </a:xfrm>
        </p:grpSpPr>
        <p:sp>
          <p:nvSpPr>
            <p:cNvPr id="9901" name="Google Shape;9901;p14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9902" name="Google Shape;9902;p147"/>
            <p:cNvGrpSpPr/>
            <p:nvPr/>
          </p:nvGrpSpPr>
          <p:grpSpPr>
            <a:xfrm>
              <a:off x="5159450" y="1919950"/>
              <a:ext cx="1541050" cy="862500"/>
              <a:chOff x="5159450" y="1919950"/>
              <a:chExt cx="1541050" cy="862500"/>
            </a:xfrm>
          </p:grpSpPr>
          <p:cxnSp>
            <p:nvCxnSpPr>
              <p:cNvPr id="9903" name="Google Shape;9903;p14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9904" name="Google Shape;9904;p14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9905" name="Google Shape;9905;p147"/>
          <p:cNvGrpSpPr/>
          <p:nvPr/>
        </p:nvGrpSpPr>
        <p:grpSpPr>
          <a:xfrm>
            <a:off x="4245274" y="2227761"/>
            <a:ext cx="1334436" cy="967914"/>
            <a:chOff x="4294923" y="2439811"/>
            <a:chExt cx="1334436" cy="967914"/>
          </a:xfrm>
        </p:grpSpPr>
        <p:grpSp>
          <p:nvGrpSpPr>
            <p:cNvPr id="9906" name="Google Shape;9906;p147"/>
            <p:cNvGrpSpPr/>
            <p:nvPr/>
          </p:nvGrpSpPr>
          <p:grpSpPr>
            <a:xfrm>
              <a:off x="4960455" y="2469658"/>
              <a:ext cx="668904" cy="885524"/>
              <a:chOff x="4960455" y="2469658"/>
              <a:chExt cx="668904" cy="885524"/>
            </a:xfrm>
          </p:grpSpPr>
          <p:sp>
            <p:nvSpPr>
              <p:cNvPr id="9907" name="Google Shape;9907;p14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14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4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4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14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14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3" name="Google Shape;9913;p147"/>
            <p:cNvGrpSpPr/>
            <p:nvPr/>
          </p:nvGrpSpPr>
          <p:grpSpPr>
            <a:xfrm>
              <a:off x="4294923" y="2469658"/>
              <a:ext cx="668951" cy="885524"/>
              <a:chOff x="4294923" y="2469658"/>
              <a:chExt cx="668951" cy="885524"/>
            </a:xfrm>
          </p:grpSpPr>
          <p:sp>
            <p:nvSpPr>
              <p:cNvPr id="9914" name="Google Shape;9914;p14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14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4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4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14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14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0" name="Google Shape;9920;p14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1" name="Google Shape;9921;p147"/>
          <p:cNvGrpSpPr/>
          <p:nvPr/>
        </p:nvGrpSpPr>
        <p:grpSpPr>
          <a:xfrm>
            <a:off x="4231477" y="3282206"/>
            <a:ext cx="1430949" cy="897289"/>
            <a:chOff x="4351371" y="3547942"/>
            <a:chExt cx="1345130" cy="843475"/>
          </a:xfrm>
        </p:grpSpPr>
        <p:grpSp>
          <p:nvGrpSpPr>
            <p:cNvPr id="9922" name="Google Shape;9922;p147"/>
            <p:cNvGrpSpPr/>
            <p:nvPr/>
          </p:nvGrpSpPr>
          <p:grpSpPr>
            <a:xfrm>
              <a:off x="4351371" y="4209917"/>
              <a:ext cx="1345130" cy="181500"/>
              <a:chOff x="4351371" y="4209917"/>
              <a:chExt cx="1345130" cy="181500"/>
            </a:xfrm>
          </p:grpSpPr>
          <p:sp>
            <p:nvSpPr>
              <p:cNvPr id="9923" name="Google Shape;9923;p14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4" name="Google Shape;9924;p14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9925" name="Google Shape;9925;p147"/>
            <p:cNvGrpSpPr/>
            <p:nvPr/>
          </p:nvGrpSpPr>
          <p:grpSpPr>
            <a:xfrm>
              <a:off x="4403010" y="3985221"/>
              <a:ext cx="1109518" cy="181500"/>
              <a:chOff x="4403010" y="3985221"/>
              <a:chExt cx="1109518" cy="181500"/>
            </a:xfrm>
          </p:grpSpPr>
          <p:sp>
            <p:nvSpPr>
              <p:cNvPr id="9926" name="Google Shape;9926;p14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7" name="Google Shape;9927;p14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9928" name="Google Shape;9928;p147"/>
            <p:cNvGrpSpPr/>
            <p:nvPr/>
          </p:nvGrpSpPr>
          <p:grpSpPr>
            <a:xfrm>
              <a:off x="4618704" y="3766582"/>
              <a:ext cx="807858" cy="181500"/>
              <a:chOff x="4618704" y="3766582"/>
              <a:chExt cx="807858" cy="181500"/>
            </a:xfrm>
          </p:grpSpPr>
          <p:sp>
            <p:nvSpPr>
              <p:cNvPr id="9929" name="Google Shape;9929;p14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0" name="Google Shape;9930;p14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9931" name="Google Shape;9931;p147"/>
            <p:cNvGrpSpPr/>
            <p:nvPr/>
          </p:nvGrpSpPr>
          <p:grpSpPr>
            <a:xfrm>
              <a:off x="4735238" y="3547942"/>
              <a:ext cx="462839" cy="181500"/>
              <a:chOff x="4735238" y="3547942"/>
              <a:chExt cx="462839" cy="181500"/>
            </a:xfrm>
          </p:grpSpPr>
          <p:sp>
            <p:nvSpPr>
              <p:cNvPr id="9932" name="Google Shape;9932;p14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3" name="Google Shape;9933;p14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9934" name="Google Shape;9934;p147"/>
          <p:cNvGrpSpPr/>
          <p:nvPr/>
        </p:nvGrpSpPr>
        <p:grpSpPr>
          <a:xfrm>
            <a:off x="7407835" y="2217530"/>
            <a:ext cx="1020955" cy="928853"/>
            <a:chOff x="926675" y="238125"/>
            <a:chExt cx="5755100" cy="5232975"/>
          </a:xfrm>
        </p:grpSpPr>
        <p:sp>
          <p:nvSpPr>
            <p:cNvPr id="9935" name="Google Shape;9935;p14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4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4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4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147"/>
          <p:cNvGrpSpPr/>
          <p:nvPr/>
        </p:nvGrpSpPr>
        <p:grpSpPr>
          <a:xfrm>
            <a:off x="715208" y="2616265"/>
            <a:ext cx="1695374" cy="1560837"/>
            <a:chOff x="727421" y="2828315"/>
            <a:chExt cx="1695374" cy="1560837"/>
          </a:xfrm>
        </p:grpSpPr>
        <p:grpSp>
          <p:nvGrpSpPr>
            <p:cNvPr id="9940" name="Google Shape;9940;p147"/>
            <p:cNvGrpSpPr/>
            <p:nvPr/>
          </p:nvGrpSpPr>
          <p:grpSpPr>
            <a:xfrm>
              <a:off x="727421" y="2828315"/>
              <a:ext cx="1695374" cy="1560837"/>
              <a:chOff x="734799" y="2782450"/>
              <a:chExt cx="1571100" cy="1577400"/>
            </a:xfrm>
          </p:grpSpPr>
          <p:cxnSp>
            <p:nvCxnSpPr>
              <p:cNvPr id="9941" name="Google Shape;9941;p14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9942" name="Google Shape;9942;p14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9943" name="Google Shape;9943;p147"/>
            <p:cNvGrpSpPr/>
            <p:nvPr/>
          </p:nvGrpSpPr>
          <p:grpSpPr>
            <a:xfrm>
              <a:off x="819108" y="2882501"/>
              <a:ext cx="1556791" cy="1426186"/>
              <a:chOff x="819108" y="2882501"/>
              <a:chExt cx="1556791" cy="1426186"/>
            </a:xfrm>
          </p:grpSpPr>
          <p:grpSp>
            <p:nvGrpSpPr>
              <p:cNvPr id="9944" name="Google Shape;9944;p147"/>
              <p:cNvGrpSpPr/>
              <p:nvPr/>
            </p:nvGrpSpPr>
            <p:grpSpPr>
              <a:xfrm>
                <a:off x="819108" y="2882501"/>
                <a:ext cx="103104" cy="1426186"/>
                <a:chOff x="4674013" y="3100904"/>
                <a:chExt cx="122758" cy="1698043"/>
              </a:xfrm>
            </p:grpSpPr>
            <p:sp>
              <p:nvSpPr>
                <p:cNvPr id="9945" name="Google Shape;9945;p14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4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4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4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14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14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4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2" name="Google Shape;9952;p147"/>
              <p:cNvGrpSpPr/>
              <p:nvPr/>
            </p:nvGrpSpPr>
            <p:grpSpPr>
              <a:xfrm>
                <a:off x="1062475" y="2882501"/>
                <a:ext cx="103104" cy="1426186"/>
                <a:chOff x="4940438" y="3100904"/>
                <a:chExt cx="122758" cy="1698043"/>
              </a:xfrm>
            </p:grpSpPr>
            <p:sp>
              <p:nvSpPr>
                <p:cNvPr id="9953" name="Google Shape;9953;p14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14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4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4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4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14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14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0" name="Google Shape;9960;p147"/>
              <p:cNvGrpSpPr/>
              <p:nvPr/>
            </p:nvGrpSpPr>
            <p:grpSpPr>
              <a:xfrm>
                <a:off x="1299324" y="2882501"/>
                <a:ext cx="103104" cy="1426186"/>
                <a:chOff x="5206863" y="3100904"/>
                <a:chExt cx="122758" cy="1698043"/>
              </a:xfrm>
            </p:grpSpPr>
            <p:sp>
              <p:nvSpPr>
                <p:cNvPr id="9961" name="Google Shape;9961;p14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14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4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4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4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14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14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147"/>
              <p:cNvGrpSpPr/>
              <p:nvPr/>
            </p:nvGrpSpPr>
            <p:grpSpPr>
              <a:xfrm>
                <a:off x="1786057" y="2882501"/>
                <a:ext cx="103104" cy="1426186"/>
                <a:chOff x="6006138" y="3143629"/>
                <a:chExt cx="122758" cy="1698043"/>
              </a:xfrm>
            </p:grpSpPr>
            <p:sp>
              <p:nvSpPr>
                <p:cNvPr id="9969" name="Google Shape;9969;p14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4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14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14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4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4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4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147"/>
              <p:cNvGrpSpPr/>
              <p:nvPr/>
            </p:nvGrpSpPr>
            <p:grpSpPr>
              <a:xfrm>
                <a:off x="2029422" y="2882501"/>
                <a:ext cx="103104" cy="1426186"/>
                <a:chOff x="6805413" y="3100904"/>
                <a:chExt cx="122758" cy="1698043"/>
              </a:xfrm>
            </p:grpSpPr>
            <p:sp>
              <p:nvSpPr>
                <p:cNvPr id="9977" name="Google Shape;9977;p14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4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4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4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14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14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4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147"/>
              <p:cNvGrpSpPr/>
              <p:nvPr/>
            </p:nvGrpSpPr>
            <p:grpSpPr>
              <a:xfrm>
                <a:off x="2272795" y="2882501"/>
                <a:ext cx="103104" cy="1426186"/>
                <a:chOff x="5206863" y="3100904"/>
                <a:chExt cx="122758" cy="1698043"/>
              </a:xfrm>
            </p:grpSpPr>
            <p:sp>
              <p:nvSpPr>
                <p:cNvPr id="9985" name="Google Shape;9985;p14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4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4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4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4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4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4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147"/>
              <p:cNvGrpSpPr/>
              <p:nvPr/>
            </p:nvGrpSpPr>
            <p:grpSpPr>
              <a:xfrm>
                <a:off x="1542694" y="2882501"/>
                <a:ext cx="103104" cy="1426186"/>
                <a:chOff x="6006138" y="3143629"/>
                <a:chExt cx="122758" cy="1698043"/>
              </a:xfrm>
            </p:grpSpPr>
            <p:sp>
              <p:nvSpPr>
                <p:cNvPr id="9993" name="Google Shape;9993;p14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4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4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4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4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4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4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000" name="Google Shape;10000;p147"/>
          <p:cNvGrpSpPr/>
          <p:nvPr/>
        </p:nvGrpSpPr>
        <p:grpSpPr>
          <a:xfrm>
            <a:off x="5671259" y="3305987"/>
            <a:ext cx="2749952" cy="870677"/>
            <a:chOff x="238125" y="1725700"/>
            <a:chExt cx="7139025" cy="2260325"/>
          </a:xfrm>
        </p:grpSpPr>
        <p:sp>
          <p:nvSpPr>
            <p:cNvPr id="10001" name="Google Shape;10001;p14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4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4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4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4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4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4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4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4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14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147"/>
          <p:cNvGrpSpPr/>
          <p:nvPr/>
        </p:nvGrpSpPr>
        <p:grpSpPr>
          <a:xfrm>
            <a:off x="5941423" y="2247733"/>
            <a:ext cx="1105452" cy="916747"/>
            <a:chOff x="5249100" y="1210600"/>
            <a:chExt cx="3502700" cy="2904775"/>
          </a:xfrm>
        </p:grpSpPr>
        <p:sp>
          <p:nvSpPr>
            <p:cNvPr id="10012" name="Google Shape;10012;p14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4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4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4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6" name="Google Shape;10016;p14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10017" name="Google Shape;10017;p14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10018" name="Google Shape;10018;p14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10019" name="Google Shape;10019;p14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10020" name="Google Shape;10020;p14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1" name="Google Shape;10021;p147"/>
          <p:cNvGrpSpPr/>
          <p:nvPr/>
        </p:nvGrpSpPr>
        <p:grpSpPr>
          <a:xfrm>
            <a:off x="7123971" y="967151"/>
            <a:ext cx="1304650" cy="1124856"/>
            <a:chOff x="7287122" y="1165658"/>
            <a:chExt cx="1219413" cy="1051365"/>
          </a:xfrm>
        </p:grpSpPr>
        <p:grpSp>
          <p:nvGrpSpPr>
            <p:cNvPr id="10022" name="Google Shape;10022;p147"/>
            <p:cNvGrpSpPr/>
            <p:nvPr/>
          </p:nvGrpSpPr>
          <p:grpSpPr>
            <a:xfrm>
              <a:off x="7287122" y="1969723"/>
              <a:ext cx="1219413" cy="247300"/>
              <a:chOff x="7287122" y="1969723"/>
              <a:chExt cx="1219413" cy="247300"/>
            </a:xfrm>
          </p:grpSpPr>
          <p:sp>
            <p:nvSpPr>
              <p:cNvPr id="10023" name="Google Shape;10023;p14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4" name="Google Shape;10024;p147"/>
              <p:cNvGrpSpPr/>
              <p:nvPr/>
            </p:nvGrpSpPr>
            <p:grpSpPr>
              <a:xfrm>
                <a:off x="7287122" y="2063892"/>
                <a:ext cx="1151753" cy="73428"/>
                <a:chOff x="7287122" y="2063892"/>
                <a:chExt cx="1151753" cy="73428"/>
              </a:xfrm>
            </p:grpSpPr>
            <p:sp>
              <p:nvSpPr>
                <p:cNvPr id="10025" name="Google Shape;10025;p14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6" name="Google Shape;10026;p14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027" name="Google Shape;10027;p147"/>
            <p:cNvGrpSpPr/>
            <p:nvPr/>
          </p:nvGrpSpPr>
          <p:grpSpPr>
            <a:xfrm>
              <a:off x="7287122" y="1712201"/>
              <a:ext cx="1219403" cy="246767"/>
              <a:chOff x="7287122" y="1712201"/>
              <a:chExt cx="1219403" cy="246767"/>
            </a:xfrm>
          </p:grpSpPr>
          <p:sp>
            <p:nvSpPr>
              <p:cNvPr id="10028" name="Google Shape;10028;p14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9" name="Google Shape;10029;p147"/>
              <p:cNvGrpSpPr/>
              <p:nvPr/>
            </p:nvGrpSpPr>
            <p:grpSpPr>
              <a:xfrm>
                <a:off x="7287122" y="1842861"/>
                <a:ext cx="1005303" cy="73419"/>
                <a:chOff x="7287122" y="1842861"/>
                <a:chExt cx="1005303" cy="73419"/>
              </a:xfrm>
            </p:grpSpPr>
            <p:sp>
              <p:nvSpPr>
                <p:cNvPr id="10030" name="Google Shape;10030;p14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1" name="Google Shape;10031;p14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32" name="Google Shape;10032;p147"/>
            <p:cNvGrpSpPr/>
            <p:nvPr/>
          </p:nvGrpSpPr>
          <p:grpSpPr>
            <a:xfrm>
              <a:off x="7287122" y="1447520"/>
              <a:ext cx="1219403" cy="286667"/>
              <a:chOff x="7287122" y="1447520"/>
              <a:chExt cx="1219403" cy="286667"/>
            </a:xfrm>
          </p:grpSpPr>
          <p:sp>
            <p:nvSpPr>
              <p:cNvPr id="10033" name="Google Shape;10033;p14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4" name="Google Shape;10034;p147"/>
              <p:cNvGrpSpPr/>
              <p:nvPr/>
            </p:nvGrpSpPr>
            <p:grpSpPr>
              <a:xfrm>
                <a:off x="7287122" y="1581977"/>
                <a:ext cx="852803" cy="73428"/>
                <a:chOff x="7287122" y="1581977"/>
                <a:chExt cx="852803" cy="73428"/>
              </a:xfrm>
            </p:grpSpPr>
            <p:sp>
              <p:nvSpPr>
                <p:cNvPr id="10035" name="Google Shape;10035;p14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6" name="Google Shape;10036;p14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37" name="Google Shape;10037;p147"/>
            <p:cNvGrpSpPr/>
            <p:nvPr/>
          </p:nvGrpSpPr>
          <p:grpSpPr>
            <a:xfrm>
              <a:off x="7287122" y="1165658"/>
              <a:ext cx="1219403" cy="344253"/>
              <a:chOff x="7287122" y="1165658"/>
              <a:chExt cx="1219403" cy="344253"/>
            </a:xfrm>
          </p:grpSpPr>
          <p:sp>
            <p:nvSpPr>
              <p:cNvPr id="10038" name="Google Shape;10038;p14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9" name="Google Shape;10039;p147"/>
              <p:cNvGrpSpPr/>
              <p:nvPr/>
            </p:nvGrpSpPr>
            <p:grpSpPr>
              <a:xfrm>
                <a:off x="7287122" y="1341025"/>
                <a:ext cx="695703" cy="73419"/>
                <a:chOff x="7287122" y="1341025"/>
                <a:chExt cx="695703" cy="73419"/>
              </a:xfrm>
            </p:grpSpPr>
            <p:sp>
              <p:nvSpPr>
                <p:cNvPr id="10040" name="Google Shape;10040;p14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1" name="Google Shape;10041;p14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10042" name="Google Shape;10042;p147"/>
          <p:cNvGrpSpPr/>
          <p:nvPr/>
        </p:nvGrpSpPr>
        <p:grpSpPr>
          <a:xfrm>
            <a:off x="5790463" y="973174"/>
            <a:ext cx="1397729" cy="1098540"/>
            <a:chOff x="5900602" y="1193063"/>
            <a:chExt cx="1299851" cy="1021707"/>
          </a:xfrm>
        </p:grpSpPr>
        <p:grpSp>
          <p:nvGrpSpPr>
            <p:cNvPr id="10043" name="Google Shape;10043;p147"/>
            <p:cNvGrpSpPr/>
            <p:nvPr/>
          </p:nvGrpSpPr>
          <p:grpSpPr>
            <a:xfrm>
              <a:off x="6520337" y="1193063"/>
              <a:ext cx="341815" cy="799959"/>
              <a:chOff x="6520337" y="1193063"/>
              <a:chExt cx="341815" cy="799959"/>
            </a:xfrm>
          </p:grpSpPr>
          <p:grpSp>
            <p:nvGrpSpPr>
              <p:cNvPr id="10044" name="Google Shape;10044;p147"/>
              <p:cNvGrpSpPr/>
              <p:nvPr/>
            </p:nvGrpSpPr>
            <p:grpSpPr>
              <a:xfrm>
                <a:off x="6520337" y="1589527"/>
                <a:ext cx="213950" cy="403494"/>
                <a:chOff x="6520337" y="1589527"/>
                <a:chExt cx="213950" cy="403494"/>
              </a:xfrm>
            </p:grpSpPr>
            <p:sp>
              <p:nvSpPr>
                <p:cNvPr id="10045" name="Google Shape;10045;p14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4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7" name="Google Shape;10047;p147"/>
              <p:cNvGrpSpPr/>
              <p:nvPr/>
            </p:nvGrpSpPr>
            <p:grpSpPr>
              <a:xfrm>
                <a:off x="6577204" y="1193063"/>
                <a:ext cx="284947" cy="464512"/>
                <a:chOff x="6577204" y="1193063"/>
                <a:chExt cx="284947" cy="464512"/>
              </a:xfrm>
            </p:grpSpPr>
            <p:sp>
              <p:nvSpPr>
                <p:cNvPr id="10048" name="Google Shape;10048;p14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9" name="Google Shape;10049;p14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050" name="Google Shape;10050;p147"/>
            <p:cNvGrpSpPr/>
            <p:nvPr/>
          </p:nvGrpSpPr>
          <p:grpSpPr>
            <a:xfrm>
              <a:off x="6238903" y="1193063"/>
              <a:ext cx="300475" cy="900152"/>
              <a:chOff x="6238903" y="1193063"/>
              <a:chExt cx="300475" cy="900152"/>
            </a:xfrm>
          </p:grpSpPr>
          <p:grpSp>
            <p:nvGrpSpPr>
              <p:cNvPr id="10051" name="Google Shape;10051;p147"/>
              <p:cNvGrpSpPr/>
              <p:nvPr/>
            </p:nvGrpSpPr>
            <p:grpSpPr>
              <a:xfrm>
                <a:off x="6290865" y="1489315"/>
                <a:ext cx="248514" cy="603900"/>
                <a:chOff x="6290865" y="1489315"/>
                <a:chExt cx="248514" cy="603900"/>
              </a:xfrm>
            </p:grpSpPr>
            <p:sp>
              <p:nvSpPr>
                <p:cNvPr id="10052" name="Google Shape;10052;p14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4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147"/>
              <p:cNvGrpSpPr/>
              <p:nvPr/>
            </p:nvGrpSpPr>
            <p:grpSpPr>
              <a:xfrm>
                <a:off x="6238903" y="1193063"/>
                <a:ext cx="284947" cy="333087"/>
                <a:chOff x="6238903" y="1193063"/>
                <a:chExt cx="284947" cy="333087"/>
              </a:xfrm>
            </p:grpSpPr>
            <p:sp>
              <p:nvSpPr>
                <p:cNvPr id="10055" name="Google Shape;10055;p14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56" name="Google Shape;10056;p14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057" name="Google Shape;10057;p147"/>
            <p:cNvGrpSpPr/>
            <p:nvPr/>
          </p:nvGrpSpPr>
          <p:grpSpPr>
            <a:xfrm>
              <a:off x="5900602" y="1193063"/>
              <a:ext cx="444345" cy="1021707"/>
              <a:chOff x="5900602" y="1193063"/>
              <a:chExt cx="444345" cy="1021707"/>
            </a:xfrm>
          </p:grpSpPr>
          <p:grpSp>
            <p:nvGrpSpPr>
              <p:cNvPr id="10058" name="Google Shape;10058;p147"/>
              <p:cNvGrpSpPr/>
              <p:nvPr/>
            </p:nvGrpSpPr>
            <p:grpSpPr>
              <a:xfrm>
                <a:off x="6046501" y="1367785"/>
                <a:ext cx="298446" cy="846986"/>
                <a:chOff x="6046501" y="1367785"/>
                <a:chExt cx="298446" cy="846986"/>
              </a:xfrm>
            </p:grpSpPr>
            <p:sp>
              <p:nvSpPr>
                <p:cNvPr id="10059" name="Google Shape;10059;p14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4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1" name="Google Shape;10061;p147"/>
              <p:cNvGrpSpPr/>
              <p:nvPr/>
            </p:nvGrpSpPr>
            <p:grpSpPr>
              <a:xfrm>
                <a:off x="5900602" y="1193063"/>
                <a:ext cx="284947" cy="182312"/>
                <a:chOff x="5900602" y="1193063"/>
                <a:chExt cx="284947" cy="182312"/>
              </a:xfrm>
            </p:grpSpPr>
            <p:sp>
              <p:nvSpPr>
                <p:cNvPr id="10062" name="Google Shape;10062;p14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3" name="Google Shape;10063;p14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10064" name="Google Shape;10064;p147"/>
            <p:cNvGrpSpPr/>
            <p:nvPr/>
          </p:nvGrpSpPr>
          <p:grpSpPr>
            <a:xfrm>
              <a:off x="6738300" y="1193063"/>
              <a:ext cx="462153" cy="707634"/>
              <a:chOff x="6738300" y="1193063"/>
              <a:chExt cx="462153" cy="707634"/>
            </a:xfrm>
          </p:grpSpPr>
          <p:grpSp>
            <p:nvGrpSpPr>
              <p:cNvPr id="10065" name="Google Shape;10065;p147"/>
              <p:cNvGrpSpPr/>
              <p:nvPr/>
            </p:nvGrpSpPr>
            <p:grpSpPr>
              <a:xfrm>
                <a:off x="6915505" y="1193063"/>
                <a:ext cx="284947" cy="597387"/>
                <a:chOff x="6915505" y="1193063"/>
                <a:chExt cx="284947" cy="597387"/>
              </a:xfrm>
            </p:grpSpPr>
            <p:sp>
              <p:nvSpPr>
                <p:cNvPr id="10066" name="Google Shape;10066;p14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67" name="Google Shape;10067;p14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10068" name="Google Shape;10068;p147"/>
              <p:cNvGrpSpPr/>
              <p:nvPr/>
            </p:nvGrpSpPr>
            <p:grpSpPr>
              <a:xfrm>
                <a:off x="6738300" y="1684725"/>
                <a:ext cx="230066" cy="215971"/>
                <a:chOff x="6738300" y="1684725"/>
                <a:chExt cx="230066" cy="215971"/>
              </a:xfrm>
            </p:grpSpPr>
            <p:sp>
              <p:nvSpPr>
                <p:cNvPr id="10069" name="Google Shape;10069;p14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4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76"/>
          <p:cNvSpPr/>
          <p:nvPr/>
        </p:nvSpPr>
        <p:spPr>
          <a:xfrm>
            <a:off x="2565875" y="35513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6"/>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535" name="Google Shape;1535;p76"/>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t>
            </a:r>
            <a:r>
              <a:rPr lang="en"/>
              <a:t>This is a quote, words full of wisdom that someone important said and can make the reader get inspired”</a:t>
            </a:r>
            <a:endParaRPr/>
          </a:p>
        </p:txBody>
      </p:sp>
      <p:grpSp>
        <p:nvGrpSpPr>
          <p:cNvPr id="1536" name="Google Shape;1536;p76"/>
          <p:cNvGrpSpPr/>
          <p:nvPr/>
        </p:nvGrpSpPr>
        <p:grpSpPr>
          <a:xfrm>
            <a:off x="6468174" y="3326300"/>
            <a:ext cx="577500" cy="402300"/>
            <a:chOff x="7526575" y="2029150"/>
            <a:chExt cx="577500" cy="402300"/>
          </a:xfrm>
        </p:grpSpPr>
        <p:sp>
          <p:nvSpPr>
            <p:cNvPr id="1537" name="Google Shape;1537;p76"/>
            <p:cNvSpPr/>
            <p:nvPr/>
          </p:nvSpPr>
          <p:spPr>
            <a:xfrm>
              <a:off x="7526575" y="2029150"/>
              <a:ext cx="577500" cy="4023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6"/>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9" name="Google Shape;1539;p76"/>
          <p:cNvGrpSpPr/>
          <p:nvPr/>
        </p:nvGrpSpPr>
        <p:grpSpPr>
          <a:xfrm>
            <a:off x="759795" y="1727733"/>
            <a:ext cx="814886" cy="531898"/>
            <a:chOff x="4842900" y="2922987"/>
            <a:chExt cx="436632" cy="284986"/>
          </a:xfrm>
        </p:grpSpPr>
        <p:sp>
          <p:nvSpPr>
            <p:cNvPr id="1540" name="Google Shape;1540;p76"/>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535"/>
                                        </p:tgtEl>
                                        <p:attrNameLst>
                                          <p:attrName>style.visibility</p:attrName>
                                        </p:attrNameLst>
                                      </p:cBhvr>
                                      <p:to>
                                        <p:strVal val="visible"/>
                                      </p:to>
                                    </p:set>
                                    <p:anim calcmode="lin" valueType="num">
                                      <p:cBhvr additive="base">
                                        <p:cTn dur="800"/>
                                        <p:tgtEl>
                                          <p:spTgt spid="1535"/>
                                        </p:tgtEl>
                                        <p:attrNameLst>
                                          <p:attrName>ppt_w</p:attrName>
                                        </p:attrNameLst>
                                      </p:cBhvr>
                                      <p:tavLst>
                                        <p:tav fmla="" tm="0">
                                          <p:val>
                                            <p:strVal val="0"/>
                                          </p:val>
                                        </p:tav>
                                        <p:tav fmla="" tm="100000">
                                          <p:val>
                                            <p:strVal val="#ppt_w"/>
                                          </p:val>
                                        </p:tav>
                                      </p:tavLst>
                                    </p:anim>
                                    <p:anim calcmode="lin" valueType="num">
                                      <p:cBhvr additive="base">
                                        <p:cTn dur="800"/>
                                        <p:tgtEl>
                                          <p:spTgt spid="1535"/>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1">
                                  <p:stCondLst>
                                    <p:cond delay="0"/>
                                  </p:stCondLst>
                                  <p:childTnLst>
                                    <p:set>
                                      <p:cBhvr>
                                        <p:cTn dur="1" fill="hold">
                                          <p:stCondLst>
                                            <p:cond delay="0"/>
                                          </p:stCondLst>
                                        </p:cTn>
                                        <p:tgtEl>
                                          <p:spTgt spid="1539"/>
                                        </p:tgtEl>
                                        <p:attrNameLst>
                                          <p:attrName>style.visibility</p:attrName>
                                        </p:attrNameLst>
                                      </p:cBhvr>
                                      <p:to>
                                        <p:strVal val="visible"/>
                                      </p:to>
                                    </p:set>
                                    <p:anim calcmode="lin" valueType="num">
                                      <p:cBhvr additive="base">
                                        <p:cTn dur="800"/>
                                        <p:tgtEl>
                                          <p:spTgt spid="15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800"/>
                                        <p:tgtEl>
                                          <p:spTgt spid="15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74" name="Shape 10074"/>
        <p:cNvGrpSpPr/>
        <p:nvPr/>
      </p:nvGrpSpPr>
      <p:grpSpPr>
        <a:xfrm>
          <a:off x="0" y="0"/>
          <a:ext cx="0" cy="0"/>
          <a:chOff x="0" y="0"/>
          <a:chExt cx="0" cy="0"/>
        </a:xfrm>
      </p:grpSpPr>
      <p:grpSp>
        <p:nvGrpSpPr>
          <p:cNvPr id="10075" name="Google Shape;10075;p148"/>
          <p:cNvGrpSpPr/>
          <p:nvPr/>
        </p:nvGrpSpPr>
        <p:grpSpPr>
          <a:xfrm>
            <a:off x="829359" y="2307635"/>
            <a:ext cx="339235" cy="298186"/>
            <a:chOff x="898875" y="244725"/>
            <a:chExt cx="481800" cy="423500"/>
          </a:xfrm>
        </p:grpSpPr>
        <p:sp>
          <p:nvSpPr>
            <p:cNvPr id="10076" name="Google Shape;10076;p14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77" name="Google Shape;10077;p14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78" name="Google Shape;10078;p14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79" name="Google Shape;10079;p14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0" name="Google Shape;10080;p14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1" name="Google Shape;10081;p14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82" name="Google Shape;10082;p148"/>
          <p:cNvGrpSpPr/>
          <p:nvPr/>
        </p:nvGrpSpPr>
        <p:grpSpPr>
          <a:xfrm>
            <a:off x="1267741" y="2287103"/>
            <a:ext cx="298169" cy="339253"/>
            <a:chOff x="1529350" y="258825"/>
            <a:chExt cx="423475" cy="481825"/>
          </a:xfrm>
        </p:grpSpPr>
        <p:sp>
          <p:nvSpPr>
            <p:cNvPr id="10083" name="Google Shape;10083;p14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4" name="Google Shape;10084;p14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85" name="Google Shape;10085;p148"/>
          <p:cNvGrpSpPr/>
          <p:nvPr/>
        </p:nvGrpSpPr>
        <p:grpSpPr>
          <a:xfrm>
            <a:off x="1660716" y="2367273"/>
            <a:ext cx="340890" cy="178912"/>
            <a:chOff x="2084325" y="363300"/>
            <a:chExt cx="484150" cy="254100"/>
          </a:xfrm>
        </p:grpSpPr>
        <p:sp>
          <p:nvSpPr>
            <p:cNvPr id="10086" name="Google Shape;10086;p14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87" name="Google Shape;10087;p14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88" name="Google Shape;10088;p148"/>
          <p:cNvGrpSpPr/>
          <p:nvPr/>
        </p:nvGrpSpPr>
        <p:grpSpPr>
          <a:xfrm>
            <a:off x="2110011" y="2287102"/>
            <a:ext cx="298169" cy="339253"/>
            <a:chOff x="2707500" y="249400"/>
            <a:chExt cx="423475" cy="481825"/>
          </a:xfrm>
        </p:grpSpPr>
        <p:sp>
          <p:nvSpPr>
            <p:cNvPr id="10089" name="Google Shape;10089;p14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0" name="Google Shape;10090;p14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91" name="Google Shape;10091;p148"/>
          <p:cNvGrpSpPr/>
          <p:nvPr/>
        </p:nvGrpSpPr>
        <p:grpSpPr>
          <a:xfrm>
            <a:off x="2523626" y="2287428"/>
            <a:ext cx="305386" cy="338602"/>
            <a:chOff x="3300325" y="249875"/>
            <a:chExt cx="433725" cy="480900"/>
          </a:xfrm>
        </p:grpSpPr>
        <p:sp>
          <p:nvSpPr>
            <p:cNvPr id="10092" name="Google Shape;10092;p14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3" name="Google Shape;10093;p14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4" name="Google Shape;10094;p14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5" name="Google Shape;10095;p14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6" name="Google Shape;10096;p14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097" name="Google Shape;10097;p14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098" name="Google Shape;10098;p148"/>
          <p:cNvGrpSpPr/>
          <p:nvPr/>
        </p:nvGrpSpPr>
        <p:grpSpPr>
          <a:xfrm>
            <a:off x="2912712" y="2287349"/>
            <a:ext cx="352349" cy="338760"/>
            <a:chOff x="3854700" y="249750"/>
            <a:chExt cx="500425" cy="481125"/>
          </a:xfrm>
        </p:grpSpPr>
        <p:sp>
          <p:nvSpPr>
            <p:cNvPr id="10099" name="Google Shape;10099;p14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0" name="Google Shape;10100;p14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1" name="Google Shape;10101;p14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2" name="Google Shape;10102;p14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3" name="Google Shape;10103;p14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4" name="Google Shape;10104;p14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5" name="Google Shape;10105;p14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6" name="Google Shape;10106;p14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07" name="Google Shape;10107;p148"/>
          <p:cNvGrpSpPr/>
          <p:nvPr/>
        </p:nvGrpSpPr>
        <p:grpSpPr>
          <a:xfrm>
            <a:off x="3330701" y="2287349"/>
            <a:ext cx="352349" cy="338760"/>
            <a:chOff x="4447550" y="249750"/>
            <a:chExt cx="500425" cy="481125"/>
          </a:xfrm>
        </p:grpSpPr>
        <p:sp>
          <p:nvSpPr>
            <p:cNvPr id="10108" name="Google Shape;10108;p14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09" name="Google Shape;10109;p14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10" name="Google Shape;10110;p148"/>
          <p:cNvGrpSpPr/>
          <p:nvPr/>
        </p:nvGrpSpPr>
        <p:grpSpPr>
          <a:xfrm>
            <a:off x="3759902" y="2287102"/>
            <a:ext cx="339253" cy="339253"/>
            <a:chOff x="5049725" y="249400"/>
            <a:chExt cx="481825" cy="481825"/>
          </a:xfrm>
        </p:grpSpPr>
        <p:sp>
          <p:nvSpPr>
            <p:cNvPr id="10111" name="Google Shape;10111;p14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2" name="Google Shape;10112;p14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13" name="Google Shape;10113;p148"/>
          <p:cNvGrpSpPr/>
          <p:nvPr/>
        </p:nvGrpSpPr>
        <p:grpSpPr>
          <a:xfrm>
            <a:off x="4173843" y="2287102"/>
            <a:ext cx="339253" cy="339253"/>
            <a:chOff x="5660400" y="238125"/>
            <a:chExt cx="481825" cy="481825"/>
          </a:xfrm>
        </p:grpSpPr>
        <p:sp>
          <p:nvSpPr>
            <p:cNvPr id="10114" name="Google Shape;10114;p14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5" name="Google Shape;10115;p14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16" name="Google Shape;10116;p148"/>
          <p:cNvGrpSpPr/>
          <p:nvPr/>
        </p:nvGrpSpPr>
        <p:grpSpPr>
          <a:xfrm>
            <a:off x="4590529" y="2287102"/>
            <a:ext cx="339253" cy="339253"/>
            <a:chOff x="6235400" y="249400"/>
            <a:chExt cx="481825" cy="481825"/>
          </a:xfrm>
        </p:grpSpPr>
        <p:sp>
          <p:nvSpPr>
            <p:cNvPr id="10117" name="Google Shape;10117;p14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8" name="Google Shape;10118;p14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19" name="Google Shape;10119;p14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0" name="Google Shape;10120;p14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1" name="Google Shape;10121;p14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22" name="Google Shape;10122;p148"/>
          <p:cNvGrpSpPr/>
          <p:nvPr/>
        </p:nvGrpSpPr>
        <p:grpSpPr>
          <a:xfrm>
            <a:off x="828875" y="2731810"/>
            <a:ext cx="340204" cy="298116"/>
            <a:chOff x="899850" y="871450"/>
            <a:chExt cx="483175" cy="423400"/>
          </a:xfrm>
        </p:grpSpPr>
        <p:sp>
          <p:nvSpPr>
            <p:cNvPr id="10123" name="Google Shape;10123;p14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4" name="Google Shape;10124;p14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5" name="Google Shape;10125;p14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26" name="Google Shape;10126;p14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127" name="Google Shape;10127;p14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128" name="Google Shape;10128;p148"/>
          <p:cNvGrpSpPr/>
          <p:nvPr/>
        </p:nvGrpSpPr>
        <p:grpSpPr>
          <a:xfrm>
            <a:off x="1660875" y="2711232"/>
            <a:ext cx="340573" cy="339271"/>
            <a:chOff x="2085450" y="842250"/>
            <a:chExt cx="483700" cy="481850"/>
          </a:xfrm>
        </p:grpSpPr>
        <p:sp>
          <p:nvSpPr>
            <p:cNvPr id="10129" name="Google Shape;10129;p14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0" name="Google Shape;10130;p14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1" name="Google Shape;10131;p14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32" name="Google Shape;10132;p148"/>
          <p:cNvGrpSpPr/>
          <p:nvPr/>
        </p:nvGrpSpPr>
        <p:grpSpPr>
          <a:xfrm>
            <a:off x="2089443" y="2711241"/>
            <a:ext cx="339306" cy="339253"/>
            <a:chOff x="2685825" y="840375"/>
            <a:chExt cx="481900" cy="481825"/>
          </a:xfrm>
        </p:grpSpPr>
        <p:sp>
          <p:nvSpPr>
            <p:cNvPr id="10133" name="Google Shape;10133;p14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4" name="Google Shape;10134;p14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35" name="Google Shape;10135;p148"/>
          <p:cNvGrpSpPr/>
          <p:nvPr/>
        </p:nvGrpSpPr>
        <p:grpSpPr>
          <a:xfrm>
            <a:off x="2501104" y="2710924"/>
            <a:ext cx="350431" cy="339887"/>
            <a:chOff x="3270675" y="841800"/>
            <a:chExt cx="497700" cy="482725"/>
          </a:xfrm>
        </p:grpSpPr>
        <p:sp>
          <p:nvSpPr>
            <p:cNvPr id="10136" name="Google Shape;10136;p14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7" name="Google Shape;10137;p14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38" name="Google Shape;10138;p14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139" name="Google Shape;10139;p14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140" name="Google Shape;10140;p148"/>
          <p:cNvGrpSpPr/>
          <p:nvPr/>
        </p:nvGrpSpPr>
        <p:grpSpPr>
          <a:xfrm>
            <a:off x="3337249" y="2731783"/>
            <a:ext cx="339253" cy="298169"/>
            <a:chOff x="4467200" y="877100"/>
            <a:chExt cx="481825" cy="423475"/>
          </a:xfrm>
        </p:grpSpPr>
        <p:sp>
          <p:nvSpPr>
            <p:cNvPr id="10141" name="Google Shape;10141;p14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2" name="Google Shape;10142;p14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3" name="Google Shape;10143;p14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4" name="Google Shape;10144;p14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45" name="Google Shape;10145;p148"/>
          <p:cNvGrpSpPr/>
          <p:nvPr/>
        </p:nvGrpSpPr>
        <p:grpSpPr>
          <a:xfrm>
            <a:off x="3752140" y="2711232"/>
            <a:ext cx="354778" cy="339271"/>
            <a:chOff x="5045500" y="842250"/>
            <a:chExt cx="503875" cy="481850"/>
          </a:xfrm>
        </p:grpSpPr>
        <p:sp>
          <p:nvSpPr>
            <p:cNvPr id="10146" name="Google Shape;10146;p14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47" name="Google Shape;10147;p14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48" name="Google Shape;10148;p148"/>
          <p:cNvGrpSpPr/>
          <p:nvPr/>
        </p:nvGrpSpPr>
        <p:grpSpPr>
          <a:xfrm>
            <a:off x="4174987" y="2737451"/>
            <a:ext cx="336965" cy="286833"/>
            <a:chOff x="5645200" y="879425"/>
            <a:chExt cx="478575" cy="407375"/>
          </a:xfrm>
        </p:grpSpPr>
        <p:sp>
          <p:nvSpPr>
            <p:cNvPr id="10149" name="Google Shape;10149;p14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0" name="Google Shape;10150;p14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1" name="Google Shape;10151;p14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2" name="Google Shape;10152;p14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3" name="Google Shape;10153;p14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4" name="Google Shape;10154;p14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55" name="Google Shape;10155;p148"/>
          <p:cNvGrpSpPr/>
          <p:nvPr/>
        </p:nvGrpSpPr>
        <p:grpSpPr>
          <a:xfrm>
            <a:off x="4611062" y="2711241"/>
            <a:ext cx="298186" cy="339253"/>
            <a:chOff x="6264525" y="842250"/>
            <a:chExt cx="423500" cy="481825"/>
          </a:xfrm>
        </p:grpSpPr>
        <p:sp>
          <p:nvSpPr>
            <p:cNvPr id="10156" name="Google Shape;10156;p14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7" name="Google Shape;10157;p14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8" name="Google Shape;10158;p14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59" name="Google Shape;10159;p14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0" name="Google Shape;10160;p14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1" name="Google Shape;10161;p14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2" name="Google Shape;10162;p14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63" name="Google Shape;10163;p148"/>
          <p:cNvGrpSpPr/>
          <p:nvPr/>
        </p:nvGrpSpPr>
        <p:grpSpPr>
          <a:xfrm>
            <a:off x="829350" y="3125895"/>
            <a:ext cx="339253" cy="339253"/>
            <a:chOff x="900750" y="1436075"/>
            <a:chExt cx="481825" cy="481825"/>
          </a:xfrm>
        </p:grpSpPr>
        <p:sp>
          <p:nvSpPr>
            <p:cNvPr id="10164" name="Google Shape;10164;p14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5" name="Google Shape;10165;p14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6" name="Google Shape;10166;p14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67" name="Google Shape;10167;p14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68" name="Google Shape;10168;p148"/>
          <p:cNvGrpSpPr/>
          <p:nvPr/>
        </p:nvGrpSpPr>
        <p:grpSpPr>
          <a:xfrm>
            <a:off x="1247198" y="3186183"/>
            <a:ext cx="339253" cy="218676"/>
            <a:chOff x="1492675" y="1520750"/>
            <a:chExt cx="481825" cy="310575"/>
          </a:xfrm>
        </p:grpSpPr>
        <p:sp>
          <p:nvSpPr>
            <p:cNvPr id="10169" name="Google Shape;10169;p14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70" name="Google Shape;10170;p14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71" name="Google Shape;10171;p148"/>
          <p:cNvGrpSpPr/>
          <p:nvPr/>
        </p:nvGrpSpPr>
        <p:grpSpPr>
          <a:xfrm>
            <a:off x="1654995" y="3125877"/>
            <a:ext cx="352332" cy="339288"/>
            <a:chOff x="2071000" y="1435025"/>
            <a:chExt cx="500400" cy="481875"/>
          </a:xfrm>
        </p:grpSpPr>
        <p:sp>
          <p:nvSpPr>
            <p:cNvPr id="10172" name="Google Shape;10172;p14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73" name="Google Shape;10173;p14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74" name="Google Shape;10174;p14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75" name="Google Shape;10175;p148"/>
          <p:cNvGrpSpPr/>
          <p:nvPr/>
        </p:nvGrpSpPr>
        <p:grpSpPr>
          <a:xfrm>
            <a:off x="2083159" y="3146709"/>
            <a:ext cx="351874" cy="297623"/>
            <a:chOff x="2678350" y="1464650"/>
            <a:chExt cx="499750" cy="422700"/>
          </a:xfrm>
        </p:grpSpPr>
        <p:sp>
          <p:nvSpPr>
            <p:cNvPr id="10176" name="Google Shape;10176;p14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77" name="Google Shape;10177;p14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78" name="Google Shape;10178;p14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79" name="Google Shape;10179;p148"/>
          <p:cNvGrpSpPr/>
          <p:nvPr/>
        </p:nvGrpSpPr>
        <p:grpSpPr>
          <a:xfrm>
            <a:off x="2506692" y="3125895"/>
            <a:ext cx="339253" cy="339253"/>
            <a:chOff x="3271200" y="1435075"/>
            <a:chExt cx="481825" cy="481825"/>
          </a:xfrm>
        </p:grpSpPr>
        <p:sp>
          <p:nvSpPr>
            <p:cNvPr id="10180" name="Google Shape;10180;p14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1" name="Google Shape;10181;p14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82" name="Google Shape;10182;p148"/>
          <p:cNvGrpSpPr/>
          <p:nvPr/>
        </p:nvGrpSpPr>
        <p:grpSpPr>
          <a:xfrm>
            <a:off x="2917165" y="3125877"/>
            <a:ext cx="343442" cy="339288"/>
            <a:chOff x="3858100" y="1435075"/>
            <a:chExt cx="487775" cy="481875"/>
          </a:xfrm>
        </p:grpSpPr>
        <p:sp>
          <p:nvSpPr>
            <p:cNvPr id="10183" name="Google Shape;10183;p14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4" name="Google Shape;10184;p14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5" name="Google Shape;10185;p14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6" name="Google Shape;10186;p14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87" name="Google Shape;10187;p14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188" name="Google Shape;10188;p148"/>
          <p:cNvGrpSpPr/>
          <p:nvPr/>
        </p:nvGrpSpPr>
        <p:grpSpPr>
          <a:xfrm>
            <a:off x="3337249" y="3125895"/>
            <a:ext cx="339253" cy="339253"/>
            <a:chOff x="4456875" y="1435075"/>
            <a:chExt cx="481825" cy="481825"/>
          </a:xfrm>
        </p:grpSpPr>
        <p:sp>
          <p:nvSpPr>
            <p:cNvPr id="10189" name="Google Shape;10189;p14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0" name="Google Shape;10190;p14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1" name="Google Shape;10191;p14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2" name="Google Shape;10192;p14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3" name="Google Shape;10193;p14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4" name="Google Shape;10194;p14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5" name="Google Shape;10195;p14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6" name="Google Shape;10196;p14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7" name="Google Shape;10197;p14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8" name="Google Shape;10198;p14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199" name="Google Shape;10199;p14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0" name="Google Shape;10200;p14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1" name="Google Shape;10201;p14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2" name="Google Shape;10202;p14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3" name="Google Shape;10203;p14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4" name="Google Shape;10204;p14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5" name="Google Shape;10205;p14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6" name="Google Shape;10206;p14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07" name="Google Shape;10207;p14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08" name="Google Shape;10208;p148"/>
          <p:cNvGrpSpPr/>
          <p:nvPr/>
        </p:nvGrpSpPr>
        <p:grpSpPr>
          <a:xfrm>
            <a:off x="3758239" y="3125886"/>
            <a:ext cx="342580" cy="339271"/>
            <a:chOff x="5049725" y="1435050"/>
            <a:chExt cx="486550" cy="481850"/>
          </a:xfrm>
        </p:grpSpPr>
        <p:sp>
          <p:nvSpPr>
            <p:cNvPr id="10209" name="Google Shape;10209;p14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0" name="Google Shape;10210;p14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1" name="Google Shape;10211;p14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2" name="Google Shape;10212;p14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13" name="Google Shape;10213;p148"/>
          <p:cNvGrpSpPr/>
          <p:nvPr/>
        </p:nvGrpSpPr>
        <p:grpSpPr>
          <a:xfrm>
            <a:off x="4173790" y="3125895"/>
            <a:ext cx="339359" cy="339253"/>
            <a:chOff x="5642475" y="1435075"/>
            <a:chExt cx="481975" cy="481825"/>
          </a:xfrm>
        </p:grpSpPr>
        <p:sp>
          <p:nvSpPr>
            <p:cNvPr id="10214" name="Google Shape;10214;p14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5" name="Google Shape;10215;p14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6" name="Google Shape;10216;p14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17" name="Google Shape;10217;p148"/>
          <p:cNvGrpSpPr/>
          <p:nvPr/>
        </p:nvGrpSpPr>
        <p:grpSpPr>
          <a:xfrm>
            <a:off x="4588276" y="3125886"/>
            <a:ext cx="343759" cy="339271"/>
            <a:chOff x="6232000" y="1435050"/>
            <a:chExt cx="488225" cy="481850"/>
          </a:xfrm>
        </p:grpSpPr>
        <p:sp>
          <p:nvSpPr>
            <p:cNvPr id="10218" name="Google Shape;10218;p14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19" name="Google Shape;10219;p14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0" name="Google Shape;10220;p14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1" name="Google Shape;10221;p14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2" name="Google Shape;10222;p14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23" name="Google Shape;10223;p148"/>
          <p:cNvGrpSpPr/>
          <p:nvPr/>
        </p:nvGrpSpPr>
        <p:grpSpPr>
          <a:xfrm>
            <a:off x="849012" y="3539545"/>
            <a:ext cx="299929" cy="337792"/>
            <a:chOff x="924450" y="2028975"/>
            <a:chExt cx="425975" cy="479750"/>
          </a:xfrm>
        </p:grpSpPr>
        <p:sp>
          <p:nvSpPr>
            <p:cNvPr id="10224" name="Google Shape;10224;p14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5" name="Google Shape;10225;p14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6" name="Google Shape;10226;p14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27" name="Google Shape;10227;p148"/>
          <p:cNvGrpSpPr/>
          <p:nvPr/>
        </p:nvGrpSpPr>
        <p:grpSpPr>
          <a:xfrm>
            <a:off x="1661509" y="3559347"/>
            <a:ext cx="339306" cy="298186"/>
            <a:chOff x="2085450" y="2057100"/>
            <a:chExt cx="481900" cy="423500"/>
          </a:xfrm>
        </p:grpSpPr>
        <p:sp>
          <p:nvSpPr>
            <p:cNvPr id="10228" name="Google Shape;10228;p14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29" name="Google Shape;10229;p14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0" name="Google Shape;10230;p14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31" name="Google Shape;10231;p148"/>
          <p:cNvGrpSpPr/>
          <p:nvPr/>
        </p:nvGrpSpPr>
        <p:grpSpPr>
          <a:xfrm>
            <a:off x="2089442" y="3582592"/>
            <a:ext cx="339306" cy="251698"/>
            <a:chOff x="2678275" y="2090100"/>
            <a:chExt cx="481900" cy="357475"/>
          </a:xfrm>
        </p:grpSpPr>
        <p:sp>
          <p:nvSpPr>
            <p:cNvPr id="10232" name="Google Shape;10232;p14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3" name="Google Shape;10233;p14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4" name="Google Shape;10234;p14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5" name="Google Shape;10235;p14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6" name="Google Shape;10236;p14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37" name="Google Shape;10237;p148"/>
          <p:cNvGrpSpPr/>
          <p:nvPr/>
        </p:nvGrpSpPr>
        <p:grpSpPr>
          <a:xfrm>
            <a:off x="2566646" y="3594790"/>
            <a:ext cx="219345" cy="227301"/>
            <a:chOff x="3357325" y="2093500"/>
            <a:chExt cx="311525" cy="322825"/>
          </a:xfrm>
        </p:grpSpPr>
        <p:sp>
          <p:nvSpPr>
            <p:cNvPr id="10238" name="Google Shape;10238;p14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39" name="Google Shape;10239;p14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0" name="Google Shape;10240;p14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241" name="Google Shape;10241;p14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242" name="Google Shape;10242;p148"/>
          <p:cNvGrpSpPr/>
          <p:nvPr/>
        </p:nvGrpSpPr>
        <p:grpSpPr>
          <a:xfrm>
            <a:off x="3360836" y="3538814"/>
            <a:ext cx="292078" cy="339253"/>
            <a:chOff x="4492800" y="2027925"/>
            <a:chExt cx="414825" cy="481825"/>
          </a:xfrm>
        </p:grpSpPr>
        <p:sp>
          <p:nvSpPr>
            <p:cNvPr id="10243" name="Google Shape;10243;p14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4" name="Google Shape;10244;p14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45" name="Google Shape;10245;p148"/>
          <p:cNvGrpSpPr/>
          <p:nvPr/>
        </p:nvGrpSpPr>
        <p:grpSpPr>
          <a:xfrm>
            <a:off x="3759928" y="3538805"/>
            <a:ext cx="339200" cy="339271"/>
            <a:chOff x="5049725" y="2027900"/>
            <a:chExt cx="481750" cy="481850"/>
          </a:xfrm>
        </p:grpSpPr>
        <p:sp>
          <p:nvSpPr>
            <p:cNvPr id="10246" name="Google Shape;10246;p14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7" name="Google Shape;10247;p14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8" name="Google Shape;10248;p14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49" name="Google Shape;10249;p14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0" name="Google Shape;10250;p14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1" name="Google Shape;10251;p14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2" name="Google Shape;10252;p14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3" name="Google Shape;10253;p14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54" name="Google Shape;10254;p148"/>
          <p:cNvGrpSpPr/>
          <p:nvPr/>
        </p:nvGrpSpPr>
        <p:grpSpPr>
          <a:xfrm>
            <a:off x="4233524" y="3538893"/>
            <a:ext cx="219890" cy="339095"/>
            <a:chOff x="5726350" y="2028150"/>
            <a:chExt cx="312300" cy="481600"/>
          </a:xfrm>
        </p:grpSpPr>
        <p:sp>
          <p:nvSpPr>
            <p:cNvPr id="10255" name="Google Shape;10255;p14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6" name="Google Shape;10256;p14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57" name="Google Shape;10257;p14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58" name="Google Shape;10258;p148"/>
          <p:cNvGrpSpPr/>
          <p:nvPr/>
        </p:nvGrpSpPr>
        <p:grpSpPr>
          <a:xfrm>
            <a:off x="4593715" y="3542000"/>
            <a:ext cx="332881" cy="332881"/>
            <a:chOff x="6239925" y="2032450"/>
            <a:chExt cx="472775" cy="472775"/>
          </a:xfrm>
        </p:grpSpPr>
        <p:sp>
          <p:nvSpPr>
            <p:cNvPr id="10259" name="Google Shape;10259;p14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0" name="Google Shape;10260;p14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61" name="Google Shape;10261;p148"/>
          <p:cNvGrpSpPr/>
          <p:nvPr/>
        </p:nvGrpSpPr>
        <p:grpSpPr>
          <a:xfrm>
            <a:off x="5042807" y="2364092"/>
            <a:ext cx="334641" cy="185425"/>
            <a:chOff x="903075" y="2730000"/>
            <a:chExt cx="475275" cy="263350"/>
          </a:xfrm>
        </p:grpSpPr>
        <p:sp>
          <p:nvSpPr>
            <p:cNvPr id="10262" name="Google Shape;10262;p14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3" name="Google Shape;10263;p14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4" name="Google Shape;10264;p14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65" name="Google Shape;10265;p148"/>
          <p:cNvGrpSpPr/>
          <p:nvPr/>
        </p:nvGrpSpPr>
        <p:grpSpPr>
          <a:xfrm>
            <a:off x="1247198" y="3538814"/>
            <a:ext cx="339253" cy="339253"/>
            <a:chOff x="1492675" y="2027925"/>
            <a:chExt cx="481825" cy="481825"/>
          </a:xfrm>
        </p:grpSpPr>
        <p:sp>
          <p:nvSpPr>
            <p:cNvPr id="10266" name="Google Shape;10266;p14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7" name="Google Shape;10267;p14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8" name="Google Shape;10268;p14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69" name="Google Shape;10269;p14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0" name="Google Shape;10270;p14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71" name="Google Shape;10271;p148"/>
          <p:cNvGrpSpPr/>
          <p:nvPr/>
        </p:nvGrpSpPr>
        <p:grpSpPr>
          <a:xfrm>
            <a:off x="5473575" y="2287178"/>
            <a:ext cx="339253" cy="339253"/>
            <a:chOff x="1492675" y="2620775"/>
            <a:chExt cx="481825" cy="481825"/>
          </a:xfrm>
        </p:grpSpPr>
        <p:sp>
          <p:nvSpPr>
            <p:cNvPr id="10272" name="Google Shape;10272;p14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3" name="Google Shape;10273;p14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274" name="Google Shape;10274;p14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275" name="Google Shape;10275;p148"/>
          <p:cNvGrpSpPr/>
          <p:nvPr/>
        </p:nvGrpSpPr>
        <p:grpSpPr>
          <a:xfrm>
            <a:off x="6297328" y="2303161"/>
            <a:ext cx="333585" cy="307287"/>
            <a:chOff x="2682350" y="2643425"/>
            <a:chExt cx="473775" cy="436425"/>
          </a:xfrm>
        </p:grpSpPr>
        <p:sp>
          <p:nvSpPr>
            <p:cNvPr id="10276" name="Google Shape;10276;p14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7" name="Google Shape;10277;p14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8" name="Google Shape;10278;p14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79" name="Google Shape;10279;p14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0" name="Google Shape;10280;p14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1" name="Google Shape;10281;p14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2" name="Google Shape;10282;p14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83" name="Google Shape;10283;p148"/>
          <p:cNvGrpSpPr/>
          <p:nvPr/>
        </p:nvGrpSpPr>
        <p:grpSpPr>
          <a:xfrm>
            <a:off x="6762818" y="2287178"/>
            <a:ext cx="238531" cy="339253"/>
            <a:chOff x="3342725" y="2620775"/>
            <a:chExt cx="338775" cy="481825"/>
          </a:xfrm>
        </p:grpSpPr>
        <p:sp>
          <p:nvSpPr>
            <p:cNvPr id="10284" name="Google Shape;10284;p14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5" name="Google Shape;10285;p14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6" name="Google Shape;10286;p14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87" name="Google Shape;10287;p148"/>
          <p:cNvGrpSpPr/>
          <p:nvPr/>
        </p:nvGrpSpPr>
        <p:grpSpPr>
          <a:xfrm>
            <a:off x="7156568" y="2287178"/>
            <a:ext cx="278296" cy="339253"/>
            <a:chOff x="3907325" y="2620775"/>
            <a:chExt cx="395250" cy="481825"/>
          </a:xfrm>
        </p:grpSpPr>
        <p:sp>
          <p:nvSpPr>
            <p:cNvPr id="10288" name="Google Shape;10288;p14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89" name="Google Shape;10289;p14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0" name="Google Shape;10290;p14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1" name="Google Shape;10291;p14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92" name="Google Shape;10292;p148"/>
          <p:cNvGrpSpPr/>
          <p:nvPr/>
        </p:nvGrpSpPr>
        <p:grpSpPr>
          <a:xfrm>
            <a:off x="7549755" y="2297783"/>
            <a:ext cx="339253" cy="318042"/>
            <a:chOff x="4456875" y="2635825"/>
            <a:chExt cx="481825" cy="451700"/>
          </a:xfrm>
        </p:grpSpPr>
        <p:sp>
          <p:nvSpPr>
            <p:cNvPr id="10293" name="Google Shape;10293;p14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4" name="Google Shape;10294;p14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5" name="Google Shape;10295;p14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6" name="Google Shape;10296;p14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7" name="Google Shape;10297;p14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298" name="Google Shape;10298;p14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299" name="Google Shape;10299;p148"/>
          <p:cNvGrpSpPr/>
          <p:nvPr/>
        </p:nvGrpSpPr>
        <p:grpSpPr>
          <a:xfrm>
            <a:off x="7974679" y="2297783"/>
            <a:ext cx="339253" cy="318042"/>
            <a:chOff x="5049725" y="2635825"/>
            <a:chExt cx="481825" cy="451700"/>
          </a:xfrm>
        </p:grpSpPr>
        <p:sp>
          <p:nvSpPr>
            <p:cNvPr id="10300" name="Google Shape;10300;p14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1" name="Google Shape;10301;p14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2" name="Google Shape;10302;p14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03" name="Google Shape;10303;p148"/>
          <p:cNvGrpSpPr/>
          <p:nvPr/>
        </p:nvGrpSpPr>
        <p:grpSpPr>
          <a:xfrm>
            <a:off x="2375386" y="3952243"/>
            <a:ext cx="338566" cy="338373"/>
            <a:chOff x="5643000" y="2621375"/>
            <a:chExt cx="480850" cy="480575"/>
          </a:xfrm>
        </p:grpSpPr>
        <p:sp>
          <p:nvSpPr>
            <p:cNvPr id="10304" name="Google Shape;10304;p14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5" name="Google Shape;10305;p14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6" name="Google Shape;10306;p14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7" name="Google Shape;10307;p14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8" name="Google Shape;10308;p14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09" name="Google Shape;10309;p14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10" name="Google Shape;10310;p14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11" name="Google Shape;10311;p148"/>
          <p:cNvGrpSpPr/>
          <p:nvPr/>
        </p:nvGrpSpPr>
        <p:grpSpPr>
          <a:xfrm>
            <a:off x="4192782" y="3951803"/>
            <a:ext cx="339359" cy="339253"/>
            <a:chOff x="6235250" y="2620775"/>
            <a:chExt cx="481975" cy="481825"/>
          </a:xfrm>
        </p:grpSpPr>
        <p:sp>
          <p:nvSpPr>
            <p:cNvPr id="10312" name="Google Shape;10312;p14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13" name="Google Shape;10313;p14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14" name="Google Shape;10314;p14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15" name="Google Shape;10315;p14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16" name="Google Shape;10316;p14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317" name="Google Shape;10317;p14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318" name="Google Shape;10318;p148"/>
          <p:cNvGrpSpPr/>
          <p:nvPr/>
        </p:nvGrpSpPr>
        <p:grpSpPr>
          <a:xfrm>
            <a:off x="5472652" y="2711317"/>
            <a:ext cx="341101" cy="339253"/>
            <a:chOff x="1535000" y="3223325"/>
            <a:chExt cx="484450" cy="481825"/>
          </a:xfrm>
        </p:grpSpPr>
        <p:sp>
          <p:nvSpPr>
            <p:cNvPr id="10319" name="Google Shape;10319;p14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20" name="Google Shape;10320;p14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21" name="Google Shape;10321;p14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22" name="Google Shape;10322;p148"/>
          <p:cNvGrpSpPr/>
          <p:nvPr/>
        </p:nvGrpSpPr>
        <p:grpSpPr>
          <a:xfrm>
            <a:off x="5880219" y="2746618"/>
            <a:ext cx="339253" cy="268649"/>
            <a:chOff x="2085525" y="3263750"/>
            <a:chExt cx="481825" cy="381550"/>
          </a:xfrm>
        </p:grpSpPr>
        <p:sp>
          <p:nvSpPr>
            <p:cNvPr id="10323" name="Google Shape;10323;p14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24" name="Google Shape;10324;p14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325" name="Google Shape;10325;p14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326" name="Google Shape;10326;p148"/>
          <p:cNvGrpSpPr/>
          <p:nvPr/>
        </p:nvGrpSpPr>
        <p:grpSpPr>
          <a:xfrm>
            <a:off x="6711982" y="2711308"/>
            <a:ext cx="340204" cy="339271"/>
            <a:chOff x="3270450" y="3213625"/>
            <a:chExt cx="483175" cy="481850"/>
          </a:xfrm>
        </p:grpSpPr>
        <p:sp>
          <p:nvSpPr>
            <p:cNvPr id="10327" name="Google Shape;10327;p14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28" name="Google Shape;10328;p14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29" name="Google Shape;10329;p148"/>
          <p:cNvGrpSpPr/>
          <p:nvPr/>
        </p:nvGrpSpPr>
        <p:grpSpPr>
          <a:xfrm>
            <a:off x="7211250" y="2711317"/>
            <a:ext cx="168931" cy="339253"/>
            <a:chOff x="3984950" y="3213600"/>
            <a:chExt cx="239925" cy="481825"/>
          </a:xfrm>
        </p:grpSpPr>
        <p:sp>
          <p:nvSpPr>
            <p:cNvPr id="10330" name="Google Shape;10330;p14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1" name="Google Shape;10331;p14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332" name="Google Shape;10332;p14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3" name="Google Shape;10333;p14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334" name="Google Shape;10334;p148"/>
          <p:cNvGrpSpPr/>
          <p:nvPr/>
        </p:nvGrpSpPr>
        <p:grpSpPr>
          <a:xfrm>
            <a:off x="1874281" y="3981487"/>
            <a:ext cx="355218" cy="279880"/>
            <a:chOff x="5629975" y="3255775"/>
            <a:chExt cx="504500" cy="397500"/>
          </a:xfrm>
        </p:grpSpPr>
        <p:sp>
          <p:nvSpPr>
            <p:cNvPr id="10335" name="Google Shape;10335;p14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6" name="Google Shape;10336;p14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7" name="Google Shape;10337;p14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8" name="Google Shape;10338;p14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39" name="Google Shape;10339;p14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40" name="Google Shape;10340;p148"/>
          <p:cNvGrpSpPr/>
          <p:nvPr/>
        </p:nvGrpSpPr>
        <p:grpSpPr>
          <a:xfrm>
            <a:off x="3755839" y="3981593"/>
            <a:ext cx="340256" cy="279669"/>
            <a:chOff x="6234950" y="3255925"/>
            <a:chExt cx="483250" cy="397200"/>
          </a:xfrm>
        </p:grpSpPr>
        <p:sp>
          <p:nvSpPr>
            <p:cNvPr id="10341" name="Google Shape;10341;p14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2" name="Google Shape;10342;p14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3" name="Google Shape;10343;p14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4" name="Google Shape;10344;p14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5" name="Google Shape;10345;p14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6" name="Google Shape;10346;p14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47" name="Google Shape;10347;p148"/>
          <p:cNvGrpSpPr/>
          <p:nvPr/>
        </p:nvGrpSpPr>
        <p:grpSpPr>
          <a:xfrm>
            <a:off x="5051107" y="3125970"/>
            <a:ext cx="318042" cy="339253"/>
            <a:chOff x="914900" y="3806450"/>
            <a:chExt cx="451700" cy="481825"/>
          </a:xfrm>
        </p:grpSpPr>
        <p:sp>
          <p:nvSpPr>
            <p:cNvPr id="10348" name="Google Shape;10348;p14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49" name="Google Shape;10349;p14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0" name="Google Shape;10350;p14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1" name="Google Shape;10351;p14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2" name="Google Shape;10352;p14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53" name="Google Shape;10353;p148"/>
          <p:cNvGrpSpPr/>
          <p:nvPr/>
        </p:nvGrpSpPr>
        <p:grpSpPr>
          <a:xfrm>
            <a:off x="5470028" y="3125785"/>
            <a:ext cx="346347" cy="339623"/>
            <a:chOff x="1490050" y="3805975"/>
            <a:chExt cx="491900" cy="482350"/>
          </a:xfrm>
        </p:grpSpPr>
        <p:sp>
          <p:nvSpPr>
            <p:cNvPr id="10354" name="Google Shape;10354;p14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5" name="Google Shape;10355;p14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6" name="Google Shape;10356;p14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7" name="Google Shape;10357;p14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58" name="Google Shape;10358;p148"/>
          <p:cNvGrpSpPr/>
          <p:nvPr/>
        </p:nvGrpSpPr>
        <p:grpSpPr>
          <a:xfrm>
            <a:off x="5893896" y="3125970"/>
            <a:ext cx="311899" cy="339253"/>
            <a:chOff x="2104275" y="3806450"/>
            <a:chExt cx="442975" cy="481825"/>
          </a:xfrm>
        </p:grpSpPr>
        <p:sp>
          <p:nvSpPr>
            <p:cNvPr id="10359" name="Google Shape;10359;p14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0" name="Google Shape;10360;p14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61" name="Google Shape;10361;p148"/>
          <p:cNvGrpSpPr/>
          <p:nvPr/>
        </p:nvGrpSpPr>
        <p:grpSpPr>
          <a:xfrm>
            <a:off x="6317413" y="3125970"/>
            <a:ext cx="293416" cy="339253"/>
            <a:chOff x="2710875" y="3806450"/>
            <a:chExt cx="416725" cy="481825"/>
          </a:xfrm>
        </p:grpSpPr>
        <p:sp>
          <p:nvSpPr>
            <p:cNvPr id="10362" name="Google Shape;10362;p14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3" name="Google Shape;10363;p14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64" name="Google Shape;10364;p148"/>
          <p:cNvGrpSpPr/>
          <p:nvPr/>
        </p:nvGrpSpPr>
        <p:grpSpPr>
          <a:xfrm>
            <a:off x="6712457" y="3166412"/>
            <a:ext cx="339253" cy="258369"/>
            <a:chOff x="3271200" y="3863875"/>
            <a:chExt cx="481825" cy="366950"/>
          </a:xfrm>
        </p:grpSpPr>
        <p:sp>
          <p:nvSpPr>
            <p:cNvPr id="10365" name="Google Shape;10365;p14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6" name="Google Shape;10366;p14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67" name="Google Shape;10367;p148"/>
          <p:cNvGrpSpPr/>
          <p:nvPr/>
        </p:nvGrpSpPr>
        <p:grpSpPr>
          <a:xfrm>
            <a:off x="7147952" y="3126199"/>
            <a:ext cx="295528" cy="338795"/>
            <a:chOff x="3895050" y="3806775"/>
            <a:chExt cx="419725" cy="481175"/>
          </a:xfrm>
        </p:grpSpPr>
        <p:sp>
          <p:nvSpPr>
            <p:cNvPr id="10368" name="Google Shape;10368;p14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9" name="Google Shape;10369;p14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70" name="Google Shape;10370;p148"/>
          <p:cNvGrpSpPr/>
          <p:nvPr/>
        </p:nvGrpSpPr>
        <p:grpSpPr>
          <a:xfrm>
            <a:off x="7551234" y="3125979"/>
            <a:ext cx="336296" cy="339235"/>
            <a:chOff x="4464775" y="3806475"/>
            <a:chExt cx="477625" cy="481800"/>
          </a:xfrm>
        </p:grpSpPr>
        <p:sp>
          <p:nvSpPr>
            <p:cNvPr id="10371" name="Google Shape;10371;p14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2" name="Google Shape;10372;p14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3" name="Google Shape;10373;p14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4" name="Google Shape;10374;p14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5" name="Google Shape;10375;p14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6" name="Google Shape;10376;p14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77" name="Google Shape;10377;p148"/>
          <p:cNvGrpSpPr/>
          <p:nvPr/>
        </p:nvGrpSpPr>
        <p:grpSpPr>
          <a:xfrm>
            <a:off x="7974679" y="3125970"/>
            <a:ext cx="339253" cy="339253"/>
            <a:chOff x="5049725" y="3806450"/>
            <a:chExt cx="481825" cy="481825"/>
          </a:xfrm>
        </p:grpSpPr>
        <p:sp>
          <p:nvSpPr>
            <p:cNvPr id="10378" name="Google Shape;10378;p14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9" name="Google Shape;10379;p14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0" name="Google Shape;10380;p14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81" name="Google Shape;10381;p148"/>
          <p:cNvGrpSpPr/>
          <p:nvPr/>
        </p:nvGrpSpPr>
        <p:grpSpPr>
          <a:xfrm>
            <a:off x="1461983" y="3951798"/>
            <a:ext cx="339253" cy="339253"/>
            <a:chOff x="5651375" y="3806450"/>
            <a:chExt cx="481825" cy="481825"/>
          </a:xfrm>
        </p:grpSpPr>
        <p:sp>
          <p:nvSpPr>
            <p:cNvPr id="10382" name="Google Shape;10382;p14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3" name="Google Shape;10383;p14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4" name="Google Shape;10384;p14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5" name="Google Shape;10385;p14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86" name="Google Shape;10386;p148"/>
          <p:cNvGrpSpPr/>
          <p:nvPr/>
        </p:nvGrpSpPr>
        <p:grpSpPr>
          <a:xfrm>
            <a:off x="3360663" y="3953787"/>
            <a:ext cx="298503" cy="335275"/>
            <a:chOff x="6264300" y="3809300"/>
            <a:chExt cx="423950" cy="476175"/>
          </a:xfrm>
        </p:grpSpPr>
        <p:sp>
          <p:nvSpPr>
            <p:cNvPr id="10387" name="Google Shape;10387;p14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8" name="Google Shape;10388;p14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89" name="Google Shape;10389;p14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90" name="Google Shape;10390;p148"/>
          <p:cNvGrpSpPr/>
          <p:nvPr/>
        </p:nvGrpSpPr>
        <p:grpSpPr>
          <a:xfrm>
            <a:off x="5039841" y="3538881"/>
            <a:ext cx="340573" cy="339271"/>
            <a:chOff x="898875" y="4399275"/>
            <a:chExt cx="483700" cy="481850"/>
          </a:xfrm>
        </p:grpSpPr>
        <p:sp>
          <p:nvSpPr>
            <p:cNvPr id="10391" name="Google Shape;10391;p1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2" name="Google Shape;10392;p14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3" name="Google Shape;10393;p1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4" name="Google Shape;10394;p1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5" name="Google Shape;10395;p1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6" name="Google Shape;10396;p1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7" name="Google Shape;10397;p1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98" name="Google Shape;10398;p1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99" name="Google Shape;10399;p148"/>
          <p:cNvGrpSpPr/>
          <p:nvPr/>
        </p:nvGrpSpPr>
        <p:grpSpPr>
          <a:xfrm>
            <a:off x="5473575" y="3554133"/>
            <a:ext cx="339253" cy="308765"/>
            <a:chOff x="1492675" y="4420975"/>
            <a:chExt cx="481825" cy="438525"/>
          </a:xfrm>
        </p:grpSpPr>
        <p:sp>
          <p:nvSpPr>
            <p:cNvPr id="10400" name="Google Shape;10400;p14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1" name="Google Shape;10401;p14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2" name="Google Shape;10402;p14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3" name="Google Shape;10403;p14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4" name="Google Shape;10404;p14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05" name="Google Shape;10405;p148"/>
          <p:cNvGrpSpPr/>
          <p:nvPr/>
        </p:nvGrpSpPr>
        <p:grpSpPr>
          <a:xfrm>
            <a:off x="5878556" y="3539558"/>
            <a:ext cx="342580" cy="337915"/>
            <a:chOff x="2084100" y="4400250"/>
            <a:chExt cx="486550" cy="479925"/>
          </a:xfrm>
        </p:grpSpPr>
        <p:sp>
          <p:nvSpPr>
            <p:cNvPr id="10406" name="Google Shape;10406;p14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7" name="Google Shape;10407;p14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8" name="Google Shape;10408;p14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9" name="Google Shape;10409;p14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0" name="Google Shape;10410;p14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1" name="Google Shape;10411;p14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12" name="Google Shape;10412;p148"/>
          <p:cNvGrpSpPr/>
          <p:nvPr/>
        </p:nvGrpSpPr>
        <p:grpSpPr>
          <a:xfrm>
            <a:off x="6315036" y="3538907"/>
            <a:ext cx="298169" cy="339218"/>
            <a:chOff x="2707950" y="4399325"/>
            <a:chExt cx="423475" cy="481775"/>
          </a:xfrm>
        </p:grpSpPr>
        <p:sp>
          <p:nvSpPr>
            <p:cNvPr id="10413" name="Google Shape;10413;p14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4" name="Google Shape;10414;p14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5" name="Google Shape;10415;p14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6" name="Google Shape;10416;p14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7" name="Google Shape;10417;p14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8" name="Google Shape;10418;p14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9" name="Google Shape;10419;p14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0" name="Google Shape;10420;p14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1" name="Google Shape;10421;p14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2" name="Google Shape;10422;p14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3" name="Google Shape;10423;p14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4" name="Google Shape;10424;p14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25" name="Google Shape;10425;p148"/>
          <p:cNvGrpSpPr/>
          <p:nvPr/>
        </p:nvGrpSpPr>
        <p:grpSpPr>
          <a:xfrm>
            <a:off x="6744555" y="3538881"/>
            <a:ext cx="275057" cy="339271"/>
            <a:chOff x="3330525" y="4399275"/>
            <a:chExt cx="390650" cy="481850"/>
          </a:xfrm>
        </p:grpSpPr>
        <p:sp>
          <p:nvSpPr>
            <p:cNvPr id="10426" name="Google Shape;10426;p14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7" name="Google Shape;10427;p14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8" name="Google Shape;10428;p14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29" name="Google Shape;10429;p14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0" name="Google Shape;10430;p14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1" name="Google Shape;10431;p14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2" name="Google Shape;10432;p14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33" name="Google Shape;10433;p148"/>
          <p:cNvGrpSpPr/>
          <p:nvPr/>
        </p:nvGrpSpPr>
        <p:grpSpPr>
          <a:xfrm>
            <a:off x="7169084" y="3538890"/>
            <a:ext cx="253265" cy="339253"/>
            <a:chOff x="3938800" y="4399275"/>
            <a:chExt cx="359700" cy="481825"/>
          </a:xfrm>
        </p:grpSpPr>
        <p:sp>
          <p:nvSpPr>
            <p:cNvPr id="10434" name="Google Shape;10434;p14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5" name="Google Shape;10435;p14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6" name="Google Shape;10436;p14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7" name="Google Shape;10437;p14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38" name="Google Shape;10438;p14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39" name="Google Shape;10439;p148"/>
          <p:cNvGrpSpPr/>
          <p:nvPr/>
        </p:nvGrpSpPr>
        <p:grpSpPr>
          <a:xfrm>
            <a:off x="7639862" y="3538890"/>
            <a:ext cx="159039" cy="339253"/>
            <a:chOff x="4584850" y="4399275"/>
            <a:chExt cx="225875" cy="481825"/>
          </a:xfrm>
        </p:grpSpPr>
        <p:sp>
          <p:nvSpPr>
            <p:cNvPr id="10440" name="Google Shape;10440;p14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41" name="Google Shape;10441;p14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442" name="Google Shape;10442;p14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0443" name="Google Shape;10443;p148"/>
          <p:cNvGrpSpPr/>
          <p:nvPr/>
        </p:nvGrpSpPr>
        <p:grpSpPr>
          <a:xfrm>
            <a:off x="1049680" y="3951795"/>
            <a:ext cx="339253" cy="339253"/>
            <a:chOff x="5642550" y="4399275"/>
            <a:chExt cx="481825" cy="481825"/>
          </a:xfrm>
        </p:grpSpPr>
        <p:sp>
          <p:nvSpPr>
            <p:cNvPr id="10444" name="Google Shape;10444;p14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45" name="Google Shape;10445;p14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46" name="Google Shape;10446;p148"/>
          <p:cNvGrpSpPr/>
          <p:nvPr/>
        </p:nvGrpSpPr>
        <p:grpSpPr>
          <a:xfrm>
            <a:off x="2859815" y="3963703"/>
            <a:ext cx="363316" cy="315437"/>
            <a:chOff x="6218300" y="4416175"/>
            <a:chExt cx="516000" cy="448000"/>
          </a:xfrm>
        </p:grpSpPr>
        <p:sp>
          <p:nvSpPr>
            <p:cNvPr id="10447" name="Google Shape;10447;p14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48" name="Google Shape;10448;p14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49" name="Google Shape;10449;p14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50" name="Google Shape;10450;p148"/>
          <p:cNvGrpSpPr/>
          <p:nvPr/>
        </p:nvGrpSpPr>
        <p:grpSpPr>
          <a:xfrm>
            <a:off x="5918879" y="3951792"/>
            <a:ext cx="339253" cy="339253"/>
            <a:chOff x="899850" y="4992125"/>
            <a:chExt cx="481825" cy="481825"/>
          </a:xfrm>
        </p:grpSpPr>
        <p:sp>
          <p:nvSpPr>
            <p:cNvPr id="10451" name="Google Shape;10451;p14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52" name="Google Shape;10452;p14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53" name="Google Shape;10453;p14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54" name="Google Shape;10454;p148"/>
          <p:cNvGrpSpPr/>
          <p:nvPr/>
        </p:nvGrpSpPr>
        <p:grpSpPr>
          <a:xfrm>
            <a:off x="5461708" y="3951792"/>
            <a:ext cx="339253" cy="339253"/>
            <a:chOff x="1492675" y="4992125"/>
            <a:chExt cx="481825" cy="481825"/>
          </a:xfrm>
        </p:grpSpPr>
        <p:sp>
          <p:nvSpPr>
            <p:cNvPr id="10455" name="Google Shape;10455;p14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56" name="Google Shape;10456;p14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57" name="Google Shape;10457;p148"/>
          <p:cNvGrpSpPr/>
          <p:nvPr/>
        </p:nvGrpSpPr>
        <p:grpSpPr>
          <a:xfrm>
            <a:off x="5004462" y="3951792"/>
            <a:ext cx="339253" cy="339253"/>
            <a:chOff x="2085525" y="4992125"/>
            <a:chExt cx="481825" cy="481825"/>
          </a:xfrm>
        </p:grpSpPr>
        <p:sp>
          <p:nvSpPr>
            <p:cNvPr id="10458" name="Google Shape;10458;p14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59" name="Google Shape;10459;p14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60" name="Google Shape;10460;p148"/>
          <p:cNvGrpSpPr/>
          <p:nvPr/>
        </p:nvGrpSpPr>
        <p:grpSpPr>
          <a:xfrm>
            <a:off x="6833221" y="3951792"/>
            <a:ext cx="339253" cy="339253"/>
            <a:chOff x="2678350" y="4992125"/>
            <a:chExt cx="481825" cy="481825"/>
          </a:xfrm>
        </p:grpSpPr>
        <p:sp>
          <p:nvSpPr>
            <p:cNvPr id="10461" name="Google Shape;10461;p14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2" name="Google Shape;10462;p14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3" name="Google Shape;10463;p14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64" name="Google Shape;10464;p148"/>
          <p:cNvGrpSpPr/>
          <p:nvPr/>
        </p:nvGrpSpPr>
        <p:grpSpPr>
          <a:xfrm>
            <a:off x="4628816" y="3951792"/>
            <a:ext cx="339253" cy="339253"/>
            <a:chOff x="3271200" y="4992125"/>
            <a:chExt cx="481825" cy="481825"/>
          </a:xfrm>
        </p:grpSpPr>
        <p:sp>
          <p:nvSpPr>
            <p:cNvPr id="10465" name="Google Shape;10465;p14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6" name="Google Shape;10466;p14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67" name="Google Shape;10467;p14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68" name="Google Shape;10468;p148"/>
          <p:cNvGrpSpPr/>
          <p:nvPr/>
        </p:nvGrpSpPr>
        <p:grpSpPr>
          <a:xfrm>
            <a:off x="7290263" y="3952822"/>
            <a:ext cx="339411" cy="337193"/>
            <a:chOff x="3863900" y="4993625"/>
            <a:chExt cx="482050" cy="478900"/>
          </a:xfrm>
        </p:grpSpPr>
        <p:sp>
          <p:nvSpPr>
            <p:cNvPr id="10469" name="Google Shape;10469;p14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0" name="Google Shape;10470;p14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1" name="Google Shape;10471;p14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2" name="Google Shape;10472;p14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73" name="Google Shape;10473;p148"/>
          <p:cNvGrpSpPr/>
          <p:nvPr/>
        </p:nvGrpSpPr>
        <p:grpSpPr>
          <a:xfrm>
            <a:off x="7747437" y="3952822"/>
            <a:ext cx="339411" cy="337193"/>
            <a:chOff x="4456725" y="4993625"/>
            <a:chExt cx="482050" cy="478900"/>
          </a:xfrm>
        </p:grpSpPr>
        <p:sp>
          <p:nvSpPr>
            <p:cNvPr id="10474" name="Google Shape;10474;p14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5" name="Google Shape;10475;p14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6" name="Google Shape;10476;p14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77" name="Google Shape;10477;p14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78" name="Google Shape;10478;p148"/>
          <p:cNvGrpSpPr/>
          <p:nvPr/>
        </p:nvGrpSpPr>
        <p:grpSpPr>
          <a:xfrm>
            <a:off x="6376030" y="3952813"/>
            <a:ext cx="339411" cy="337211"/>
            <a:chOff x="5049575" y="4993600"/>
            <a:chExt cx="482050" cy="478925"/>
          </a:xfrm>
        </p:grpSpPr>
        <p:sp>
          <p:nvSpPr>
            <p:cNvPr id="10479" name="Google Shape;10479;p14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80" name="Google Shape;10480;p14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81" name="Google Shape;10481;p14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82" name="Google Shape;10482;p14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0483" name="Google Shape;10483;p14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10484" name="Google Shape;10484;p14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88" name="Shape 10488"/>
        <p:cNvGrpSpPr/>
        <p:nvPr/>
      </p:nvGrpSpPr>
      <p:grpSpPr>
        <a:xfrm>
          <a:off x="0" y="0"/>
          <a:ext cx="0" cy="0"/>
          <a:chOff x="0" y="0"/>
          <a:chExt cx="0" cy="0"/>
        </a:xfrm>
      </p:grpSpPr>
      <p:grpSp>
        <p:nvGrpSpPr>
          <p:cNvPr id="10489" name="Google Shape;10489;p149"/>
          <p:cNvGrpSpPr/>
          <p:nvPr/>
        </p:nvGrpSpPr>
        <p:grpSpPr>
          <a:xfrm>
            <a:off x="876361" y="1308054"/>
            <a:ext cx="322099" cy="370529"/>
            <a:chOff x="-42971725" y="3217825"/>
            <a:chExt cx="275675" cy="317125"/>
          </a:xfrm>
        </p:grpSpPr>
        <p:sp>
          <p:nvSpPr>
            <p:cNvPr id="10490" name="Google Shape;10490;p14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14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14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3" name="Google Shape;10493;p149"/>
          <p:cNvGrpSpPr/>
          <p:nvPr/>
        </p:nvGrpSpPr>
        <p:grpSpPr>
          <a:xfrm>
            <a:off x="848276" y="1776710"/>
            <a:ext cx="378270" cy="337551"/>
            <a:chOff x="-42996150" y="3612600"/>
            <a:chExt cx="323750" cy="288900"/>
          </a:xfrm>
        </p:grpSpPr>
        <p:sp>
          <p:nvSpPr>
            <p:cNvPr id="10494" name="Google Shape;10494;p14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14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14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7" name="Google Shape;10497;p149"/>
          <p:cNvGrpSpPr/>
          <p:nvPr/>
        </p:nvGrpSpPr>
        <p:grpSpPr>
          <a:xfrm>
            <a:off x="851036" y="2186080"/>
            <a:ext cx="372749" cy="370909"/>
            <a:chOff x="-42994575" y="3950300"/>
            <a:chExt cx="319025" cy="317450"/>
          </a:xfrm>
        </p:grpSpPr>
        <p:sp>
          <p:nvSpPr>
            <p:cNvPr id="10498" name="Google Shape;10498;p14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14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4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1" name="Google Shape;10501;p149"/>
          <p:cNvGrpSpPr/>
          <p:nvPr/>
        </p:nvGrpSpPr>
        <p:grpSpPr>
          <a:xfrm>
            <a:off x="3004431" y="1332912"/>
            <a:ext cx="371785" cy="370879"/>
            <a:chOff x="-41111350" y="3239100"/>
            <a:chExt cx="318200" cy="317425"/>
          </a:xfrm>
        </p:grpSpPr>
        <p:sp>
          <p:nvSpPr>
            <p:cNvPr id="10502" name="Google Shape;10502;p14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14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14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14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6" name="Google Shape;10506;p149"/>
          <p:cNvGrpSpPr/>
          <p:nvPr/>
        </p:nvGrpSpPr>
        <p:grpSpPr>
          <a:xfrm>
            <a:off x="3000751" y="1768444"/>
            <a:ext cx="379146" cy="370967"/>
            <a:chOff x="-41117650" y="3605525"/>
            <a:chExt cx="324500" cy="317500"/>
          </a:xfrm>
        </p:grpSpPr>
        <p:sp>
          <p:nvSpPr>
            <p:cNvPr id="10507" name="Google Shape;10507;p14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14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14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0" name="Google Shape;10510;p14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1" name="Google Shape;10511;p149"/>
          <p:cNvGrpSpPr/>
          <p:nvPr/>
        </p:nvGrpSpPr>
        <p:grpSpPr>
          <a:xfrm>
            <a:off x="1827005" y="2659967"/>
            <a:ext cx="216271" cy="371814"/>
            <a:chOff x="-39205300" y="3220175"/>
            <a:chExt cx="185100" cy="318225"/>
          </a:xfrm>
        </p:grpSpPr>
        <p:sp>
          <p:nvSpPr>
            <p:cNvPr id="10512" name="Google Shape;10512;p14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14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4" name="Google Shape;10514;p149"/>
          <p:cNvGrpSpPr/>
          <p:nvPr/>
        </p:nvGrpSpPr>
        <p:grpSpPr>
          <a:xfrm>
            <a:off x="1792533" y="3120038"/>
            <a:ext cx="300016" cy="369273"/>
            <a:chOff x="-39248625" y="3588600"/>
            <a:chExt cx="256775" cy="316050"/>
          </a:xfrm>
        </p:grpSpPr>
        <p:sp>
          <p:nvSpPr>
            <p:cNvPr id="10515" name="Google Shape;10515;p14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14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7" name="Google Shape;10517;p14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14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9" name="Google Shape;10519;p149"/>
          <p:cNvGrpSpPr/>
          <p:nvPr/>
        </p:nvGrpSpPr>
        <p:grpSpPr>
          <a:xfrm>
            <a:off x="1243246" y="1308054"/>
            <a:ext cx="429504" cy="370879"/>
            <a:chOff x="-42651700" y="3217825"/>
            <a:chExt cx="367600" cy="317425"/>
          </a:xfrm>
        </p:grpSpPr>
        <p:sp>
          <p:nvSpPr>
            <p:cNvPr id="10520" name="Google Shape;10520;p14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14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14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14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4" name="Google Shape;10524;p149"/>
          <p:cNvGrpSpPr/>
          <p:nvPr/>
        </p:nvGrpSpPr>
        <p:grpSpPr>
          <a:xfrm>
            <a:off x="1278678" y="1747704"/>
            <a:ext cx="358640" cy="363226"/>
            <a:chOff x="-42617300" y="3587775"/>
            <a:chExt cx="306950" cy="310875"/>
          </a:xfrm>
        </p:grpSpPr>
        <p:sp>
          <p:nvSpPr>
            <p:cNvPr id="10525" name="Google Shape;10525;p14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14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7" name="Google Shape;10527;p14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28" name="Google Shape;10528;p149"/>
          <p:cNvGrpSpPr/>
          <p:nvPr/>
        </p:nvGrpSpPr>
        <p:grpSpPr>
          <a:xfrm>
            <a:off x="3450506" y="1332445"/>
            <a:ext cx="376926" cy="370324"/>
            <a:chOff x="-40748275" y="3238700"/>
            <a:chExt cx="322600" cy="316950"/>
          </a:xfrm>
        </p:grpSpPr>
        <p:sp>
          <p:nvSpPr>
            <p:cNvPr id="10529" name="Google Shape;10529;p14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14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14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14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14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14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5" name="Google Shape;10535;p149"/>
          <p:cNvGrpSpPr/>
          <p:nvPr/>
        </p:nvGrpSpPr>
        <p:grpSpPr>
          <a:xfrm>
            <a:off x="3453062" y="1800429"/>
            <a:ext cx="371814" cy="338690"/>
            <a:chOff x="-40745125" y="3632900"/>
            <a:chExt cx="318225" cy="289875"/>
          </a:xfrm>
        </p:grpSpPr>
        <p:sp>
          <p:nvSpPr>
            <p:cNvPr id="10536" name="Google Shape;10536;p14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14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14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14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14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14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14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3" name="Google Shape;10543;p149"/>
          <p:cNvGrpSpPr/>
          <p:nvPr/>
        </p:nvGrpSpPr>
        <p:grpSpPr>
          <a:xfrm>
            <a:off x="3457209" y="2211639"/>
            <a:ext cx="363518" cy="370178"/>
            <a:chOff x="-40742750" y="3972175"/>
            <a:chExt cx="311125" cy="316825"/>
          </a:xfrm>
        </p:grpSpPr>
        <p:sp>
          <p:nvSpPr>
            <p:cNvPr id="10544" name="Google Shape;10544;p14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14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6" name="Google Shape;10546;p149"/>
          <p:cNvGrpSpPr/>
          <p:nvPr/>
        </p:nvGrpSpPr>
        <p:grpSpPr>
          <a:xfrm>
            <a:off x="2239871" y="2661807"/>
            <a:ext cx="266892" cy="369974"/>
            <a:chOff x="-38860325" y="3221750"/>
            <a:chExt cx="228425" cy="316650"/>
          </a:xfrm>
        </p:grpSpPr>
        <p:sp>
          <p:nvSpPr>
            <p:cNvPr id="10547" name="Google Shape;10547;p14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14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14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14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1" name="Google Shape;10551;p149"/>
          <p:cNvGrpSpPr/>
          <p:nvPr/>
        </p:nvGrpSpPr>
        <p:grpSpPr>
          <a:xfrm>
            <a:off x="2190678" y="3123864"/>
            <a:ext cx="380081" cy="367111"/>
            <a:chOff x="-38905225" y="3591875"/>
            <a:chExt cx="325300" cy="314200"/>
          </a:xfrm>
        </p:grpSpPr>
        <p:sp>
          <p:nvSpPr>
            <p:cNvPr id="10552" name="Google Shape;10552;p14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14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14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5" name="Google Shape;10555;p14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6" name="Google Shape;10556;p149"/>
          <p:cNvGrpSpPr/>
          <p:nvPr/>
        </p:nvGrpSpPr>
        <p:grpSpPr>
          <a:xfrm>
            <a:off x="3997427" y="3108944"/>
            <a:ext cx="290815" cy="369740"/>
            <a:chOff x="-37370925" y="3579105"/>
            <a:chExt cx="248900" cy="316450"/>
          </a:xfrm>
        </p:grpSpPr>
        <p:sp>
          <p:nvSpPr>
            <p:cNvPr id="10557" name="Google Shape;10557;p14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14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9" name="Google Shape;10559;p14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14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1" name="Google Shape;10561;p149"/>
          <p:cNvGrpSpPr/>
          <p:nvPr/>
        </p:nvGrpSpPr>
        <p:grpSpPr>
          <a:xfrm>
            <a:off x="1690803" y="2187015"/>
            <a:ext cx="371814" cy="369974"/>
            <a:chOff x="-42259725" y="3951100"/>
            <a:chExt cx="318225" cy="316650"/>
          </a:xfrm>
        </p:grpSpPr>
        <p:sp>
          <p:nvSpPr>
            <p:cNvPr id="10562" name="Google Shape;10562;p14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14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4" name="Google Shape;10564;p149"/>
          <p:cNvGrpSpPr/>
          <p:nvPr/>
        </p:nvGrpSpPr>
        <p:grpSpPr>
          <a:xfrm>
            <a:off x="3889164" y="1366036"/>
            <a:ext cx="370879" cy="337755"/>
            <a:chOff x="-40378075" y="3267450"/>
            <a:chExt cx="317425" cy="289075"/>
          </a:xfrm>
        </p:grpSpPr>
        <p:sp>
          <p:nvSpPr>
            <p:cNvPr id="10565" name="Google Shape;10565;p14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14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14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14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149"/>
          <p:cNvGrpSpPr/>
          <p:nvPr/>
        </p:nvGrpSpPr>
        <p:grpSpPr>
          <a:xfrm>
            <a:off x="3892830" y="1767304"/>
            <a:ext cx="363548" cy="369974"/>
            <a:chOff x="-40372575" y="3604550"/>
            <a:chExt cx="311150" cy="316650"/>
          </a:xfrm>
        </p:grpSpPr>
        <p:sp>
          <p:nvSpPr>
            <p:cNvPr id="10570" name="Google Shape;10570;p14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14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14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3" name="Google Shape;10573;p14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4" name="Google Shape;10574;p149"/>
          <p:cNvGrpSpPr/>
          <p:nvPr/>
        </p:nvGrpSpPr>
        <p:grpSpPr>
          <a:xfrm>
            <a:off x="2616780" y="2659967"/>
            <a:ext cx="399038" cy="372165"/>
            <a:chOff x="-38542250" y="3220175"/>
            <a:chExt cx="341525" cy="318525"/>
          </a:xfrm>
        </p:grpSpPr>
        <p:sp>
          <p:nvSpPr>
            <p:cNvPr id="10575" name="Google Shape;10575;p14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14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14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8" name="Google Shape;10578;p149"/>
          <p:cNvGrpSpPr/>
          <p:nvPr/>
        </p:nvGrpSpPr>
        <p:grpSpPr>
          <a:xfrm>
            <a:off x="2638712" y="3119337"/>
            <a:ext cx="369974" cy="369068"/>
            <a:chOff x="-38537400" y="3588000"/>
            <a:chExt cx="316650" cy="315875"/>
          </a:xfrm>
        </p:grpSpPr>
        <p:sp>
          <p:nvSpPr>
            <p:cNvPr id="10579" name="Google Shape;10579;p14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14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14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14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3" name="Google Shape;10583;p149"/>
          <p:cNvGrpSpPr/>
          <p:nvPr/>
        </p:nvGrpSpPr>
        <p:grpSpPr>
          <a:xfrm>
            <a:off x="2637792" y="3576866"/>
            <a:ext cx="371814" cy="369974"/>
            <a:chOff x="-38538975" y="3954250"/>
            <a:chExt cx="318225" cy="316650"/>
          </a:xfrm>
        </p:grpSpPr>
        <p:sp>
          <p:nvSpPr>
            <p:cNvPr id="10584" name="Google Shape;10584;p14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14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6" name="Google Shape;10586;p149"/>
          <p:cNvGrpSpPr/>
          <p:nvPr/>
        </p:nvGrpSpPr>
        <p:grpSpPr>
          <a:xfrm>
            <a:off x="3955104" y="3571793"/>
            <a:ext cx="375465" cy="371814"/>
            <a:chOff x="-37385100" y="3949908"/>
            <a:chExt cx="321350" cy="318225"/>
          </a:xfrm>
        </p:grpSpPr>
        <p:sp>
          <p:nvSpPr>
            <p:cNvPr id="10587" name="Google Shape;10587;p14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14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9" name="Google Shape;10589;p149"/>
          <p:cNvGrpSpPr/>
          <p:nvPr/>
        </p:nvGrpSpPr>
        <p:grpSpPr>
          <a:xfrm>
            <a:off x="2130763" y="1307353"/>
            <a:ext cx="370909" cy="370675"/>
            <a:chOff x="-41895050" y="3217225"/>
            <a:chExt cx="317450" cy="317250"/>
          </a:xfrm>
        </p:grpSpPr>
        <p:sp>
          <p:nvSpPr>
            <p:cNvPr id="10590" name="Google Shape;10590;p14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14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14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14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14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149"/>
          <p:cNvGrpSpPr/>
          <p:nvPr/>
        </p:nvGrpSpPr>
        <p:grpSpPr>
          <a:xfrm>
            <a:off x="2130310" y="1744287"/>
            <a:ext cx="371814" cy="369974"/>
            <a:chOff x="-41893475" y="3584850"/>
            <a:chExt cx="318225" cy="316650"/>
          </a:xfrm>
        </p:grpSpPr>
        <p:sp>
          <p:nvSpPr>
            <p:cNvPr id="10596" name="Google Shape;10596;p14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14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14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14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0" name="Google Shape;10600;p14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14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2" name="Google Shape;10602;p149"/>
          <p:cNvGrpSpPr/>
          <p:nvPr/>
        </p:nvGrpSpPr>
        <p:grpSpPr>
          <a:xfrm>
            <a:off x="900338" y="3139579"/>
            <a:ext cx="337522" cy="370909"/>
            <a:chOff x="-39998250" y="3605325"/>
            <a:chExt cx="288875" cy="317450"/>
          </a:xfrm>
        </p:grpSpPr>
        <p:sp>
          <p:nvSpPr>
            <p:cNvPr id="10603" name="Google Shape;10603;p14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14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5" name="Google Shape;10605;p149"/>
          <p:cNvGrpSpPr/>
          <p:nvPr/>
        </p:nvGrpSpPr>
        <p:grpSpPr>
          <a:xfrm>
            <a:off x="884112" y="3598043"/>
            <a:ext cx="369974" cy="369945"/>
            <a:chOff x="-40011050" y="3972375"/>
            <a:chExt cx="316650" cy="316625"/>
          </a:xfrm>
        </p:grpSpPr>
        <p:sp>
          <p:nvSpPr>
            <p:cNvPr id="10606" name="Google Shape;10606;p14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14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8" name="Google Shape;10608;p149"/>
          <p:cNvGrpSpPr/>
          <p:nvPr/>
        </p:nvGrpSpPr>
        <p:grpSpPr>
          <a:xfrm>
            <a:off x="3116043" y="2662742"/>
            <a:ext cx="266921" cy="369039"/>
            <a:chOff x="-38129425" y="3222550"/>
            <a:chExt cx="228450" cy="315850"/>
          </a:xfrm>
        </p:grpSpPr>
        <p:sp>
          <p:nvSpPr>
            <p:cNvPr id="10609" name="Google Shape;10609;p14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14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149"/>
          <p:cNvGrpSpPr/>
          <p:nvPr/>
        </p:nvGrpSpPr>
        <p:grpSpPr>
          <a:xfrm>
            <a:off x="3071012" y="3119337"/>
            <a:ext cx="371785" cy="369974"/>
            <a:chOff x="-38172725" y="3588000"/>
            <a:chExt cx="318200" cy="316650"/>
          </a:xfrm>
        </p:grpSpPr>
        <p:sp>
          <p:nvSpPr>
            <p:cNvPr id="10612" name="Google Shape;10612;p14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14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14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14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14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14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14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14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0" name="Google Shape;10620;p149"/>
          <p:cNvGrpSpPr/>
          <p:nvPr/>
        </p:nvGrpSpPr>
        <p:grpSpPr>
          <a:xfrm>
            <a:off x="3146914" y="3577772"/>
            <a:ext cx="219981" cy="369974"/>
            <a:chOff x="-38109725" y="3955025"/>
            <a:chExt cx="188275" cy="316650"/>
          </a:xfrm>
        </p:grpSpPr>
        <p:sp>
          <p:nvSpPr>
            <p:cNvPr id="10621" name="Google Shape;10621;p14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14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3" name="Google Shape;10623;p14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4" name="Google Shape;10624;p149"/>
          <p:cNvGrpSpPr/>
          <p:nvPr/>
        </p:nvGrpSpPr>
        <p:grpSpPr>
          <a:xfrm>
            <a:off x="2562313" y="1309193"/>
            <a:ext cx="373654" cy="369068"/>
            <a:chOff x="-41530375" y="3218800"/>
            <a:chExt cx="319800" cy="315875"/>
          </a:xfrm>
        </p:grpSpPr>
        <p:sp>
          <p:nvSpPr>
            <p:cNvPr id="10625" name="Google Shape;10625;p14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14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7" name="Google Shape;10627;p149"/>
          <p:cNvGrpSpPr/>
          <p:nvPr/>
        </p:nvGrpSpPr>
        <p:grpSpPr>
          <a:xfrm>
            <a:off x="2564607" y="1824351"/>
            <a:ext cx="369068" cy="289004"/>
            <a:chOff x="-41526450" y="3653375"/>
            <a:chExt cx="315875" cy="247350"/>
          </a:xfrm>
        </p:grpSpPr>
        <p:sp>
          <p:nvSpPr>
            <p:cNvPr id="10628" name="Google Shape;10628;p14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14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0" name="Google Shape;10630;p149"/>
          <p:cNvGrpSpPr/>
          <p:nvPr/>
        </p:nvGrpSpPr>
        <p:grpSpPr>
          <a:xfrm>
            <a:off x="2565994" y="2187015"/>
            <a:ext cx="366293" cy="369974"/>
            <a:chOff x="-41526450" y="3951100"/>
            <a:chExt cx="313500" cy="316650"/>
          </a:xfrm>
        </p:grpSpPr>
        <p:sp>
          <p:nvSpPr>
            <p:cNvPr id="10631" name="Google Shape;10631;p14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14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14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4" name="Google Shape;10634;p149"/>
          <p:cNvGrpSpPr/>
          <p:nvPr/>
        </p:nvGrpSpPr>
        <p:grpSpPr>
          <a:xfrm>
            <a:off x="1331249" y="2681144"/>
            <a:ext cx="339595" cy="371814"/>
            <a:chOff x="-39625900" y="3238300"/>
            <a:chExt cx="290650" cy="318225"/>
          </a:xfrm>
        </p:grpSpPr>
        <p:sp>
          <p:nvSpPr>
            <p:cNvPr id="10635" name="Google Shape;10635;p14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14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7" name="Google Shape;10637;p14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38" name="Google Shape;10638;p149"/>
          <p:cNvGrpSpPr/>
          <p:nvPr/>
        </p:nvGrpSpPr>
        <p:grpSpPr>
          <a:xfrm>
            <a:off x="1325300" y="3597605"/>
            <a:ext cx="366293" cy="370441"/>
            <a:chOff x="-39647175" y="3972000"/>
            <a:chExt cx="313500" cy="317050"/>
          </a:xfrm>
        </p:grpSpPr>
        <p:sp>
          <p:nvSpPr>
            <p:cNvPr id="10639" name="Google Shape;10639;p14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14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14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2" name="Google Shape;10642;p149"/>
          <p:cNvGrpSpPr/>
          <p:nvPr/>
        </p:nvGrpSpPr>
        <p:grpSpPr>
          <a:xfrm>
            <a:off x="3494427" y="2661603"/>
            <a:ext cx="375495" cy="370879"/>
            <a:chOff x="-37808850" y="3221575"/>
            <a:chExt cx="321375" cy="317425"/>
          </a:xfrm>
        </p:grpSpPr>
        <p:sp>
          <p:nvSpPr>
            <p:cNvPr id="10643" name="Google Shape;10643;p14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14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5" name="Google Shape;10645;p149"/>
          <p:cNvGrpSpPr/>
          <p:nvPr/>
        </p:nvGrpSpPr>
        <p:grpSpPr>
          <a:xfrm>
            <a:off x="3503201" y="3183634"/>
            <a:ext cx="372749" cy="241158"/>
            <a:chOff x="-37806500" y="3643030"/>
            <a:chExt cx="319025" cy="206400"/>
          </a:xfrm>
        </p:grpSpPr>
        <p:sp>
          <p:nvSpPr>
            <p:cNvPr id="10646" name="Google Shape;10646;p14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14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8" name="Google Shape;10648;p149"/>
          <p:cNvGrpSpPr/>
          <p:nvPr/>
        </p:nvGrpSpPr>
        <p:grpSpPr>
          <a:xfrm>
            <a:off x="3505508" y="3575931"/>
            <a:ext cx="368134" cy="371814"/>
            <a:chOff x="-37804925" y="3953450"/>
            <a:chExt cx="315075" cy="318225"/>
          </a:xfrm>
        </p:grpSpPr>
        <p:sp>
          <p:nvSpPr>
            <p:cNvPr id="10649" name="Google Shape;10649;p14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14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14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2" name="Google Shape;10652;p14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3" name="Google Shape;10653;p149"/>
          <p:cNvGrpSpPr/>
          <p:nvPr/>
        </p:nvGrpSpPr>
        <p:grpSpPr>
          <a:xfrm>
            <a:off x="4860977" y="1328538"/>
            <a:ext cx="355663" cy="308725"/>
            <a:chOff x="-28462125" y="3199700"/>
            <a:chExt cx="298550" cy="259150"/>
          </a:xfrm>
        </p:grpSpPr>
        <p:sp>
          <p:nvSpPr>
            <p:cNvPr id="10654" name="Google Shape;10654;p14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14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14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7" name="Google Shape;10657;p149"/>
          <p:cNvGrpSpPr/>
          <p:nvPr/>
        </p:nvGrpSpPr>
        <p:grpSpPr>
          <a:xfrm>
            <a:off x="4861930" y="1763228"/>
            <a:ext cx="353757" cy="352833"/>
            <a:chOff x="-28461325" y="3545475"/>
            <a:chExt cx="296950" cy="296175"/>
          </a:xfrm>
        </p:grpSpPr>
        <p:sp>
          <p:nvSpPr>
            <p:cNvPr id="10658" name="Google Shape;10658;p14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14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14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14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14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14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4" name="Google Shape;10664;p149"/>
          <p:cNvGrpSpPr/>
          <p:nvPr/>
        </p:nvGrpSpPr>
        <p:grpSpPr>
          <a:xfrm>
            <a:off x="4858162" y="2213272"/>
            <a:ext cx="361292" cy="352803"/>
            <a:chOff x="-28463700" y="3914875"/>
            <a:chExt cx="303275" cy="296150"/>
          </a:xfrm>
        </p:grpSpPr>
        <p:sp>
          <p:nvSpPr>
            <p:cNvPr id="10665" name="Google Shape;10665;p14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14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7" name="Google Shape;10667;p149"/>
          <p:cNvGrpSpPr/>
          <p:nvPr/>
        </p:nvGrpSpPr>
        <p:grpSpPr>
          <a:xfrm>
            <a:off x="7092947" y="1369355"/>
            <a:ext cx="351880" cy="227092"/>
            <a:chOff x="-26573400" y="3224125"/>
            <a:chExt cx="295375" cy="190625"/>
          </a:xfrm>
        </p:grpSpPr>
        <p:sp>
          <p:nvSpPr>
            <p:cNvPr id="10668" name="Google Shape;10668;p14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14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149"/>
          <p:cNvGrpSpPr/>
          <p:nvPr/>
        </p:nvGrpSpPr>
        <p:grpSpPr>
          <a:xfrm>
            <a:off x="7092947" y="1763690"/>
            <a:ext cx="351880" cy="351910"/>
            <a:chOff x="-26573400" y="3546250"/>
            <a:chExt cx="295375" cy="295400"/>
          </a:xfrm>
        </p:grpSpPr>
        <p:sp>
          <p:nvSpPr>
            <p:cNvPr id="10671" name="Google Shape;10671;p14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14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14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14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14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6" name="Google Shape;10676;p149"/>
          <p:cNvGrpSpPr/>
          <p:nvPr/>
        </p:nvGrpSpPr>
        <p:grpSpPr>
          <a:xfrm>
            <a:off x="7081228" y="2213599"/>
            <a:ext cx="375319" cy="352148"/>
            <a:chOff x="-26583625" y="3917025"/>
            <a:chExt cx="315050" cy="295600"/>
          </a:xfrm>
        </p:grpSpPr>
        <p:sp>
          <p:nvSpPr>
            <p:cNvPr id="10677" name="Google Shape;10677;p14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14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14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14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1" name="Google Shape;10681;p14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2" name="Google Shape;10682;p149"/>
          <p:cNvGrpSpPr/>
          <p:nvPr/>
        </p:nvGrpSpPr>
        <p:grpSpPr>
          <a:xfrm>
            <a:off x="5779742" y="3172629"/>
            <a:ext cx="289039" cy="352833"/>
            <a:chOff x="-24694925" y="3518700"/>
            <a:chExt cx="242625" cy="296175"/>
          </a:xfrm>
        </p:grpSpPr>
        <p:sp>
          <p:nvSpPr>
            <p:cNvPr id="10683" name="Google Shape;10683;p14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14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14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14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7" name="Google Shape;10687;p149"/>
          <p:cNvGrpSpPr/>
          <p:nvPr/>
        </p:nvGrpSpPr>
        <p:grpSpPr>
          <a:xfrm>
            <a:off x="5779280" y="3622657"/>
            <a:ext cx="289962" cy="352833"/>
            <a:chOff x="-24709100" y="3888875"/>
            <a:chExt cx="243400" cy="296175"/>
          </a:xfrm>
        </p:grpSpPr>
        <p:sp>
          <p:nvSpPr>
            <p:cNvPr id="10688" name="Google Shape;10688;p14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14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14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149"/>
          <p:cNvGrpSpPr/>
          <p:nvPr/>
        </p:nvGrpSpPr>
        <p:grpSpPr>
          <a:xfrm>
            <a:off x="7979280" y="2695320"/>
            <a:ext cx="356556" cy="349557"/>
            <a:chOff x="-22863675" y="3131775"/>
            <a:chExt cx="299300" cy="293425"/>
          </a:xfrm>
        </p:grpSpPr>
        <p:sp>
          <p:nvSpPr>
            <p:cNvPr id="10692" name="Google Shape;10692;p14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14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14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149"/>
          <p:cNvGrpSpPr/>
          <p:nvPr/>
        </p:nvGrpSpPr>
        <p:grpSpPr>
          <a:xfrm>
            <a:off x="5322144" y="1306499"/>
            <a:ext cx="310602" cy="352803"/>
            <a:chOff x="-28069875" y="3175300"/>
            <a:chExt cx="260725" cy="296150"/>
          </a:xfrm>
        </p:grpSpPr>
        <p:sp>
          <p:nvSpPr>
            <p:cNvPr id="10696" name="Google Shape;10696;p14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14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14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14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14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14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14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14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14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05" name="Google Shape;10705;p14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6" name="Google Shape;10706;p149"/>
          <p:cNvGrpSpPr/>
          <p:nvPr/>
        </p:nvGrpSpPr>
        <p:grpSpPr>
          <a:xfrm>
            <a:off x="5363423" y="2213733"/>
            <a:ext cx="228045" cy="351880"/>
            <a:chOff x="-28032075" y="3916450"/>
            <a:chExt cx="191425" cy="295375"/>
          </a:xfrm>
        </p:grpSpPr>
        <p:sp>
          <p:nvSpPr>
            <p:cNvPr id="10707" name="Google Shape;10707;p14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14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14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0" name="Google Shape;10710;p149"/>
          <p:cNvGrpSpPr/>
          <p:nvPr/>
        </p:nvGrpSpPr>
        <p:grpSpPr>
          <a:xfrm>
            <a:off x="7528769" y="1306484"/>
            <a:ext cx="352833" cy="352833"/>
            <a:chOff x="-26201650" y="3176075"/>
            <a:chExt cx="296175" cy="296175"/>
          </a:xfrm>
        </p:grpSpPr>
        <p:sp>
          <p:nvSpPr>
            <p:cNvPr id="10711" name="Google Shape;10711;p14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14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3" name="Google Shape;10713;p149"/>
          <p:cNvGrpSpPr/>
          <p:nvPr/>
        </p:nvGrpSpPr>
        <p:grpSpPr>
          <a:xfrm>
            <a:off x="7528293" y="1763705"/>
            <a:ext cx="353786" cy="351880"/>
            <a:chOff x="-26204800" y="3547050"/>
            <a:chExt cx="296975" cy="295375"/>
          </a:xfrm>
        </p:grpSpPr>
        <p:sp>
          <p:nvSpPr>
            <p:cNvPr id="10714" name="Google Shape;10714;p14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14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6" name="Google Shape;10716;p14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7" name="Google Shape;10717;p149"/>
          <p:cNvGrpSpPr/>
          <p:nvPr/>
        </p:nvGrpSpPr>
        <p:grpSpPr>
          <a:xfrm>
            <a:off x="6199548" y="2693683"/>
            <a:ext cx="345328" cy="352833"/>
            <a:chOff x="-24353875" y="3147725"/>
            <a:chExt cx="289875" cy="296175"/>
          </a:xfrm>
        </p:grpSpPr>
        <p:sp>
          <p:nvSpPr>
            <p:cNvPr id="10718" name="Google Shape;10718;p14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14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0" name="Google Shape;10720;p149"/>
          <p:cNvGrpSpPr/>
          <p:nvPr/>
        </p:nvGrpSpPr>
        <p:grpSpPr>
          <a:xfrm>
            <a:off x="6207530" y="3173090"/>
            <a:ext cx="329365" cy="351910"/>
            <a:chOff x="-24344425" y="3519475"/>
            <a:chExt cx="276475" cy="295400"/>
          </a:xfrm>
        </p:grpSpPr>
        <p:sp>
          <p:nvSpPr>
            <p:cNvPr id="10721" name="Google Shape;10721;p14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14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3" name="Google Shape;10723;p149"/>
          <p:cNvGrpSpPr/>
          <p:nvPr/>
        </p:nvGrpSpPr>
        <p:grpSpPr>
          <a:xfrm>
            <a:off x="6197210" y="3625010"/>
            <a:ext cx="350004" cy="348128"/>
            <a:chOff x="-24353075" y="3891250"/>
            <a:chExt cx="293800" cy="292225"/>
          </a:xfrm>
        </p:grpSpPr>
        <p:sp>
          <p:nvSpPr>
            <p:cNvPr id="10724" name="Google Shape;10724;p14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14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6" name="Google Shape;10726;p149"/>
          <p:cNvGrpSpPr/>
          <p:nvPr/>
        </p:nvGrpSpPr>
        <p:grpSpPr>
          <a:xfrm>
            <a:off x="7980681" y="3173313"/>
            <a:ext cx="353757" cy="351463"/>
            <a:chOff x="-22845575" y="3504075"/>
            <a:chExt cx="296950" cy="295025"/>
          </a:xfrm>
        </p:grpSpPr>
        <p:sp>
          <p:nvSpPr>
            <p:cNvPr id="10727" name="Google Shape;10727;p14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14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9" name="Google Shape;10729;p149"/>
          <p:cNvGrpSpPr/>
          <p:nvPr/>
        </p:nvGrpSpPr>
        <p:grpSpPr>
          <a:xfrm>
            <a:off x="5773862" y="1306961"/>
            <a:ext cx="299344" cy="351880"/>
            <a:chOff x="-27691025" y="3175300"/>
            <a:chExt cx="251275" cy="295375"/>
          </a:xfrm>
        </p:grpSpPr>
        <p:sp>
          <p:nvSpPr>
            <p:cNvPr id="10730" name="Google Shape;10730;p14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14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14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14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4" name="Google Shape;10734;p149"/>
          <p:cNvGrpSpPr/>
          <p:nvPr/>
        </p:nvGrpSpPr>
        <p:grpSpPr>
          <a:xfrm>
            <a:off x="5746179" y="1825637"/>
            <a:ext cx="354710" cy="228015"/>
            <a:chOff x="-27721750" y="3598250"/>
            <a:chExt cx="297750" cy="191400"/>
          </a:xfrm>
        </p:grpSpPr>
        <p:sp>
          <p:nvSpPr>
            <p:cNvPr id="10735" name="Google Shape;10735;p14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14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7" name="Google Shape;10737;p149"/>
          <p:cNvGrpSpPr/>
          <p:nvPr/>
        </p:nvGrpSpPr>
        <p:grpSpPr>
          <a:xfrm>
            <a:off x="5747579" y="2219183"/>
            <a:ext cx="351910" cy="340980"/>
            <a:chOff x="-27719400" y="3925600"/>
            <a:chExt cx="295400" cy="286225"/>
          </a:xfrm>
        </p:grpSpPr>
        <p:sp>
          <p:nvSpPr>
            <p:cNvPr id="10738" name="Google Shape;10738;p14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14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0" name="Google Shape;10740;p149"/>
          <p:cNvGrpSpPr/>
          <p:nvPr/>
        </p:nvGrpSpPr>
        <p:grpSpPr>
          <a:xfrm>
            <a:off x="7968851" y="1306023"/>
            <a:ext cx="353757" cy="353757"/>
            <a:chOff x="-25834600" y="3176875"/>
            <a:chExt cx="296950" cy="296950"/>
          </a:xfrm>
        </p:grpSpPr>
        <p:sp>
          <p:nvSpPr>
            <p:cNvPr id="10741" name="Google Shape;10741;p14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14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14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14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14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6" name="Google Shape;10746;p149"/>
          <p:cNvGrpSpPr/>
          <p:nvPr/>
        </p:nvGrpSpPr>
        <p:grpSpPr>
          <a:xfrm>
            <a:off x="7968851" y="1774024"/>
            <a:ext cx="353757" cy="331241"/>
            <a:chOff x="-25834600" y="3564375"/>
            <a:chExt cx="296950" cy="278050"/>
          </a:xfrm>
        </p:grpSpPr>
        <p:sp>
          <p:nvSpPr>
            <p:cNvPr id="10747" name="Google Shape;10747;p14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14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14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14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14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14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14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14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5" name="Google Shape;10755;p149"/>
          <p:cNvGrpSpPr/>
          <p:nvPr/>
        </p:nvGrpSpPr>
        <p:grpSpPr>
          <a:xfrm>
            <a:off x="7966974" y="2213376"/>
            <a:ext cx="357509" cy="352595"/>
            <a:chOff x="-25834600" y="3915850"/>
            <a:chExt cx="300100" cy="295975"/>
          </a:xfrm>
        </p:grpSpPr>
        <p:sp>
          <p:nvSpPr>
            <p:cNvPr id="10756" name="Google Shape;10756;p14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14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14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9" name="Google Shape;10759;p149"/>
          <p:cNvGrpSpPr/>
          <p:nvPr/>
        </p:nvGrpSpPr>
        <p:grpSpPr>
          <a:xfrm>
            <a:off x="6702402" y="2694606"/>
            <a:ext cx="228968" cy="350987"/>
            <a:chOff x="-23930925" y="3149300"/>
            <a:chExt cx="192200" cy="294625"/>
          </a:xfrm>
        </p:grpSpPr>
        <p:sp>
          <p:nvSpPr>
            <p:cNvPr id="10760" name="Google Shape;10760;p14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14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14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14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149"/>
          <p:cNvGrpSpPr/>
          <p:nvPr/>
        </p:nvGrpSpPr>
        <p:grpSpPr>
          <a:xfrm>
            <a:off x="6659232" y="3173090"/>
            <a:ext cx="315307" cy="351910"/>
            <a:chOff x="-23962425" y="3519475"/>
            <a:chExt cx="264675" cy="295400"/>
          </a:xfrm>
        </p:grpSpPr>
        <p:sp>
          <p:nvSpPr>
            <p:cNvPr id="10765" name="Google Shape;10765;p14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14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7" name="Google Shape;10767;p14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8" name="Google Shape;10768;p149"/>
          <p:cNvGrpSpPr/>
          <p:nvPr/>
        </p:nvGrpSpPr>
        <p:grpSpPr>
          <a:xfrm>
            <a:off x="8037908" y="3623134"/>
            <a:ext cx="239302" cy="351880"/>
            <a:chOff x="-22788075" y="3904625"/>
            <a:chExt cx="200875" cy="295375"/>
          </a:xfrm>
        </p:grpSpPr>
        <p:sp>
          <p:nvSpPr>
            <p:cNvPr id="10769" name="Google Shape;10769;p14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14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14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14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3" name="Google Shape;10773;p149"/>
          <p:cNvGrpSpPr/>
          <p:nvPr/>
        </p:nvGrpSpPr>
        <p:grpSpPr>
          <a:xfrm>
            <a:off x="6193206" y="1306499"/>
            <a:ext cx="354710" cy="352803"/>
            <a:chOff x="-27351575" y="3175300"/>
            <a:chExt cx="297750" cy="296150"/>
          </a:xfrm>
        </p:grpSpPr>
        <p:sp>
          <p:nvSpPr>
            <p:cNvPr id="10774" name="Google Shape;10774;p14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14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14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14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8" name="Google Shape;10778;p149"/>
          <p:cNvGrpSpPr/>
          <p:nvPr/>
        </p:nvGrpSpPr>
        <p:grpSpPr>
          <a:xfrm>
            <a:off x="6235914" y="1763109"/>
            <a:ext cx="269293" cy="353072"/>
            <a:chOff x="-27313750" y="3545275"/>
            <a:chExt cx="226050" cy="296375"/>
          </a:xfrm>
        </p:grpSpPr>
        <p:sp>
          <p:nvSpPr>
            <p:cNvPr id="10779" name="Google Shape;10779;p14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14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14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149"/>
          <p:cNvGrpSpPr/>
          <p:nvPr/>
        </p:nvGrpSpPr>
        <p:grpSpPr>
          <a:xfrm>
            <a:off x="6193206" y="2211380"/>
            <a:ext cx="354710" cy="356586"/>
            <a:chOff x="-27351575" y="3915650"/>
            <a:chExt cx="297750" cy="299325"/>
          </a:xfrm>
        </p:grpSpPr>
        <p:sp>
          <p:nvSpPr>
            <p:cNvPr id="10783" name="Google Shape;10783;p14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14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5" name="Google Shape;10785;p149"/>
          <p:cNvGrpSpPr/>
          <p:nvPr/>
        </p:nvGrpSpPr>
        <p:grpSpPr>
          <a:xfrm>
            <a:off x="4880696" y="2693579"/>
            <a:ext cx="319060" cy="353042"/>
            <a:chOff x="-25445525" y="3175900"/>
            <a:chExt cx="267825" cy="296350"/>
          </a:xfrm>
        </p:grpSpPr>
        <p:sp>
          <p:nvSpPr>
            <p:cNvPr id="10786" name="Google Shape;10786;p14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14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14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9" name="Google Shape;10789;p149"/>
          <p:cNvGrpSpPr/>
          <p:nvPr/>
        </p:nvGrpSpPr>
        <p:grpSpPr>
          <a:xfrm>
            <a:off x="4862410" y="3183902"/>
            <a:ext cx="355633" cy="330288"/>
            <a:chOff x="-25465200" y="3565175"/>
            <a:chExt cx="298525" cy="277250"/>
          </a:xfrm>
        </p:grpSpPr>
        <p:sp>
          <p:nvSpPr>
            <p:cNvPr id="10790" name="Google Shape;10790;p14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14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2" name="Google Shape;10792;p149"/>
          <p:cNvGrpSpPr/>
          <p:nvPr/>
        </p:nvGrpSpPr>
        <p:grpSpPr>
          <a:xfrm>
            <a:off x="4861948" y="3623432"/>
            <a:ext cx="356556" cy="351285"/>
            <a:chOff x="-25465200" y="3916150"/>
            <a:chExt cx="299300" cy="294875"/>
          </a:xfrm>
        </p:grpSpPr>
        <p:sp>
          <p:nvSpPr>
            <p:cNvPr id="10793" name="Google Shape;10793;p14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14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5" name="Google Shape;10795;p149"/>
          <p:cNvGrpSpPr/>
          <p:nvPr/>
        </p:nvGrpSpPr>
        <p:grpSpPr>
          <a:xfrm>
            <a:off x="7089388" y="2693698"/>
            <a:ext cx="351880" cy="352803"/>
            <a:chOff x="-23615075" y="3148525"/>
            <a:chExt cx="295375" cy="296150"/>
          </a:xfrm>
        </p:grpSpPr>
        <p:sp>
          <p:nvSpPr>
            <p:cNvPr id="10796" name="Google Shape;10796;p14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14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14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14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0" name="Google Shape;10800;p14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1" name="Google Shape;10801;p149"/>
          <p:cNvGrpSpPr/>
          <p:nvPr/>
        </p:nvGrpSpPr>
        <p:grpSpPr>
          <a:xfrm>
            <a:off x="7088911" y="3632977"/>
            <a:ext cx="352833" cy="332194"/>
            <a:chOff x="-23615075" y="3906200"/>
            <a:chExt cx="296175" cy="278850"/>
          </a:xfrm>
        </p:grpSpPr>
        <p:sp>
          <p:nvSpPr>
            <p:cNvPr id="10802" name="Google Shape;10802;p14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14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14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5" name="Google Shape;10805;p14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6" name="Google Shape;10806;p149"/>
          <p:cNvGrpSpPr/>
          <p:nvPr/>
        </p:nvGrpSpPr>
        <p:grpSpPr>
          <a:xfrm>
            <a:off x="6637880" y="1306618"/>
            <a:ext cx="353757" cy="352565"/>
            <a:chOff x="-26980600" y="3175500"/>
            <a:chExt cx="296950" cy="295950"/>
          </a:xfrm>
        </p:grpSpPr>
        <p:sp>
          <p:nvSpPr>
            <p:cNvPr id="10807" name="Google Shape;10807;p14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14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14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0" name="Google Shape;10810;p14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1" name="Google Shape;10811;p149"/>
          <p:cNvGrpSpPr/>
          <p:nvPr/>
        </p:nvGrpSpPr>
        <p:grpSpPr>
          <a:xfrm>
            <a:off x="6638357" y="2245154"/>
            <a:ext cx="352803" cy="289039"/>
            <a:chOff x="-26981375" y="3951875"/>
            <a:chExt cx="296150" cy="242625"/>
          </a:xfrm>
        </p:grpSpPr>
        <p:sp>
          <p:nvSpPr>
            <p:cNvPr id="10812" name="Google Shape;10812;p14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14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14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5" name="Google Shape;10815;p149"/>
          <p:cNvGrpSpPr/>
          <p:nvPr/>
        </p:nvGrpSpPr>
        <p:grpSpPr>
          <a:xfrm>
            <a:off x="5303399" y="2692745"/>
            <a:ext cx="351910" cy="354710"/>
            <a:chOff x="-25094250" y="3176075"/>
            <a:chExt cx="295400" cy="297750"/>
          </a:xfrm>
        </p:grpSpPr>
        <p:sp>
          <p:nvSpPr>
            <p:cNvPr id="10816" name="Google Shape;10816;p14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14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14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9" name="Google Shape;10819;p149"/>
          <p:cNvGrpSpPr/>
          <p:nvPr/>
        </p:nvGrpSpPr>
        <p:grpSpPr>
          <a:xfrm>
            <a:off x="5303399" y="3173106"/>
            <a:ext cx="351910" cy="351880"/>
            <a:chOff x="-25094250" y="3547050"/>
            <a:chExt cx="295400" cy="295375"/>
          </a:xfrm>
        </p:grpSpPr>
        <p:sp>
          <p:nvSpPr>
            <p:cNvPr id="10820" name="Google Shape;10820;p14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14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14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14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14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25" name="Google Shape;10825;p14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6" name="Google Shape;10826;p149"/>
          <p:cNvGrpSpPr/>
          <p:nvPr/>
        </p:nvGrpSpPr>
        <p:grpSpPr>
          <a:xfrm>
            <a:off x="7535476" y="2693698"/>
            <a:ext cx="352803" cy="352803"/>
            <a:chOff x="-23245675" y="3148525"/>
            <a:chExt cx="296150" cy="296150"/>
          </a:xfrm>
        </p:grpSpPr>
        <p:sp>
          <p:nvSpPr>
            <p:cNvPr id="10827" name="Google Shape;10827;p14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14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14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0" name="Google Shape;10830;p14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1" name="Google Shape;10831;p149"/>
          <p:cNvGrpSpPr/>
          <p:nvPr/>
        </p:nvGrpSpPr>
        <p:grpSpPr>
          <a:xfrm>
            <a:off x="7535938" y="3622672"/>
            <a:ext cx="351880" cy="352803"/>
            <a:chOff x="-23244900" y="3888100"/>
            <a:chExt cx="295375" cy="296150"/>
          </a:xfrm>
        </p:grpSpPr>
        <p:sp>
          <p:nvSpPr>
            <p:cNvPr id="10832" name="Google Shape;10832;p14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14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14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14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14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14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14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14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14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14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14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3" name="Google Shape;10843;p14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14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10845" name="Google Shape;10845;p14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849" name="Shape 10849"/>
        <p:cNvGrpSpPr/>
        <p:nvPr/>
      </p:nvGrpSpPr>
      <p:grpSpPr>
        <a:xfrm>
          <a:off x="0" y="0"/>
          <a:ext cx="0" cy="0"/>
          <a:chOff x="0" y="0"/>
          <a:chExt cx="0" cy="0"/>
        </a:xfrm>
      </p:grpSpPr>
      <p:sp>
        <p:nvSpPr>
          <p:cNvPr id="10850" name="Google Shape;10850;p15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1" name="Google Shape;10851;p150"/>
          <p:cNvGrpSpPr/>
          <p:nvPr/>
        </p:nvGrpSpPr>
        <p:grpSpPr>
          <a:xfrm>
            <a:off x="850004" y="1823018"/>
            <a:ext cx="367261" cy="367261"/>
            <a:chOff x="-65145700" y="3727425"/>
            <a:chExt cx="317425" cy="317425"/>
          </a:xfrm>
        </p:grpSpPr>
        <p:sp>
          <p:nvSpPr>
            <p:cNvPr id="10852" name="Google Shape;10852;p15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15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4" name="Google Shape;10854;p150"/>
          <p:cNvGrpSpPr/>
          <p:nvPr/>
        </p:nvGrpSpPr>
        <p:grpSpPr>
          <a:xfrm>
            <a:off x="853201" y="2251933"/>
            <a:ext cx="360868" cy="367261"/>
            <a:chOff x="-65144125" y="4094450"/>
            <a:chExt cx="311900" cy="317425"/>
          </a:xfrm>
        </p:grpSpPr>
        <p:sp>
          <p:nvSpPr>
            <p:cNvPr id="10855" name="Google Shape;10855;p15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15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15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8" name="Google Shape;10858;p15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9" name="Google Shape;10859;p150"/>
          <p:cNvGrpSpPr/>
          <p:nvPr/>
        </p:nvGrpSpPr>
        <p:grpSpPr>
          <a:xfrm>
            <a:off x="3056770" y="1822628"/>
            <a:ext cx="370645" cy="368042"/>
            <a:chOff x="-63250675" y="3744075"/>
            <a:chExt cx="320350" cy="318100"/>
          </a:xfrm>
        </p:grpSpPr>
        <p:sp>
          <p:nvSpPr>
            <p:cNvPr id="10860" name="Google Shape;10860;p15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15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15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3" name="Google Shape;10863;p150"/>
          <p:cNvGrpSpPr/>
          <p:nvPr/>
        </p:nvGrpSpPr>
        <p:grpSpPr>
          <a:xfrm>
            <a:off x="3058462" y="2251933"/>
            <a:ext cx="367261" cy="367261"/>
            <a:chOff x="-63250675" y="4110200"/>
            <a:chExt cx="317425" cy="317425"/>
          </a:xfrm>
        </p:grpSpPr>
        <p:sp>
          <p:nvSpPr>
            <p:cNvPr id="10864" name="Google Shape;10864;p15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15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15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15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15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15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15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15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15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3" name="Google Shape;10873;p150"/>
          <p:cNvGrpSpPr/>
          <p:nvPr/>
        </p:nvGrpSpPr>
        <p:grpSpPr>
          <a:xfrm>
            <a:off x="1737509" y="2749028"/>
            <a:ext cx="359075" cy="358844"/>
            <a:chOff x="-61351725" y="3372400"/>
            <a:chExt cx="310350" cy="310150"/>
          </a:xfrm>
        </p:grpSpPr>
        <p:sp>
          <p:nvSpPr>
            <p:cNvPr id="10874" name="Google Shape;10874;p15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15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15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7" name="Google Shape;10877;p150"/>
          <p:cNvGrpSpPr/>
          <p:nvPr/>
        </p:nvGrpSpPr>
        <p:grpSpPr>
          <a:xfrm>
            <a:off x="1733864" y="3212084"/>
            <a:ext cx="366364" cy="333534"/>
            <a:chOff x="-61354875" y="3751050"/>
            <a:chExt cx="316650" cy="288275"/>
          </a:xfrm>
        </p:grpSpPr>
        <p:sp>
          <p:nvSpPr>
            <p:cNvPr id="10878" name="Google Shape;10878;p15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15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15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1" name="Google Shape;10881;p150"/>
          <p:cNvGrpSpPr/>
          <p:nvPr/>
        </p:nvGrpSpPr>
        <p:grpSpPr>
          <a:xfrm>
            <a:off x="1733864" y="3653724"/>
            <a:ext cx="366364" cy="367290"/>
            <a:chOff x="-61354875" y="4101525"/>
            <a:chExt cx="316650" cy="317450"/>
          </a:xfrm>
        </p:grpSpPr>
        <p:sp>
          <p:nvSpPr>
            <p:cNvPr id="10882" name="Google Shape;10882;p15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15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4" name="Google Shape;10884;p150"/>
          <p:cNvGrpSpPr/>
          <p:nvPr/>
        </p:nvGrpSpPr>
        <p:grpSpPr>
          <a:xfrm>
            <a:off x="3950299" y="2745600"/>
            <a:ext cx="368157" cy="365699"/>
            <a:chOff x="-59470075" y="3308975"/>
            <a:chExt cx="318200" cy="316075"/>
          </a:xfrm>
        </p:grpSpPr>
        <p:sp>
          <p:nvSpPr>
            <p:cNvPr id="10885" name="Google Shape;10885;p15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15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15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15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15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15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15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15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15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150"/>
          <p:cNvGrpSpPr/>
          <p:nvPr/>
        </p:nvGrpSpPr>
        <p:grpSpPr>
          <a:xfrm>
            <a:off x="1295729" y="1381305"/>
            <a:ext cx="367261" cy="364686"/>
            <a:chOff x="-64781025" y="3361050"/>
            <a:chExt cx="317425" cy="315200"/>
          </a:xfrm>
        </p:grpSpPr>
        <p:sp>
          <p:nvSpPr>
            <p:cNvPr id="10895" name="Google Shape;10895;p15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15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15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15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9" name="Google Shape;10899;p15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15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15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2" name="Google Shape;10902;p150"/>
          <p:cNvGrpSpPr/>
          <p:nvPr/>
        </p:nvGrpSpPr>
        <p:grpSpPr>
          <a:xfrm>
            <a:off x="3500129" y="1822744"/>
            <a:ext cx="382765" cy="367810"/>
            <a:chOff x="-62890750" y="3747425"/>
            <a:chExt cx="330825" cy="317900"/>
          </a:xfrm>
        </p:grpSpPr>
        <p:sp>
          <p:nvSpPr>
            <p:cNvPr id="10903" name="Google Shape;10903;p15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15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15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15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15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15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15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15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15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15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15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15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15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15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7" name="Google Shape;10917;p150"/>
          <p:cNvGrpSpPr/>
          <p:nvPr/>
        </p:nvGrpSpPr>
        <p:grpSpPr>
          <a:xfrm>
            <a:off x="3507881" y="2252381"/>
            <a:ext cx="367261" cy="366364"/>
            <a:chOff x="-62884425" y="4111775"/>
            <a:chExt cx="317425" cy="316650"/>
          </a:xfrm>
        </p:grpSpPr>
        <p:sp>
          <p:nvSpPr>
            <p:cNvPr id="10918" name="Google Shape;10918;p15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15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150"/>
          <p:cNvGrpSpPr/>
          <p:nvPr/>
        </p:nvGrpSpPr>
        <p:grpSpPr>
          <a:xfrm>
            <a:off x="2180515" y="2748450"/>
            <a:ext cx="365438" cy="360001"/>
            <a:chOff x="-60991775" y="3376900"/>
            <a:chExt cx="315850" cy="311150"/>
          </a:xfrm>
        </p:grpSpPr>
        <p:sp>
          <p:nvSpPr>
            <p:cNvPr id="10921" name="Google Shape;10921;p15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15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15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4" name="Google Shape;10924;p150"/>
          <p:cNvGrpSpPr/>
          <p:nvPr/>
        </p:nvGrpSpPr>
        <p:grpSpPr>
          <a:xfrm>
            <a:off x="2180052" y="3199314"/>
            <a:ext cx="366364" cy="359075"/>
            <a:chOff x="-60988625" y="3740800"/>
            <a:chExt cx="316650" cy="310350"/>
          </a:xfrm>
        </p:grpSpPr>
        <p:sp>
          <p:nvSpPr>
            <p:cNvPr id="10925" name="Google Shape;10925;p15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15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15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8" name="Google Shape;10928;p150"/>
          <p:cNvGrpSpPr/>
          <p:nvPr/>
        </p:nvGrpSpPr>
        <p:grpSpPr>
          <a:xfrm>
            <a:off x="2180052" y="3654765"/>
            <a:ext cx="366364" cy="365207"/>
            <a:chOff x="-60987850" y="4100950"/>
            <a:chExt cx="316650" cy="315650"/>
          </a:xfrm>
        </p:grpSpPr>
        <p:sp>
          <p:nvSpPr>
            <p:cNvPr id="10929" name="Google Shape;10929;p15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15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15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15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15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4" name="Google Shape;10934;p150"/>
          <p:cNvGrpSpPr/>
          <p:nvPr/>
        </p:nvGrpSpPr>
        <p:grpSpPr>
          <a:xfrm>
            <a:off x="3949836" y="3200225"/>
            <a:ext cx="369083" cy="357253"/>
            <a:chOff x="-59447250" y="3706150"/>
            <a:chExt cx="319000" cy="308775"/>
          </a:xfrm>
        </p:grpSpPr>
        <p:sp>
          <p:nvSpPr>
            <p:cNvPr id="10935" name="Google Shape;10935;p15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15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15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15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9" name="Google Shape;10939;p150"/>
          <p:cNvGrpSpPr/>
          <p:nvPr/>
        </p:nvGrpSpPr>
        <p:grpSpPr>
          <a:xfrm>
            <a:off x="1738564" y="1381536"/>
            <a:ext cx="368186" cy="364224"/>
            <a:chOff x="-64406125" y="3362225"/>
            <a:chExt cx="318225" cy="314800"/>
          </a:xfrm>
        </p:grpSpPr>
        <p:sp>
          <p:nvSpPr>
            <p:cNvPr id="10940" name="Google Shape;10940;p15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15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2" name="Google Shape;10942;p15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3" name="Google Shape;10943;p150"/>
          <p:cNvGrpSpPr/>
          <p:nvPr/>
        </p:nvGrpSpPr>
        <p:grpSpPr>
          <a:xfrm>
            <a:off x="1739027" y="2252381"/>
            <a:ext cx="367261" cy="366364"/>
            <a:chOff x="-64410850" y="4094450"/>
            <a:chExt cx="317425" cy="316650"/>
          </a:xfrm>
        </p:grpSpPr>
        <p:sp>
          <p:nvSpPr>
            <p:cNvPr id="10944" name="Google Shape;10944;p15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15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15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7" name="Google Shape;10947;p15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8" name="Google Shape;10948;p150"/>
          <p:cNvGrpSpPr/>
          <p:nvPr/>
        </p:nvGrpSpPr>
        <p:grpSpPr>
          <a:xfrm>
            <a:off x="3960575" y="1822454"/>
            <a:ext cx="365467" cy="368389"/>
            <a:chOff x="-62516625" y="3743175"/>
            <a:chExt cx="315875" cy="318400"/>
          </a:xfrm>
        </p:grpSpPr>
        <p:sp>
          <p:nvSpPr>
            <p:cNvPr id="10949" name="Google Shape;10949;p15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15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1" name="Google Shape;10951;p150"/>
          <p:cNvGrpSpPr/>
          <p:nvPr/>
        </p:nvGrpSpPr>
        <p:grpSpPr>
          <a:xfrm>
            <a:off x="3967415" y="2272426"/>
            <a:ext cx="351786" cy="326274"/>
            <a:chOff x="-62511900" y="4129100"/>
            <a:chExt cx="304050" cy="282000"/>
          </a:xfrm>
        </p:grpSpPr>
        <p:sp>
          <p:nvSpPr>
            <p:cNvPr id="10952" name="Google Shape;10952;p15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15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15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15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15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7" name="Google Shape;10957;p150"/>
          <p:cNvGrpSpPr/>
          <p:nvPr/>
        </p:nvGrpSpPr>
        <p:grpSpPr>
          <a:xfrm>
            <a:off x="2645537" y="2744820"/>
            <a:ext cx="310770" cy="367261"/>
            <a:chOff x="-60597975" y="3367475"/>
            <a:chExt cx="268600" cy="317425"/>
          </a:xfrm>
        </p:grpSpPr>
        <p:sp>
          <p:nvSpPr>
            <p:cNvPr id="10958" name="Google Shape;10958;p15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15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15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15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15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3" name="Google Shape;10963;p15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4" name="Google Shape;10964;p150"/>
          <p:cNvGrpSpPr/>
          <p:nvPr/>
        </p:nvGrpSpPr>
        <p:grpSpPr>
          <a:xfrm>
            <a:off x="2617740" y="3706136"/>
            <a:ext cx="366364" cy="262465"/>
            <a:chOff x="-60621600" y="4145650"/>
            <a:chExt cx="316650" cy="226850"/>
          </a:xfrm>
        </p:grpSpPr>
        <p:sp>
          <p:nvSpPr>
            <p:cNvPr id="10965" name="Google Shape;10965;p15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15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15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8" name="Google Shape;10968;p150"/>
          <p:cNvGrpSpPr/>
          <p:nvPr/>
        </p:nvGrpSpPr>
        <p:grpSpPr>
          <a:xfrm>
            <a:off x="3954392" y="3654635"/>
            <a:ext cx="359972" cy="365467"/>
            <a:chOff x="-59400775" y="4084200"/>
            <a:chExt cx="311125" cy="315875"/>
          </a:xfrm>
        </p:grpSpPr>
        <p:sp>
          <p:nvSpPr>
            <p:cNvPr id="10969" name="Google Shape;10969;p15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15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15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15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15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15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5" name="Google Shape;10975;p150"/>
          <p:cNvGrpSpPr/>
          <p:nvPr/>
        </p:nvGrpSpPr>
        <p:grpSpPr>
          <a:xfrm>
            <a:off x="2178486" y="1380466"/>
            <a:ext cx="365438" cy="366364"/>
            <a:chOff x="-64044600" y="3360375"/>
            <a:chExt cx="315850" cy="316650"/>
          </a:xfrm>
        </p:grpSpPr>
        <p:sp>
          <p:nvSpPr>
            <p:cNvPr id="10976" name="Google Shape;10976;p15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15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15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9" name="Google Shape;10979;p150"/>
          <p:cNvGrpSpPr/>
          <p:nvPr/>
        </p:nvGrpSpPr>
        <p:grpSpPr>
          <a:xfrm>
            <a:off x="2204909" y="1823018"/>
            <a:ext cx="312592" cy="367261"/>
            <a:chOff x="-64022550" y="3727425"/>
            <a:chExt cx="270175" cy="317425"/>
          </a:xfrm>
        </p:grpSpPr>
        <p:sp>
          <p:nvSpPr>
            <p:cNvPr id="10980" name="Google Shape;10980;p15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15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15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3" name="Google Shape;10983;p150"/>
          <p:cNvGrpSpPr/>
          <p:nvPr/>
        </p:nvGrpSpPr>
        <p:grpSpPr>
          <a:xfrm>
            <a:off x="2229047" y="2251918"/>
            <a:ext cx="264317" cy="367290"/>
            <a:chOff x="-64001300" y="4093650"/>
            <a:chExt cx="228450" cy="317450"/>
          </a:xfrm>
        </p:grpSpPr>
        <p:sp>
          <p:nvSpPr>
            <p:cNvPr id="10984" name="Google Shape;10984;p15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15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15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15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8" name="Google Shape;10988;p150"/>
          <p:cNvGrpSpPr/>
          <p:nvPr/>
        </p:nvGrpSpPr>
        <p:grpSpPr>
          <a:xfrm>
            <a:off x="848051" y="2745210"/>
            <a:ext cx="359972" cy="366480"/>
            <a:chOff x="-62148800" y="3377700"/>
            <a:chExt cx="311125" cy="316750"/>
          </a:xfrm>
        </p:grpSpPr>
        <p:sp>
          <p:nvSpPr>
            <p:cNvPr id="10989" name="Google Shape;10989;p15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15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1" name="Google Shape;10991;p150"/>
          <p:cNvGrpSpPr/>
          <p:nvPr/>
        </p:nvGrpSpPr>
        <p:grpSpPr>
          <a:xfrm>
            <a:off x="843958" y="3195207"/>
            <a:ext cx="368157" cy="367290"/>
            <a:chOff x="-62154300" y="3743950"/>
            <a:chExt cx="318200" cy="317450"/>
          </a:xfrm>
        </p:grpSpPr>
        <p:sp>
          <p:nvSpPr>
            <p:cNvPr id="10992" name="Google Shape;10992;p15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15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4" name="Google Shape;10994;p150"/>
          <p:cNvGrpSpPr/>
          <p:nvPr/>
        </p:nvGrpSpPr>
        <p:grpSpPr>
          <a:xfrm>
            <a:off x="843944" y="3654187"/>
            <a:ext cx="368186" cy="366364"/>
            <a:chOff x="-62151950" y="4111775"/>
            <a:chExt cx="318225" cy="316650"/>
          </a:xfrm>
        </p:grpSpPr>
        <p:sp>
          <p:nvSpPr>
            <p:cNvPr id="10995" name="Google Shape;10995;p15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15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15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15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9" name="Google Shape;10999;p150"/>
          <p:cNvGrpSpPr/>
          <p:nvPr/>
        </p:nvGrpSpPr>
        <p:grpSpPr>
          <a:xfrm>
            <a:off x="3062568" y="2744733"/>
            <a:ext cx="368157" cy="367434"/>
            <a:chOff x="-60254550" y="3367325"/>
            <a:chExt cx="318200" cy="317575"/>
          </a:xfrm>
        </p:grpSpPr>
        <p:sp>
          <p:nvSpPr>
            <p:cNvPr id="11000" name="Google Shape;11000;p15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15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15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15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4" name="Google Shape;11004;p150"/>
          <p:cNvGrpSpPr/>
          <p:nvPr/>
        </p:nvGrpSpPr>
        <p:grpSpPr>
          <a:xfrm>
            <a:off x="3063465" y="3195727"/>
            <a:ext cx="366364" cy="366248"/>
            <a:chOff x="-60255350" y="3733825"/>
            <a:chExt cx="316650" cy="316550"/>
          </a:xfrm>
        </p:grpSpPr>
        <p:sp>
          <p:nvSpPr>
            <p:cNvPr id="11005" name="Google Shape;11005;p15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15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15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15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15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15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15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2" name="Google Shape;11012;p150"/>
          <p:cNvGrpSpPr/>
          <p:nvPr/>
        </p:nvGrpSpPr>
        <p:grpSpPr>
          <a:xfrm>
            <a:off x="3091262" y="3654635"/>
            <a:ext cx="310770" cy="365467"/>
            <a:chOff x="-60232500" y="4101525"/>
            <a:chExt cx="268600" cy="315875"/>
          </a:xfrm>
        </p:grpSpPr>
        <p:sp>
          <p:nvSpPr>
            <p:cNvPr id="11013" name="Google Shape;11013;p15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15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15" name="Google Shape;11015;p15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6" name="Google Shape;11016;p150"/>
          <p:cNvGrpSpPr/>
          <p:nvPr/>
        </p:nvGrpSpPr>
        <p:grpSpPr>
          <a:xfrm>
            <a:off x="2624262" y="1380466"/>
            <a:ext cx="368186" cy="366364"/>
            <a:chOff x="-63679950" y="3360375"/>
            <a:chExt cx="318225" cy="316650"/>
          </a:xfrm>
        </p:grpSpPr>
        <p:sp>
          <p:nvSpPr>
            <p:cNvPr id="11017" name="Google Shape;11017;p15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15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15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15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1" name="Google Shape;11021;p15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2" name="Google Shape;11022;p150"/>
          <p:cNvGrpSpPr/>
          <p:nvPr/>
        </p:nvGrpSpPr>
        <p:grpSpPr>
          <a:xfrm>
            <a:off x="2622889" y="2251803"/>
            <a:ext cx="370934" cy="367521"/>
            <a:chOff x="-63679950" y="4093450"/>
            <a:chExt cx="320600" cy="317650"/>
          </a:xfrm>
        </p:grpSpPr>
        <p:sp>
          <p:nvSpPr>
            <p:cNvPr id="11023" name="Google Shape;11023;p15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15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15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6" name="Google Shape;11026;p150"/>
          <p:cNvGrpSpPr/>
          <p:nvPr/>
        </p:nvGrpSpPr>
        <p:grpSpPr>
          <a:xfrm>
            <a:off x="1283006" y="2744805"/>
            <a:ext cx="366364" cy="367290"/>
            <a:chOff x="-61784125" y="3377700"/>
            <a:chExt cx="316650" cy="317450"/>
          </a:xfrm>
        </p:grpSpPr>
        <p:sp>
          <p:nvSpPr>
            <p:cNvPr id="11027" name="Google Shape;11027;p15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15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15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15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15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15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15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4" name="Google Shape;11034;p150"/>
          <p:cNvGrpSpPr/>
          <p:nvPr/>
        </p:nvGrpSpPr>
        <p:grpSpPr>
          <a:xfrm>
            <a:off x="1283006" y="3195207"/>
            <a:ext cx="366364" cy="367290"/>
            <a:chOff x="-61783350" y="3743950"/>
            <a:chExt cx="316650" cy="317450"/>
          </a:xfrm>
        </p:grpSpPr>
        <p:sp>
          <p:nvSpPr>
            <p:cNvPr id="11035" name="Google Shape;11035;p15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15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7" name="Google Shape;11037;p15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15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15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0" name="Google Shape;11040;p150"/>
          <p:cNvGrpSpPr/>
          <p:nvPr/>
        </p:nvGrpSpPr>
        <p:grpSpPr>
          <a:xfrm>
            <a:off x="3504430" y="3655040"/>
            <a:ext cx="369112" cy="364657"/>
            <a:chOff x="-59869425" y="4102225"/>
            <a:chExt cx="319025" cy="315175"/>
          </a:xfrm>
        </p:grpSpPr>
        <p:sp>
          <p:nvSpPr>
            <p:cNvPr id="11041" name="Google Shape;11041;p15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15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15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15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5" name="Google Shape;11045;p150"/>
          <p:cNvGrpSpPr/>
          <p:nvPr/>
        </p:nvGrpSpPr>
        <p:grpSpPr>
          <a:xfrm>
            <a:off x="2623233" y="4123862"/>
            <a:ext cx="366364" cy="365467"/>
            <a:chOff x="-59029025" y="3711650"/>
            <a:chExt cx="316650" cy="315875"/>
          </a:xfrm>
        </p:grpSpPr>
        <p:sp>
          <p:nvSpPr>
            <p:cNvPr id="11046" name="Google Shape;11046;p15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15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15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15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15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15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15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3" name="Google Shape;11053;p150"/>
          <p:cNvGrpSpPr/>
          <p:nvPr/>
        </p:nvGrpSpPr>
        <p:grpSpPr>
          <a:xfrm>
            <a:off x="4859311" y="1379917"/>
            <a:ext cx="351940" cy="348188"/>
            <a:chOff x="581525" y="3254850"/>
            <a:chExt cx="297750" cy="294575"/>
          </a:xfrm>
        </p:grpSpPr>
        <p:sp>
          <p:nvSpPr>
            <p:cNvPr id="11054" name="Google Shape;11054;p15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15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15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7" name="Google Shape;11057;p150"/>
          <p:cNvGrpSpPr/>
          <p:nvPr/>
        </p:nvGrpSpPr>
        <p:grpSpPr>
          <a:xfrm>
            <a:off x="4858380" y="1818853"/>
            <a:ext cx="353802" cy="351497"/>
            <a:chOff x="580725" y="3617925"/>
            <a:chExt cx="299325" cy="297375"/>
          </a:xfrm>
        </p:grpSpPr>
        <p:sp>
          <p:nvSpPr>
            <p:cNvPr id="11058" name="Google Shape;11058;p1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1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1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1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1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3" name="Google Shape;11063;p150"/>
          <p:cNvGrpSpPr/>
          <p:nvPr/>
        </p:nvGrpSpPr>
        <p:grpSpPr>
          <a:xfrm>
            <a:off x="4860242" y="2266043"/>
            <a:ext cx="350079" cy="350079"/>
            <a:chOff x="583100" y="3982600"/>
            <a:chExt cx="296175" cy="296175"/>
          </a:xfrm>
        </p:grpSpPr>
        <p:sp>
          <p:nvSpPr>
            <p:cNvPr id="11064" name="Google Shape;11064;p15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15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15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15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15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15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15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1" name="Google Shape;11071;p150"/>
          <p:cNvGrpSpPr/>
          <p:nvPr/>
        </p:nvGrpSpPr>
        <p:grpSpPr>
          <a:xfrm>
            <a:off x="7092856" y="1379667"/>
            <a:ext cx="307231" cy="348690"/>
            <a:chOff x="2423775" y="3226875"/>
            <a:chExt cx="259925" cy="295000"/>
          </a:xfrm>
        </p:grpSpPr>
        <p:sp>
          <p:nvSpPr>
            <p:cNvPr id="11072" name="Google Shape;11072;p15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15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15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150"/>
          <p:cNvGrpSpPr/>
          <p:nvPr/>
        </p:nvGrpSpPr>
        <p:grpSpPr>
          <a:xfrm>
            <a:off x="7070043" y="1820952"/>
            <a:ext cx="352857" cy="347301"/>
            <a:chOff x="2404875" y="3592725"/>
            <a:chExt cx="298525" cy="293825"/>
          </a:xfrm>
        </p:grpSpPr>
        <p:sp>
          <p:nvSpPr>
            <p:cNvPr id="11076" name="Google Shape;11076;p15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15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15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150"/>
          <p:cNvGrpSpPr/>
          <p:nvPr/>
        </p:nvGrpSpPr>
        <p:grpSpPr>
          <a:xfrm>
            <a:off x="7070974" y="2266517"/>
            <a:ext cx="350995" cy="349133"/>
            <a:chOff x="2404875" y="3955825"/>
            <a:chExt cx="296950" cy="295375"/>
          </a:xfrm>
        </p:grpSpPr>
        <p:sp>
          <p:nvSpPr>
            <p:cNvPr id="11080" name="Google Shape;11080;p15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15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15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15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4" name="Google Shape;11084;p150"/>
          <p:cNvGrpSpPr/>
          <p:nvPr/>
        </p:nvGrpSpPr>
        <p:grpSpPr>
          <a:xfrm>
            <a:off x="5764954" y="2730711"/>
            <a:ext cx="349163" cy="350079"/>
            <a:chOff x="4263650" y="3235150"/>
            <a:chExt cx="295400" cy="296175"/>
          </a:xfrm>
        </p:grpSpPr>
        <p:sp>
          <p:nvSpPr>
            <p:cNvPr id="11085" name="Google Shape;11085;p15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15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15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15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15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150"/>
          <p:cNvGrpSpPr/>
          <p:nvPr/>
        </p:nvGrpSpPr>
        <p:grpSpPr>
          <a:xfrm>
            <a:off x="5762634" y="3189872"/>
            <a:ext cx="353802" cy="327739"/>
            <a:chOff x="4266025" y="3609275"/>
            <a:chExt cx="299325" cy="277275"/>
          </a:xfrm>
        </p:grpSpPr>
        <p:sp>
          <p:nvSpPr>
            <p:cNvPr id="11091" name="Google Shape;11091;p15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15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3" name="Google Shape;11093;p150"/>
          <p:cNvGrpSpPr/>
          <p:nvPr/>
        </p:nvGrpSpPr>
        <p:grpSpPr>
          <a:xfrm>
            <a:off x="5763092" y="3655259"/>
            <a:ext cx="352886" cy="349133"/>
            <a:chOff x="4263650" y="3963700"/>
            <a:chExt cx="298550" cy="295375"/>
          </a:xfrm>
        </p:grpSpPr>
        <p:sp>
          <p:nvSpPr>
            <p:cNvPr id="11094" name="Google Shape;11094;p15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15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15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15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15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15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15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1" name="Google Shape;11101;p150"/>
          <p:cNvGrpSpPr/>
          <p:nvPr/>
        </p:nvGrpSpPr>
        <p:grpSpPr>
          <a:xfrm>
            <a:off x="8041429" y="2730711"/>
            <a:ext cx="226264" cy="350079"/>
            <a:chOff x="6164975" y="3211525"/>
            <a:chExt cx="191425" cy="296175"/>
          </a:xfrm>
        </p:grpSpPr>
        <p:sp>
          <p:nvSpPr>
            <p:cNvPr id="11102" name="Google Shape;11102;p15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15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15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15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15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15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15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9" name="Google Shape;11109;p150"/>
          <p:cNvGrpSpPr/>
          <p:nvPr/>
        </p:nvGrpSpPr>
        <p:grpSpPr>
          <a:xfrm>
            <a:off x="5303466" y="1378987"/>
            <a:ext cx="352886" cy="350049"/>
            <a:chOff x="946175" y="3253275"/>
            <a:chExt cx="298550" cy="296150"/>
          </a:xfrm>
        </p:grpSpPr>
        <p:sp>
          <p:nvSpPr>
            <p:cNvPr id="11110" name="Google Shape;11110;p15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15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15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15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15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150"/>
          <p:cNvGrpSpPr/>
          <p:nvPr/>
        </p:nvGrpSpPr>
        <p:grpSpPr>
          <a:xfrm>
            <a:off x="5304397" y="1820951"/>
            <a:ext cx="351024" cy="347301"/>
            <a:chOff x="946175" y="3619500"/>
            <a:chExt cx="296975" cy="293825"/>
          </a:xfrm>
        </p:grpSpPr>
        <p:sp>
          <p:nvSpPr>
            <p:cNvPr id="11116" name="Google Shape;11116;p15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15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15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15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15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15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2" name="Google Shape;11122;p150"/>
          <p:cNvGrpSpPr/>
          <p:nvPr/>
        </p:nvGrpSpPr>
        <p:grpSpPr>
          <a:xfrm>
            <a:off x="5303939" y="2265585"/>
            <a:ext cx="351940" cy="350995"/>
            <a:chOff x="944600" y="3981825"/>
            <a:chExt cx="297750" cy="296950"/>
          </a:xfrm>
        </p:grpSpPr>
        <p:sp>
          <p:nvSpPr>
            <p:cNvPr id="11123" name="Google Shape;11123;p15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15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15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15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7" name="Google Shape;11127;p150"/>
          <p:cNvGrpSpPr/>
          <p:nvPr/>
        </p:nvGrpSpPr>
        <p:grpSpPr>
          <a:xfrm>
            <a:off x="7520875" y="1379445"/>
            <a:ext cx="350079" cy="349133"/>
            <a:chOff x="2768750" y="3227275"/>
            <a:chExt cx="296175" cy="295375"/>
          </a:xfrm>
        </p:grpSpPr>
        <p:sp>
          <p:nvSpPr>
            <p:cNvPr id="11128" name="Google Shape;11128;p15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15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15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15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15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15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15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15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150"/>
          <p:cNvGrpSpPr/>
          <p:nvPr/>
        </p:nvGrpSpPr>
        <p:grpSpPr>
          <a:xfrm>
            <a:off x="7541826" y="1820317"/>
            <a:ext cx="308177" cy="348572"/>
            <a:chOff x="2786075" y="3591800"/>
            <a:chExt cx="260725" cy="294900"/>
          </a:xfrm>
        </p:grpSpPr>
        <p:sp>
          <p:nvSpPr>
            <p:cNvPr id="11137" name="Google Shape;11137;p15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15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15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15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15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2" name="Google Shape;11142;p150"/>
          <p:cNvGrpSpPr/>
          <p:nvPr/>
        </p:nvGrpSpPr>
        <p:grpSpPr>
          <a:xfrm>
            <a:off x="7582324" y="2266044"/>
            <a:ext cx="227180" cy="350079"/>
            <a:chOff x="2819150" y="3955025"/>
            <a:chExt cx="192200" cy="296175"/>
          </a:xfrm>
        </p:grpSpPr>
        <p:sp>
          <p:nvSpPr>
            <p:cNvPr id="11143" name="Google Shape;11143;p15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15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15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15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150"/>
          <p:cNvGrpSpPr/>
          <p:nvPr/>
        </p:nvGrpSpPr>
        <p:grpSpPr>
          <a:xfrm>
            <a:off x="6206097" y="2731642"/>
            <a:ext cx="349133" cy="348217"/>
            <a:chOff x="4629125" y="3235150"/>
            <a:chExt cx="295375" cy="294600"/>
          </a:xfrm>
        </p:grpSpPr>
        <p:sp>
          <p:nvSpPr>
            <p:cNvPr id="11148" name="Google Shape;11148;p15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15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15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15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15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3" name="Google Shape;11153;p150"/>
          <p:cNvGrpSpPr/>
          <p:nvPr/>
        </p:nvGrpSpPr>
        <p:grpSpPr>
          <a:xfrm>
            <a:off x="6206082" y="3179175"/>
            <a:ext cx="349163" cy="349133"/>
            <a:chOff x="4628325" y="3599825"/>
            <a:chExt cx="295400" cy="295375"/>
          </a:xfrm>
        </p:grpSpPr>
        <p:sp>
          <p:nvSpPr>
            <p:cNvPr id="11154" name="Google Shape;11154;p15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15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15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15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15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15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15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15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15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15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15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15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6" name="Google Shape;11166;p150"/>
          <p:cNvGrpSpPr/>
          <p:nvPr/>
        </p:nvGrpSpPr>
        <p:grpSpPr>
          <a:xfrm>
            <a:off x="6227033" y="3654786"/>
            <a:ext cx="307261" cy="350079"/>
            <a:chOff x="4645650" y="3962900"/>
            <a:chExt cx="259950" cy="296175"/>
          </a:xfrm>
        </p:grpSpPr>
        <p:sp>
          <p:nvSpPr>
            <p:cNvPr id="11167" name="Google Shape;11167;p15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15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15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15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15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15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3" name="Google Shape;11173;p150"/>
          <p:cNvGrpSpPr/>
          <p:nvPr/>
        </p:nvGrpSpPr>
        <p:grpSpPr>
          <a:xfrm>
            <a:off x="7979994" y="3179648"/>
            <a:ext cx="349133" cy="348188"/>
            <a:chOff x="6143725" y="3582500"/>
            <a:chExt cx="295375" cy="294575"/>
          </a:xfrm>
        </p:grpSpPr>
        <p:sp>
          <p:nvSpPr>
            <p:cNvPr id="11174" name="Google Shape;11174;p15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15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15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15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15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15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15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1" name="Google Shape;11181;p150"/>
          <p:cNvGrpSpPr/>
          <p:nvPr/>
        </p:nvGrpSpPr>
        <p:grpSpPr>
          <a:xfrm>
            <a:off x="5748820" y="1378987"/>
            <a:ext cx="350995" cy="350049"/>
            <a:chOff x="1310075" y="3253275"/>
            <a:chExt cx="296950" cy="296150"/>
          </a:xfrm>
        </p:grpSpPr>
        <p:sp>
          <p:nvSpPr>
            <p:cNvPr id="11182" name="Google Shape;11182;p15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15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15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5" name="Google Shape;11185;p15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6" name="Google Shape;11186;p150"/>
          <p:cNvGrpSpPr/>
          <p:nvPr/>
        </p:nvGrpSpPr>
        <p:grpSpPr>
          <a:xfrm>
            <a:off x="5748347" y="2265246"/>
            <a:ext cx="351941" cy="351675"/>
            <a:chOff x="1310075" y="3980250"/>
            <a:chExt cx="297750" cy="297525"/>
          </a:xfrm>
        </p:grpSpPr>
        <p:sp>
          <p:nvSpPr>
            <p:cNvPr id="11187" name="Google Shape;11187;p15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15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15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15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1" name="Google Shape;11191;p150"/>
          <p:cNvGrpSpPr/>
          <p:nvPr/>
        </p:nvGrpSpPr>
        <p:grpSpPr>
          <a:xfrm>
            <a:off x="8013136" y="1379445"/>
            <a:ext cx="266305" cy="349133"/>
            <a:chOff x="3167275" y="3227275"/>
            <a:chExt cx="225300" cy="295375"/>
          </a:xfrm>
        </p:grpSpPr>
        <p:sp>
          <p:nvSpPr>
            <p:cNvPr id="11192" name="Google Shape;11192;p15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15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15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15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15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7" name="Google Shape;11197;p15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8" name="Google Shape;11198;p150"/>
          <p:cNvGrpSpPr/>
          <p:nvPr/>
        </p:nvGrpSpPr>
        <p:grpSpPr>
          <a:xfrm>
            <a:off x="7970318" y="2266502"/>
            <a:ext cx="351940" cy="349163"/>
            <a:chOff x="3133425" y="3955025"/>
            <a:chExt cx="297750" cy="295400"/>
          </a:xfrm>
        </p:grpSpPr>
        <p:sp>
          <p:nvSpPr>
            <p:cNvPr id="11199" name="Google Shape;11199;p15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15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15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2" name="Google Shape;11202;p150"/>
          <p:cNvGrpSpPr/>
          <p:nvPr/>
        </p:nvGrpSpPr>
        <p:grpSpPr>
          <a:xfrm>
            <a:off x="6650491" y="2730090"/>
            <a:ext cx="350079" cy="351320"/>
            <a:chOff x="4991425" y="3234750"/>
            <a:chExt cx="296175" cy="297225"/>
          </a:xfrm>
        </p:grpSpPr>
        <p:sp>
          <p:nvSpPr>
            <p:cNvPr id="11203" name="Google Shape;11203;p15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15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15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15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15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15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9" name="Google Shape;11209;p150"/>
          <p:cNvGrpSpPr/>
          <p:nvPr/>
        </p:nvGrpSpPr>
        <p:grpSpPr>
          <a:xfrm>
            <a:off x="6650491" y="3199653"/>
            <a:ext cx="350079" cy="308177"/>
            <a:chOff x="4991425" y="3617150"/>
            <a:chExt cx="296175" cy="260725"/>
          </a:xfrm>
        </p:grpSpPr>
        <p:sp>
          <p:nvSpPr>
            <p:cNvPr id="11210" name="Google Shape;11210;p15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15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15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15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15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15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15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7" name="Google Shape;11217;p150"/>
          <p:cNvGrpSpPr/>
          <p:nvPr/>
        </p:nvGrpSpPr>
        <p:grpSpPr>
          <a:xfrm>
            <a:off x="6727764" y="3655244"/>
            <a:ext cx="195532" cy="349163"/>
            <a:chOff x="5056800" y="3962900"/>
            <a:chExt cx="165425" cy="295400"/>
          </a:xfrm>
        </p:grpSpPr>
        <p:sp>
          <p:nvSpPr>
            <p:cNvPr id="11218" name="Google Shape;11218;p15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15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15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1" name="Google Shape;11221;p150"/>
          <p:cNvGrpSpPr/>
          <p:nvPr/>
        </p:nvGrpSpPr>
        <p:grpSpPr>
          <a:xfrm>
            <a:off x="7979062" y="3655260"/>
            <a:ext cx="350995" cy="349133"/>
            <a:chOff x="6168925" y="3936925"/>
            <a:chExt cx="296950" cy="295375"/>
          </a:xfrm>
        </p:grpSpPr>
        <p:sp>
          <p:nvSpPr>
            <p:cNvPr id="11222" name="Google Shape;11222;p15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15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15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15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15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15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8" name="Google Shape;11228;p150"/>
          <p:cNvGrpSpPr/>
          <p:nvPr/>
        </p:nvGrpSpPr>
        <p:grpSpPr>
          <a:xfrm>
            <a:off x="6192781" y="1372332"/>
            <a:ext cx="348188" cy="349133"/>
            <a:chOff x="1674750" y="3254050"/>
            <a:chExt cx="294575" cy="295375"/>
          </a:xfrm>
        </p:grpSpPr>
        <p:sp>
          <p:nvSpPr>
            <p:cNvPr id="11229" name="Google Shape;11229;p15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15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15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2" name="Google Shape;11232;p150"/>
          <p:cNvGrpSpPr/>
          <p:nvPr/>
        </p:nvGrpSpPr>
        <p:grpSpPr>
          <a:xfrm>
            <a:off x="6207177" y="1820035"/>
            <a:ext cx="319347" cy="349133"/>
            <a:chOff x="1687350" y="3618725"/>
            <a:chExt cx="270175" cy="295375"/>
          </a:xfrm>
        </p:grpSpPr>
        <p:sp>
          <p:nvSpPr>
            <p:cNvPr id="11233" name="Google Shape;11233;p15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15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15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150"/>
          <p:cNvGrpSpPr/>
          <p:nvPr/>
        </p:nvGrpSpPr>
        <p:grpSpPr>
          <a:xfrm>
            <a:off x="6190880" y="2266516"/>
            <a:ext cx="351940" cy="349133"/>
            <a:chOff x="1672375" y="3982600"/>
            <a:chExt cx="297750" cy="295375"/>
          </a:xfrm>
        </p:grpSpPr>
        <p:sp>
          <p:nvSpPr>
            <p:cNvPr id="11237" name="Google Shape;11237;p15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15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15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0" name="Google Shape;11240;p150"/>
          <p:cNvGrpSpPr/>
          <p:nvPr/>
        </p:nvGrpSpPr>
        <p:grpSpPr>
          <a:xfrm>
            <a:off x="4882872" y="2730711"/>
            <a:ext cx="350079" cy="350079"/>
            <a:chOff x="3497300" y="3227275"/>
            <a:chExt cx="296175" cy="296175"/>
          </a:xfrm>
        </p:grpSpPr>
        <p:sp>
          <p:nvSpPr>
            <p:cNvPr id="11241" name="Google Shape;11241;p15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15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15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15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15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15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15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15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9" name="Google Shape;11249;p150"/>
          <p:cNvGrpSpPr/>
          <p:nvPr/>
        </p:nvGrpSpPr>
        <p:grpSpPr>
          <a:xfrm>
            <a:off x="4883345" y="3180106"/>
            <a:ext cx="349133" cy="347272"/>
            <a:chOff x="3497300" y="3591950"/>
            <a:chExt cx="295375" cy="293800"/>
          </a:xfrm>
        </p:grpSpPr>
        <p:sp>
          <p:nvSpPr>
            <p:cNvPr id="11250" name="Google Shape;11250;p15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15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15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15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15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15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15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15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8" name="Google Shape;11258;p150"/>
          <p:cNvGrpSpPr/>
          <p:nvPr/>
        </p:nvGrpSpPr>
        <p:grpSpPr>
          <a:xfrm>
            <a:off x="4883345" y="3655244"/>
            <a:ext cx="349133" cy="349163"/>
            <a:chOff x="3497300" y="3955025"/>
            <a:chExt cx="295375" cy="295400"/>
          </a:xfrm>
        </p:grpSpPr>
        <p:sp>
          <p:nvSpPr>
            <p:cNvPr id="11259" name="Google Shape;11259;p15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15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15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2" name="Google Shape;11262;p150"/>
          <p:cNvGrpSpPr/>
          <p:nvPr/>
        </p:nvGrpSpPr>
        <p:grpSpPr>
          <a:xfrm>
            <a:off x="7107917" y="2731435"/>
            <a:ext cx="327739" cy="348631"/>
            <a:chOff x="5364750" y="3235150"/>
            <a:chExt cx="277275" cy="294950"/>
          </a:xfrm>
        </p:grpSpPr>
        <p:sp>
          <p:nvSpPr>
            <p:cNvPr id="11263" name="Google Shape;11263;p15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15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15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15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15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15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15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15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1" name="Google Shape;11271;p150"/>
          <p:cNvGrpSpPr/>
          <p:nvPr/>
        </p:nvGrpSpPr>
        <p:grpSpPr>
          <a:xfrm>
            <a:off x="7096274" y="3177771"/>
            <a:ext cx="351024" cy="351941"/>
            <a:chOff x="5355300" y="3598250"/>
            <a:chExt cx="296975" cy="297750"/>
          </a:xfrm>
        </p:grpSpPr>
        <p:sp>
          <p:nvSpPr>
            <p:cNvPr id="11272" name="Google Shape;11272;p15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15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15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15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15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15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15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15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0" name="Google Shape;11280;p150"/>
          <p:cNvGrpSpPr/>
          <p:nvPr/>
        </p:nvGrpSpPr>
        <p:grpSpPr>
          <a:xfrm>
            <a:off x="7100470" y="3716693"/>
            <a:ext cx="342632" cy="226264"/>
            <a:chOff x="5358450" y="4015675"/>
            <a:chExt cx="289875" cy="191425"/>
          </a:xfrm>
        </p:grpSpPr>
        <p:sp>
          <p:nvSpPr>
            <p:cNvPr id="11281" name="Google Shape;11281;p15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15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15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15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5" name="Google Shape;11285;p150"/>
          <p:cNvGrpSpPr/>
          <p:nvPr/>
        </p:nvGrpSpPr>
        <p:grpSpPr>
          <a:xfrm>
            <a:off x="6226953" y="4099224"/>
            <a:ext cx="351024" cy="325464"/>
            <a:chOff x="6543825" y="3202075"/>
            <a:chExt cx="296975" cy="275350"/>
          </a:xfrm>
        </p:grpSpPr>
        <p:sp>
          <p:nvSpPr>
            <p:cNvPr id="11286" name="Google Shape;11286;p15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15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15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15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15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15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15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3" name="Google Shape;11293;p150"/>
          <p:cNvGrpSpPr/>
          <p:nvPr/>
        </p:nvGrpSpPr>
        <p:grpSpPr>
          <a:xfrm>
            <a:off x="6633934" y="1378972"/>
            <a:ext cx="350079" cy="350079"/>
            <a:chOff x="2037825" y="3254050"/>
            <a:chExt cx="296175" cy="296175"/>
          </a:xfrm>
        </p:grpSpPr>
        <p:sp>
          <p:nvSpPr>
            <p:cNvPr id="11294" name="Google Shape;11294;p15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15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15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15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15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15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0" name="Google Shape;11300;p150"/>
          <p:cNvGrpSpPr/>
          <p:nvPr/>
        </p:nvGrpSpPr>
        <p:grpSpPr>
          <a:xfrm>
            <a:off x="6632072" y="1820139"/>
            <a:ext cx="353802" cy="348926"/>
            <a:chOff x="2034675" y="3617925"/>
            <a:chExt cx="299325" cy="295200"/>
          </a:xfrm>
        </p:grpSpPr>
        <p:sp>
          <p:nvSpPr>
            <p:cNvPr id="11301" name="Google Shape;11301;p15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15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15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15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15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6" name="Google Shape;11306;p150"/>
          <p:cNvGrpSpPr/>
          <p:nvPr/>
        </p:nvGrpSpPr>
        <p:grpSpPr>
          <a:xfrm>
            <a:off x="6633934" y="2266516"/>
            <a:ext cx="350079" cy="349133"/>
            <a:chOff x="2037825" y="3981825"/>
            <a:chExt cx="296175" cy="295375"/>
          </a:xfrm>
        </p:grpSpPr>
        <p:sp>
          <p:nvSpPr>
            <p:cNvPr id="11307" name="Google Shape;11307;p15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15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5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0" name="Google Shape;11310;p150"/>
          <p:cNvGrpSpPr/>
          <p:nvPr/>
        </p:nvGrpSpPr>
        <p:grpSpPr>
          <a:xfrm>
            <a:off x="5318952" y="2762832"/>
            <a:ext cx="350079" cy="285837"/>
            <a:chOff x="3860400" y="3254050"/>
            <a:chExt cx="296175" cy="241825"/>
          </a:xfrm>
        </p:grpSpPr>
        <p:sp>
          <p:nvSpPr>
            <p:cNvPr id="11311" name="Google Shape;11311;p15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15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15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15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15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15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15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8" name="Google Shape;11318;p150"/>
          <p:cNvGrpSpPr/>
          <p:nvPr/>
        </p:nvGrpSpPr>
        <p:grpSpPr>
          <a:xfrm>
            <a:off x="5318479" y="3178702"/>
            <a:ext cx="351024" cy="350079"/>
            <a:chOff x="3859600" y="3591950"/>
            <a:chExt cx="296975" cy="296175"/>
          </a:xfrm>
        </p:grpSpPr>
        <p:sp>
          <p:nvSpPr>
            <p:cNvPr id="11319" name="Google Shape;11319;p15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15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15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2" name="Google Shape;11322;p150"/>
          <p:cNvGrpSpPr/>
          <p:nvPr/>
        </p:nvGrpSpPr>
        <p:grpSpPr>
          <a:xfrm>
            <a:off x="5318952" y="3654786"/>
            <a:ext cx="350079" cy="350079"/>
            <a:chOff x="3860400" y="3955025"/>
            <a:chExt cx="296175" cy="296175"/>
          </a:xfrm>
        </p:grpSpPr>
        <p:sp>
          <p:nvSpPr>
            <p:cNvPr id="11323" name="Google Shape;11323;p15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15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15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15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15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8" name="Google Shape;11328;p150"/>
          <p:cNvGrpSpPr/>
          <p:nvPr/>
        </p:nvGrpSpPr>
        <p:grpSpPr>
          <a:xfrm>
            <a:off x="7534167" y="2731184"/>
            <a:ext cx="355664" cy="349133"/>
            <a:chOff x="5716825" y="3235950"/>
            <a:chExt cx="300900" cy="295375"/>
          </a:xfrm>
        </p:grpSpPr>
        <p:sp>
          <p:nvSpPr>
            <p:cNvPr id="11329" name="Google Shape;11329;p15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15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15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15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3" name="Google Shape;11333;p150"/>
          <p:cNvGrpSpPr/>
          <p:nvPr/>
        </p:nvGrpSpPr>
        <p:grpSpPr>
          <a:xfrm>
            <a:off x="7547199" y="3189872"/>
            <a:ext cx="329601" cy="327739"/>
            <a:chOff x="5727850" y="3609275"/>
            <a:chExt cx="278850" cy="277275"/>
          </a:xfrm>
        </p:grpSpPr>
        <p:sp>
          <p:nvSpPr>
            <p:cNvPr id="11334" name="Google Shape;11334;p15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15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15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15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15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9" name="Google Shape;11339;p150"/>
          <p:cNvGrpSpPr/>
          <p:nvPr/>
        </p:nvGrpSpPr>
        <p:grpSpPr>
          <a:xfrm>
            <a:off x="7558383" y="3655259"/>
            <a:ext cx="307231" cy="349133"/>
            <a:chOff x="5736525" y="3963700"/>
            <a:chExt cx="259925" cy="295375"/>
          </a:xfrm>
        </p:grpSpPr>
        <p:sp>
          <p:nvSpPr>
            <p:cNvPr id="11340" name="Google Shape;11340;p15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15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15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15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15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15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15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7" name="Google Shape;11347;p150"/>
          <p:cNvGrpSpPr/>
          <p:nvPr/>
        </p:nvGrpSpPr>
        <p:grpSpPr>
          <a:xfrm>
            <a:off x="6649963" y="4104585"/>
            <a:ext cx="351024" cy="350079"/>
            <a:chOff x="6553275" y="3604550"/>
            <a:chExt cx="296975" cy="296175"/>
          </a:xfrm>
        </p:grpSpPr>
        <p:sp>
          <p:nvSpPr>
            <p:cNvPr id="11348" name="Google Shape;11348;p15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15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15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15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15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15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4" name="Google Shape;11354;p15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11355" name="Google Shape;11355;p15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359" name="Shape 11359"/>
        <p:cNvGrpSpPr/>
        <p:nvPr/>
      </p:nvGrpSpPr>
      <p:grpSpPr>
        <a:xfrm>
          <a:off x="0" y="0"/>
          <a:ext cx="0" cy="0"/>
          <a:chOff x="0" y="0"/>
          <a:chExt cx="0" cy="0"/>
        </a:xfrm>
      </p:grpSpPr>
      <p:grpSp>
        <p:nvGrpSpPr>
          <p:cNvPr id="11360" name="Google Shape;11360;p151"/>
          <p:cNvGrpSpPr/>
          <p:nvPr/>
        </p:nvGrpSpPr>
        <p:grpSpPr>
          <a:xfrm>
            <a:off x="877057" y="1380546"/>
            <a:ext cx="294401" cy="353645"/>
            <a:chOff x="-35814600" y="3202075"/>
            <a:chExt cx="242625" cy="291450"/>
          </a:xfrm>
        </p:grpSpPr>
        <p:sp>
          <p:nvSpPr>
            <p:cNvPr id="11361" name="Google Shape;11361;p15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15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15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15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15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15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15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8" name="Google Shape;11368;p151"/>
          <p:cNvGrpSpPr/>
          <p:nvPr/>
        </p:nvGrpSpPr>
        <p:grpSpPr>
          <a:xfrm>
            <a:off x="847435" y="1821466"/>
            <a:ext cx="353645" cy="353888"/>
            <a:chOff x="-35839800" y="3561025"/>
            <a:chExt cx="291450" cy="291650"/>
          </a:xfrm>
        </p:grpSpPr>
        <p:sp>
          <p:nvSpPr>
            <p:cNvPr id="11369" name="Google Shape;11369;p15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15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15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15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15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15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15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6" name="Google Shape;11376;p15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7" name="Google Shape;11377;p151"/>
          <p:cNvGrpSpPr/>
          <p:nvPr/>
        </p:nvGrpSpPr>
        <p:grpSpPr>
          <a:xfrm>
            <a:off x="3084980" y="1380546"/>
            <a:ext cx="353645" cy="353645"/>
            <a:chOff x="-34003850" y="3227275"/>
            <a:chExt cx="291450" cy="291450"/>
          </a:xfrm>
        </p:grpSpPr>
        <p:sp>
          <p:nvSpPr>
            <p:cNvPr id="11378" name="Google Shape;11378;p15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15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15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15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15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3" name="Google Shape;11383;p151"/>
          <p:cNvGrpSpPr/>
          <p:nvPr/>
        </p:nvGrpSpPr>
        <p:grpSpPr>
          <a:xfrm>
            <a:off x="3084510" y="1821238"/>
            <a:ext cx="354586" cy="354343"/>
            <a:chOff x="-34004625" y="3585850"/>
            <a:chExt cx="292225" cy="292025"/>
          </a:xfrm>
        </p:grpSpPr>
        <p:sp>
          <p:nvSpPr>
            <p:cNvPr id="11384" name="Google Shape;11384;p15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15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15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15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15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9" name="Google Shape;11389;p151"/>
          <p:cNvGrpSpPr/>
          <p:nvPr/>
        </p:nvGrpSpPr>
        <p:grpSpPr>
          <a:xfrm>
            <a:off x="3084025" y="2256439"/>
            <a:ext cx="355557" cy="354616"/>
            <a:chOff x="-34005425" y="3945575"/>
            <a:chExt cx="293025" cy="292250"/>
          </a:xfrm>
        </p:grpSpPr>
        <p:sp>
          <p:nvSpPr>
            <p:cNvPr id="11390" name="Google Shape;11390;p15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15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15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3" name="Google Shape;11393;p151"/>
          <p:cNvGrpSpPr/>
          <p:nvPr/>
        </p:nvGrpSpPr>
        <p:grpSpPr>
          <a:xfrm>
            <a:off x="1731124" y="2729615"/>
            <a:ext cx="358408" cy="355557"/>
            <a:chOff x="-32174975" y="3192625"/>
            <a:chExt cx="295375" cy="293025"/>
          </a:xfrm>
        </p:grpSpPr>
        <p:sp>
          <p:nvSpPr>
            <p:cNvPr id="11394" name="Google Shape;11394;p15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15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15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15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8" name="Google Shape;11398;p15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15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0" name="Google Shape;11400;p151"/>
          <p:cNvGrpSpPr/>
          <p:nvPr/>
        </p:nvGrpSpPr>
        <p:grpSpPr>
          <a:xfrm>
            <a:off x="3970274" y="2730570"/>
            <a:ext cx="354586" cy="353645"/>
            <a:chOff x="-30345325" y="3184750"/>
            <a:chExt cx="292225" cy="291450"/>
          </a:xfrm>
        </p:grpSpPr>
        <p:sp>
          <p:nvSpPr>
            <p:cNvPr id="11401" name="Google Shape;11401;p15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15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15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15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15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6" name="Google Shape;11406;p151"/>
          <p:cNvGrpSpPr/>
          <p:nvPr/>
        </p:nvGrpSpPr>
        <p:grpSpPr>
          <a:xfrm>
            <a:off x="1295026" y="1380546"/>
            <a:ext cx="353645" cy="353645"/>
            <a:chOff x="-35481425" y="3202075"/>
            <a:chExt cx="291450" cy="291450"/>
          </a:xfrm>
        </p:grpSpPr>
        <p:sp>
          <p:nvSpPr>
            <p:cNvPr id="11407" name="Google Shape;11407;p15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15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15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15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15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15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15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4" name="Google Shape;11414;p151"/>
          <p:cNvGrpSpPr/>
          <p:nvPr/>
        </p:nvGrpSpPr>
        <p:grpSpPr>
          <a:xfrm>
            <a:off x="1294556" y="1822072"/>
            <a:ext cx="354586" cy="352675"/>
            <a:chOff x="-35482200" y="3561225"/>
            <a:chExt cx="292225" cy="290650"/>
          </a:xfrm>
        </p:grpSpPr>
        <p:sp>
          <p:nvSpPr>
            <p:cNvPr id="11415" name="Google Shape;11415;p15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15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15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8" name="Google Shape;11418;p151"/>
          <p:cNvGrpSpPr/>
          <p:nvPr/>
        </p:nvGrpSpPr>
        <p:grpSpPr>
          <a:xfrm>
            <a:off x="1295026" y="2256940"/>
            <a:ext cx="353645" cy="353615"/>
            <a:chOff x="-35481425" y="3919600"/>
            <a:chExt cx="291450" cy="291425"/>
          </a:xfrm>
        </p:grpSpPr>
        <p:sp>
          <p:nvSpPr>
            <p:cNvPr id="11419" name="Google Shape;11419;p15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15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15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15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15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15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15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15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7" name="Google Shape;11427;p151"/>
          <p:cNvGrpSpPr/>
          <p:nvPr/>
        </p:nvGrpSpPr>
        <p:grpSpPr>
          <a:xfrm>
            <a:off x="3530661" y="1381031"/>
            <a:ext cx="357468" cy="352675"/>
            <a:chOff x="-33645475" y="3228075"/>
            <a:chExt cx="294600" cy="290650"/>
          </a:xfrm>
        </p:grpSpPr>
        <p:sp>
          <p:nvSpPr>
            <p:cNvPr id="11428" name="Google Shape;11428;p15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15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15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15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15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15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15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5" name="Google Shape;11435;p151"/>
          <p:cNvGrpSpPr/>
          <p:nvPr/>
        </p:nvGrpSpPr>
        <p:grpSpPr>
          <a:xfrm>
            <a:off x="3531631" y="1821116"/>
            <a:ext cx="355526" cy="354586"/>
            <a:chOff x="-33646250" y="3586425"/>
            <a:chExt cx="293000" cy="292225"/>
          </a:xfrm>
        </p:grpSpPr>
        <p:sp>
          <p:nvSpPr>
            <p:cNvPr id="11436" name="Google Shape;11436;p15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15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8" name="Google Shape;11438;p151"/>
          <p:cNvGrpSpPr/>
          <p:nvPr/>
        </p:nvGrpSpPr>
        <p:grpSpPr>
          <a:xfrm>
            <a:off x="3532101" y="2255969"/>
            <a:ext cx="354586" cy="355557"/>
            <a:chOff x="-33645475" y="3944800"/>
            <a:chExt cx="292225" cy="293025"/>
          </a:xfrm>
        </p:grpSpPr>
        <p:sp>
          <p:nvSpPr>
            <p:cNvPr id="11439" name="Google Shape;11439;p15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15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15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15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15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15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15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15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15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15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9" name="Google Shape;11449;p151"/>
          <p:cNvGrpSpPr/>
          <p:nvPr/>
        </p:nvGrpSpPr>
        <p:grpSpPr>
          <a:xfrm>
            <a:off x="2185320" y="2729706"/>
            <a:ext cx="352675" cy="355375"/>
            <a:chOff x="-31809525" y="3192625"/>
            <a:chExt cx="290650" cy="292875"/>
          </a:xfrm>
        </p:grpSpPr>
        <p:sp>
          <p:nvSpPr>
            <p:cNvPr id="11450" name="Google Shape;11450;p15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15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15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15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4" name="Google Shape;11454;p151"/>
          <p:cNvGrpSpPr/>
          <p:nvPr/>
        </p:nvGrpSpPr>
        <p:grpSpPr>
          <a:xfrm>
            <a:off x="2184835" y="3200258"/>
            <a:ext cx="353645" cy="355557"/>
            <a:chOff x="-31811100" y="3550975"/>
            <a:chExt cx="291450" cy="293025"/>
          </a:xfrm>
        </p:grpSpPr>
        <p:sp>
          <p:nvSpPr>
            <p:cNvPr id="11455" name="Google Shape;11455;p15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15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15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15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15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15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15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2" name="Google Shape;11462;p151"/>
          <p:cNvGrpSpPr/>
          <p:nvPr/>
        </p:nvGrpSpPr>
        <p:grpSpPr>
          <a:xfrm>
            <a:off x="2178631" y="3664562"/>
            <a:ext cx="366052" cy="356831"/>
            <a:chOff x="-31817400" y="3910025"/>
            <a:chExt cx="301675" cy="294075"/>
          </a:xfrm>
        </p:grpSpPr>
        <p:sp>
          <p:nvSpPr>
            <p:cNvPr id="11463" name="Google Shape;11463;p15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15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15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6" name="Google Shape;11466;p151"/>
          <p:cNvGrpSpPr/>
          <p:nvPr/>
        </p:nvGrpSpPr>
        <p:grpSpPr>
          <a:xfrm>
            <a:off x="3970259" y="3200743"/>
            <a:ext cx="354616" cy="354586"/>
            <a:chOff x="-30354000" y="3569100"/>
            <a:chExt cx="292250" cy="292225"/>
          </a:xfrm>
        </p:grpSpPr>
        <p:sp>
          <p:nvSpPr>
            <p:cNvPr id="11467" name="Google Shape;11467;p15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15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15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15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15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15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3" name="Google Shape;11473;p151"/>
          <p:cNvGrpSpPr/>
          <p:nvPr/>
        </p:nvGrpSpPr>
        <p:grpSpPr>
          <a:xfrm>
            <a:off x="1748837" y="1380546"/>
            <a:ext cx="342148" cy="353645"/>
            <a:chOff x="-35118325" y="3202075"/>
            <a:chExt cx="281975" cy="291450"/>
          </a:xfrm>
        </p:grpSpPr>
        <p:sp>
          <p:nvSpPr>
            <p:cNvPr id="11474" name="Google Shape;11474;p15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15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15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15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8" name="Google Shape;11478;p151"/>
          <p:cNvGrpSpPr/>
          <p:nvPr/>
        </p:nvGrpSpPr>
        <p:grpSpPr>
          <a:xfrm>
            <a:off x="1742618" y="1821799"/>
            <a:ext cx="354586" cy="353221"/>
            <a:chOff x="-35123050" y="3561225"/>
            <a:chExt cx="292225" cy="291100"/>
          </a:xfrm>
        </p:grpSpPr>
        <p:sp>
          <p:nvSpPr>
            <p:cNvPr id="11479" name="Google Shape;11479;p15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15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1" name="Google Shape;11481;p151"/>
          <p:cNvGrpSpPr/>
          <p:nvPr/>
        </p:nvGrpSpPr>
        <p:grpSpPr>
          <a:xfrm>
            <a:off x="1784677" y="2256940"/>
            <a:ext cx="270467" cy="353615"/>
            <a:chOff x="-35089175" y="3919600"/>
            <a:chExt cx="222900" cy="291425"/>
          </a:xfrm>
        </p:grpSpPr>
        <p:sp>
          <p:nvSpPr>
            <p:cNvPr id="11482" name="Google Shape;11482;p15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15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4" name="Google Shape;11484;p151"/>
          <p:cNvGrpSpPr/>
          <p:nvPr/>
        </p:nvGrpSpPr>
        <p:grpSpPr>
          <a:xfrm>
            <a:off x="3981673" y="1380303"/>
            <a:ext cx="336445" cy="354131"/>
            <a:chOff x="-33277650" y="3226875"/>
            <a:chExt cx="277275" cy="291850"/>
          </a:xfrm>
        </p:grpSpPr>
        <p:sp>
          <p:nvSpPr>
            <p:cNvPr id="11485" name="Google Shape;11485;p15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15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15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15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15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15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15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2" name="Google Shape;11492;p151"/>
          <p:cNvGrpSpPr/>
          <p:nvPr/>
        </p:nvGrpSpPr>
        <p:grpSpPr>
          <a:xfrm>
            <a:off x="3973073" y="1821587"/>
            <a:ext cx="353645" cy="353645"/>
            <a:chOff x="-33286325" y="3586425"/>
            <a:chExt cx="291450" cy="291450"/>
          </a:xfrm>
        </p:grpSpPr>
        <p:sp>
          <p:nvSpPr>
            <p:cNvPr id="11493" name="Google Shape;11493;p15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15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15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15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15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8" name="Google Shape;11498;p151"/>
          <p:cNvGrpSpPr/>
          <p:nvPr/>
        </p:nvGrpSpPr>
        <p:grpSpPr>
          <a:xfrm>
            <a:off x="3973073" y="2255969"/>
            <a:ext cx="353645" cy="355557"/>
            <a:chOff x="-33286325" y="3944800"/>
            <a:chExt cx="291450" cy="293025"/>
          </a:xfrm>
        </p:grpSpPr>
        <p:sp>
          <p:nvSpPr>
            <p:cNvPr id="11499" name="Google Shape;11499;p15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15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15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15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3" name="Google Shape;11503;p151"/>
          <p:cNvGrpSpPr/>
          <p:nvPr/>
        </p:nvGrpSpPr>
        <p:grpSpPr>
          <a:xfrm>
            <a:off x="2631470" y="2729129"/>
            <a:ext cx="353645" cy="356527"/>
            <a:chOff x="-31452725" y="3191825"/>
            <a:chExt cx="291450" cy="293825"/>
          </a:xfrm>
        </p:grpSpPr>
        <p:sp>
          <p:nvSpPr>
            <p:cNvPr id="11504" name="Google Shape;11504;p15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15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15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15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8" name="Google Shape;11508;p151"/>
          <p:cNvGrpSpPr/>
          <p:nvPr/>
        </p:nvGrpSpPr>
        <p:grpSpPr>
          <a:xfrm>
            <a:off x="2631000" y="3200744"/>
            <a:ext cx="354586" cy="354586"/>
            <a:chOff x="-31452725" y="3551775"/>
            <a:chExt cx="292225" cy="292225"/>
          </a:xfrm>
        </p:grpSpPr>
        <p:sp>
          <p:nvSpPr>
            <p:cNvPr id="11509" name="Google Shape;11509;p15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15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15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15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3" name="Google Shape;11513;p151"/>
          <p:cNvGrpSpPr/>
          <p:nvPr/>
        </p:nvGrpSpPr>
        <p:grpSpPr>
          <a:xfrm>
            <a:off x="2629559" y="3664729"/>
            <a:ext cx="357468" cy="356497"/>
            <a:chOff x="-31455100" y="3909350"/>
            <a:chExt cx="294600" cy="293800"/>
          </a:xfrm>
        </p:grpSpPr>
        <p:sp>
          <p:nvSpPr>
            <p:cNvPr id="11514" name="Google Shape;11514;p15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15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6" name="Google Shape;11516;p151"/>
          <p:cNvGrpSpPr/>
          <p:nvPr/>
        </p:nvGrpSpPr>
        <p:grpSpPr>
          <a:xfrm>
            <a:off x="3970744" y="3665684"/>
            <a:ext cx="353645" cy="354586"/>
            <a:chOff x="-30345325" y="3918800"/>
            <a:chExt cx="291450" cy="292225"/>
          </a:xfrm>
        </p:grpSpPr>
        <p:sp>
          <p:nvSpPr>
            <p:cNvPr id="11517" name="Google Shape;11517;p15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15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15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15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15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2" name="Google Shape;11522;p151"/>
          <p:cNvGrpSpPr/>
          <p:nvPr/>
        </p:nvGrpSpPr>
        <p:grpSpPr>
          <a:xfrm>
            <a:off x="2200736" y="1380546"/>
            <a:ext cx="332593" cy="353645"/>
            <a:chOff x="-34755225" y="3202075"/>
            <a:chExt cx="274100" cy="291450"/>
          </a:xfrm>
        </p:grpSpPr>
        <p:sp>
          <p:nvSpPr>
            <p:cNvPr id="11523" name="Google Shape;11523;p15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15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15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15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15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15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15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0" name="Google Shape;11530;p151"/>
          <p:cNvGrpSpPr/>
          <p:nvPr/>
        </p:nvGrpSpPr>
        <p:grpSpPr>
          <a:xfrm>
            <a:off x="2190209" y="1821587"/>
            <a:ext cx="353645" cy="353645"/>
            <a:chOff x="-34763900" y="3561225"/>
            <a:chExt cx="291450" cy="291450"/>
          </a:xfrm>
        </p:grpSpPr>
        <p:sp>
          <p:nvSpPr>
            <p:cNvPr id="11531" name="Google Shape;11531;p15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15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15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4" name="Google Shape;11534;p15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5" name="Google Shape;11535;p151"/>
          <p:cNvGrpSpPr/>
          <p:nvPr/>
        </p:nvGrpSpPr>
        <p:grpSpPr>
          <a:xfrm>
            <a:off x="845106" y="2730099"/>
            <a:ext cx="354586" cy="354586"/>
            <a:chOff x="-32927950" y="3227275"/>
            <a:chExt cx="292225" cy="292225"/>
          </a:xfrm>
        </p:grpSpPr>
        <p:sp>
          <p:nvSpPr>
            <p:cNvPr id="11536" name="Google Shape;11536;p15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15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15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15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15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1" name="Google Shape;11541;p151"/>
          <p:cNvGrpSpPr/>
          <p:nvPr/>
        </p:nvGrpSpPr>
        <p:grpSpPr>
          <a:xfrm>
            <a:off x="844621" y="3201213"/>
            <a:ext cx="355557" cy="353645"/>
            <a:chOff x="-32927950" y="3586425"/>
            <a:chExt cx="293025" cy="291450"/>
          </a:xfrm>
        </p:grpSpPr>
        <p:sp>
          <p:nvSpPr>
            <p:cNvPr id="11542" name="Google Shape;11542;p15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15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15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15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15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7" name="Google Shape;11547;p151"/>
          <p:cNvGrpSpPr/>
          <p:nvPr/>
        </p:nvGrpSpPr>
        <p:grpSpPr>
          <a:xfrm>
            <a:off x="845106" y="3665198"/>
            <a:ext cx="354586" cy="355557"/>
            <a:chOff x="-32927950" y="3944800"/>
            <a:chExt cx="292225" cy="293025"/>
          </a:xfrm>
        </p:grpSpPr>
        <p:sp>
          <p:nvSpPr>
            <p:cNvPr id="11548" name="Google Shape;11548;p15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15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15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15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15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15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15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15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15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7" name="Google Shape;11557;p151"/>
          <p:cNvGrpSpPr/>
          <p:nvPr/>
        </p:nvGrpSpPr>
        <p:grpSpPr>
          <a:xfrm>
            <a:off x="3073898" y="2730449"/>
            <a:ext cx="354586" cy="353888"/>
            <a:chOff x="-31094350" y="3194000"/>
            <a:chExt cx="292225" cy="291650"/>
          </a:xfrm>
        </p:grpSpPr>
        <p:sp>
          <p:nvSpPr>
            <p:cNvPr id="11558" name="Google Shape;11558;p15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15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15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15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15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15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15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15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6" name="Google Shape;11566;p151"/>
          <p:cNvGrpSpPr/>
          <p:nvPr/>
        </p:nvGrpSpPr>
        <p:grpSpPr>
          <a:xfrm>
            <a:off x="3074368" y="3200941"/>
            <a:ext cx="353645" cy="354191"/>
            <a:chOff x="-31093575" y="3552550"/>
            <a:chExt cx="291450" cy="291900"/>
          </a:xfrm>
        </p:grpSpPr>
        <p:sp>
          <p:nvSpPr>
            <p:cNvPr id="11567" name="Google Shape;11567;p15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15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15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15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151"/>
          <p:cNvGrpSpPr/>
          <p:nvPr/>
        </p:nvGrpSpPr>
        <p:grpSpPr>
          <a:xfrm>
            <a:off x="3074368" y="3666169"/>
            <a:ext cx="353645" cy="353615"/>
            <a:chOff x="-31093575" y="3911725"/>
            <a:chExt cx="291450" cy="291425"/>
          </a:xfrm>
        </p:grpSpPr>
        <p:sp>
          <p:nvSpPr>
            <p:cNvPr id="11572" name="Google Shape;11572;p15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15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4" name="Google Shape;11574;p151"/>
          <p:cNvGrpSpPr/>
          <p:nvPr/>
        </p:nvGrpSpPr>
        <p:grpSpPr>
          <a:xfrm>
            <a:off x="2183798" y="4123136"/>
            <a:ext cx="356497" cy="354586"/>
            <a:chOff x="-29946000" y="3183175"/>
            <a:chExt cx="293800" cy="292225"/>
          </a:xfrm>
        </p:grpSpPr>
        <p:sp>
          <p:nvSpPr>
            <p:cNvPr id="11575" name="Google Shape;11575;p15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15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15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15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15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15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1" name="Google Shape;11581;p151"/>
          <p:cNvGrpSpPr/>
          <p:nvPr/>
        </p:nvGrpSpPr>
        <p:grpSpPr>
          <a:xfrm>
            <a:off x="2628330" y="1380289"/>
            <a:ext cx="358408" cy="354161"/>
            <a:chOff x="-34408675" y="3202075"/>
            <a:chExt cx="295375" cy="291875"/>
          </a:xfrm>
        </p:grpSpPr>
        <p:sp>
          <p:nvSpPr>
            <p:cNvPr id="11582" name="Google Shape;11582;p15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15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15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15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6" name="Google Shape;11586;p151"/>
          <p:cNvGrpSpPr/>
          <p:nvPr/>
        </p:nvGrpSpPr>
        <p:grpSpPr>
          <a:xfrm>
            <a:off x="2630241" y="1820283"/>
            <a:ext cx="354586" cy="356254"/>
            <a:chOff x="-34405525" y="3558075"/>
            <a:chExt cx="292225" cy="293600"/>
          </a:xfrm>
        </p:grpSpPr>
        <p:sp>
          <p:nvSpPr>
            <p:cNvPr id="11587" name="Google Shape;11587;p15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15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15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0" name="Google Shape;11590;p151"/>
          <p:cNvGrpSpPr/>
          <p:nvPr/>
        </p:nvGrpSpPr>
        <p:grpSpPr>
          <a:xfrm>
            <a:off x="2629755" y="2256940"/>
            <a:ext cx="355557" cy="353615"/>
            <a:chOff x="-34406325" y="3919600"/>
            <a:chExt cx="293025" cy="291425"/>
          </a:xfrm>
        </p:grpSpPr>
        <p:sp>
          <p:nvSpPr>
            <p:cNvPr id="11591" name="Google Shape;11591;p15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15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15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15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15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15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15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8" name="Google Shape;11598;p151"/>
          <p:cNvGrpSpPr/>
          <p:nvPr/>
        </p:nvGrpSpPr>
        <p:grpSpPr>
          <a:xfrm>
            <a:off x="1293653" y="2736303"/>
            <a:ext cx="353645" cy="342179"/>
            <a:chOff x="-32568800" y="3232000"/>
            <a:chExt cx="291450" cy="282000"/>
          </a:xfrm>
        </p:grpSpPr>
        <p:sp>
          <p:nvSpPr>
            <p:cNvPr id="11599" name="Google Shape;11599;p15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15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1" name="Google Shape;11601;p151"/>
          <p:cNvGrpSpPr/>
          <p:nvPr/>
        </p:nvGrpSpPr>
        <p:grpSpPr>
          <a:xfrm>
            <a:off x="1293183" y="3201213"/>
            <a:ext cx="354586" cy="353645"/>
            <a:chOff x="-32569575" y="3586425"/>
            <a:chExt cx="292225" cy="291450"/>
          </a:xfrm>
        </p:grpSpPr>
        <p:sp>
          <p:nvSpPr>
            <p:cNvPr id="11602" name="Google Shape;11602;p15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15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4" name="Google Shape;11604;p151"/>
          <p:cNvGrpSpPr/>
          <p:nvPr/>
        </p:nvGrpSpPr>
        <p:grpSpPr>
          <a:xfrm>
            <a:off x="1284098" y="3665805"/>
            <a:ext cx="372756" cy="354343"/>
            <a:chOff x="-32576675" y="3944600"/>
            <a:chExt cx="307200" cy="292025"/>
          </a:xfrm>
        </p:grpSpPr>
        <p:sp>
          <p:nvSpPr>
            <p:cNvPr id="11605" name="Google Shape;11605;p15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15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7" name="Google Shape;11607;p151"/>
          <p:cNvGrpSpPr/>
          <p:nvPr/>
        </p:nvGrpSpPr>
        <p:grpSpPr>
          <a:xfrm>
            <a:off x="3529065" y="2730100"/>
            <a:ext cx="354586" cy="354586"/>
            <a:chOff x="-30735200" y="3192625"/>
            <a:chExt cx="292225" cy="292225"/>
          </a:xfrm>
        </p:grpSpPr>
        <p:sp>
          <p:nvSpPr>
            <p:cNvPr id="11608" name="Google Shape;11608;p15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15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15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15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15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15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15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5" name="Google Shape;11615;p151"/>
          <p:cNvGrpSpPr/>
          <p:nvPr/>
        </p:nvGrpSpPr>
        <p:grpSpPr>
          <a:xfrm>
            <a:off x="3529065" y="3201532"/>
            <a:ext cx="354586" cy="353008"/>
            <a:chOff x="-30735200" y="3552550"/>
            <a:chExt cx="292225" cy="290925"/>
          </a:xfrm>
        </p:grpSpPr>
        <p:sp>
          <p:nvSpPr>
            <p:cNvPr id="11616" name="Google Shape;11616;p15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15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8" name="Google Shape;11618;p151"/>
          <p:cNvGrpSpPr/>
          <p:nvPr/>
        </p:nvGrpSpPr>
        <p:grpSpPr>
          <a:xfrm>
            <a:off x="3529065" y="3666154"/>
            <a:ext cx="354586" cy="353645"/>
            <a:chOff x="-30735200" y="3910925"/>
            <a:chExt cx="292225" cy="291450"/>
          </a:xfrm>
        </p:grpSpPr>
        <p:sp>
          <p:nvSpPr>
            <p:cNvPr id="11619" name="Google Shape;11619;p15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15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1" name="Google Shape;11621;p15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2" name="Google Shape;11622;p151"/>
          <p:cNvGrpSpPr/>
          <p:nvPr/>
        </p:nvGrpSpPr>
        <p:grpSpPr>
          <a:xfrm>
            <a:off x="4882910" y="1379021"/>
            <a:ext cx="358971" cy="359224"/>
            <a:chOff x="-57956275" y="3197925"/>
            <a:chExt cx="319000" cy="319225"/>
          </a:xfrm>
        </p:grpSpPr>
        <p:sp>
          <p:nvSpPr>
            <p:cNvPr id="11623" name="Google Shape;11623;p15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15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15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15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15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15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15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0" name="Google Shape;11630;p151"/>
          <p:cNvGrpSpPr/>
          <p:nvPr/>
        </p:nvGrpSpPr>
        <p:grpSpPr>
          <a:xfrm>
            <a:off x="4905064" y="1835446"/>
            <a:ext cx="314662" cy="358971"/>
            <a:chOff x="-57940525" y="3590375"/>
            <a:chExt cx="279625" cy="319000"/>
          </a:xfrm>
        </p:grpSpPr>
        <p:sp>
          <p:nvSpPr>
            <p:cNvPr id="11631" name="Google Shape;11631;p15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15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15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15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15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6" name="Google Shape;11636;p151"/>
          <p:cNvGrpSpPr/>
          <p:nvPr/>
        </p:nvGrpSpPr>
        <p:grpSpPr>
          <a:xfrm>
            <a:off x="4875945" y="2276817"/>
            <a:ext cx="358099" cy="358999"/>
            <a:chOff x="-57959425" y="3982600"/>
            <a:chExt cx="318225" cy="319025"/>
          </a:xfrm>
        </p:grpSpPr>
        <p:sp>
          <p:nvSpPr>
            <p:cNvPr id="11637" name="Google Shape;11637;p15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15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15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15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1" name="Google Shape;11641;p151"/>
          <p:cNvGrpSpPr/>
          <p:nvPr/>
        </p:nvGrpSpPr>
        <p:grpSpPr>
          <a:xfrm>
            <a:off x="7076112" y="1380146"/>
            <a:ext cx="357226" cy="357226"/>
            <a:chOff x="-55987225" y="3198925"/>
            <a:chExt cx="317450" cy="317450"/>
          </a:xfrm>
        </p:grpSpPr>
        <p:sp>
          <p:nvSpPr>
            <p:cNvPr id="11642" name="Google Shape;11642;p15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15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15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15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6" name="Google Shape;11646;p151"/>
          <p:cNvGrpSpPr/>
          <p:nvPr/>
        </p:nvGrpSpPr>
        <p:grpSpPr>
          <a:xfrm>
            <a:off x="7076112" y="1836178"/>
            <a:ext cx="357226" cy="357367"/>
            <a:chOff x="-55987225" y="3591025"/>
            <a:chExt cx="317450" cy="317575"/>
          </a:xfrm>
        </p:grpSpPr>
        <p:sp>
          <p:nvSpPr>
            <p:cNvPr id="11647" name="Google Shape;11647;p15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15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15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15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15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2" name="Google Shape;11652;p151"/>
          <p:cNvGrpSpPr/>
          <p:nvPr/>
        </p:nvGrpSpPr>
        <p:grpSpPr>
          <a:xfrm>
            <a:off x="7090027" y="2276817"/>
            <a:ext cx="358999" cy="358999"/>
            <a:chOff x="-55988800" y="3982600"/>
            <a:chExt cx="319025" cy="319025"/>
          </a:xfrm>
        </p:grpSpPr>
        <p:sp>
          <p:nvSpPr>
            <p:cNvPr id="11653" name="Google Shape;11653;p15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15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15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15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15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8" name="Google Shape;11658;p151"/>
          <p:cNvGrpSpPr/>
          <p:nvPr/>
        </p:nvGrpSpPr>
        <p:grpSpPr>
          <a:xfrm>
            <a:off x="5748546" y="2734774"/>
            <a:ext cx="356326" cy="358971"/>
            <a:chOff x="-54026025" y="3192625"/>
            <a:chExt cx="316650" cy="319000"/>
          </a:xfrm>
        </p:grpSpPr>
        <p:sp>
          <p:nvSpPr>
            <p:cNvPr id="11659" name="Google Shape;11659;p15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15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15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15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15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15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15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15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7" name="Google Shape;11667;p151"/>
          <p:cNvGrpSpPr/>
          <p:nvPr/>
        </p:nvGrpSpPr>
        <p:grpSpPr>
          <a:xfrm>
            <a:off x="5768492" y="3205748"/>
            <a:ext cx="316434" cy="358099"/>
            <a:chOff x="-54007925" y="3584850"/>
            <a:chExt cx="281200" cy="318225"/>
          </a:xfrm>
        </p:grpSpPr>
        <p:sp>
          <p:nvSpPr>
            <p:cNvPr id="11668" name="Google Shape;11668;p15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15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15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15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15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15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4" name="Google Shape;11674;p151"/>
          <p:cNvGrpSpPr/>
          <p:nvPr/>
        </p:nvGrpSpPr>
        <p:grpSpPr>
          <a:xfrm>
            <a:off x="5768492" y="3667633"/>
            <a:ext cx="316434" cy="358914"/>
            <a:chOff x="-54007925" y="3975575"/>
            <a:chExt cx="281200" cy="318950"/>
          </a:xfrm>
        </p:grpSpPr>
        <p:sp>
          <p:nvSpPr>
            <p:cNvPr id="11675" name="Google Shape;11675;p15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15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15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15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9" name="Google Shape;11679;p151"/>
          <p:cNvGrpSpPr/>
          <p:nvPr/>
        </p:nvGrpSpPr>
        <p:grpSpPr>
          <a:xfrm>
            <a:off x="8003359" y="2752104"/>
            <a:ext cx="274770" cy="358492"/>
            <a:chOff x="-52005775" y="3208025"/>
            <a:chExt cx="244175" cy="318575"/>
          </a:xfrm>
        </p:grpSpPr>
        <p:sp>
          <p:nvSpPr>
            <p:cNvPr id="11680" name="Google Shape;11680;p15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15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15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15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15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15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15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15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15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15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15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1" name="Google Shape;11691;p151"/>
          <p:cNvGrpSpPr/>
          <p:nvPr/>
        </p:nvGrpSpPr>
        <p:grpSpPr>
          <a:xfrm>
            <a:off x="5309825" y="1380146"/>
            <a:ext cx="358099" cy="358099"/>
            <a:chOff x="-57568775" y="3198925"/>
            <a:chExt cx="318225" cy="318225"/>
          </a:xfrm>
        </p:grpSpPr>
        <p:sp>
          <p:nvSpPr>
            <p:cNvPr id="11692" name="Google Shape;11692;p15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15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15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15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15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15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8" name="Google Shape;11698;p151"/>
          <p:cNvGrpSpPr/>
          <p:nvPr/>
        </p:nvGrpSpPr>
        <p:grpSpPr>
          <a:xfrm>
            <a:off x="5331543" y="1835446"/>
            <a:ext cx="314662" cy="358099"/>
            <a:chOff x="-57549075" y="3590375"/>
            <a:chExt cx="279625" cy="318225"/>
          </a:xfrm>
        </p:grpSpPr>
        <p:sp>
          <p:nvSpPr>
            <p:cNvPr id="11699" name="Google Shape;11699;p15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15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15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15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3" name="Google Shape;11703;p151"/>
          <p:cNvGrpSpPr/>
          <p:nvPr/>
        </p:nvGrpSpPr>
        <p:grpSpPr>
          <a:xfrm>
            <a:off x="5323740" y="2276817"/>
            <a:ext cx="359871" cy="359871"/>
            <a:chOff x="-57570350" y="3982600"/>
            <a:chExt cx="319800" cy="319800"/>
          </a:xfrm>
        </p:grpSpPr>
        <p:sp>
          <p:nvSpPr>
            <p:cNvPr id="11704" name="Google Shape;11704;p15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15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15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15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8" name="Google Shape;11708;p151"/>
          <p:cNvGrpSpPr/>
          <p:nvPr/>
        </p:nvGrpSpPr>
        <p:grpSpPr>
          <a:xfrm>
            <a:off x="7538779" y="1379246"/>
            <a:ext cx="314662" cy="358999"/>
            <a:chOff x="-55576850" y="3198125"/>
            <a:chExt cx="279625" cy="319025"/>
          </a:xfrm>
        </p:grpSpPr>
        <p:sp>
          <p:nvSpPr>
            <p:cNvPr id="11709" name="Google Shape;11709;p15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15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15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15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3" name="Google Shape;11713;p151"/>
          <p:cNvGrpSpPr/>
          <p:nvPr/>
        </p:nvGrpSpPr>
        <p:grpSpPr>
          <a:xfrm>
            <a:off x="7516174" y="1835221"/>
            <a:ext cx="359871" cy="358324"/>
            <a:chOff x="-55596550" y="3590175"/>
            <a:chExt cx="319800" cy="318425"/>
          </a:xfrm>
        </p:grpSpPr>
        <p:sp>
          <p:nvSpPr>
            <p:cNvPr id="11714" name="Google Shape;11714;p15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15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15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15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8" name="Google Shape;11718;p151"/>
          <p:cNvGrpSpPr/>
          <p:nvPr/>
        </p:nvGrpSpPr>
        <p:grpSpPr>
          <a:xfrm>
            <a:off x="7531412" y="2276564"/>
            <a:ext cx="358999" cy="359252"/>
            <a:chOff x="-55595775" y="3982375"/>
            <a:chExt cx="319025" cy="319250"/>
          </a:xfrm>
        </p:grpSpPr>
        <p:sp>
          <p:nvSpPr>
            <p:cNvPr id="11719" name="Google Shape;11719;p15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15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15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15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15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15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5" name="Google Shape;11725;p151"/>
          <p:cNvGrpSpPr/>
          <p:nvPr/>
        </p:nvGrpSpPr>
        <p:grpSpPr>
          <a:xfrm>
            <a:off x="6188595" y="2734774"/>
            <a:ext cx="358999" cy="358099"/>
            <a:chOff x="-53635375" y="3192625"/>
            <a:chExt cx="319025" cy="318225"/>
          </a:xfrm>
        </p:grpSpPr>
        <p:sp>
          <p:nvSpPr>
            <p:cNvPr id="11726" name="Google Shape;11726;p15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15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15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9" name="Google Shape;11729;p151"/>
          <p:cNvGrpSpPr/>
          <p:nvPr/>
        </p:nvGrpSpPr>
        <p:grpSpPr>
          <a:xfrm>
            <a:off x="6210763" y="3205748"/>
            <a:ext cx="314662" cy="358999"/>
            <a:chOff x="-53615675" y="3584850"/>
            <a:chExt cx="279625" cy="319025"/>
          </a:xfrm>
        </p:grpSpPr>
        <p:sp>
          <p:nvSpPr>
            <p:cNvPr id="11730" name="Google Shape;11730;p15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15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15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3" name="Google Shape;11733;p151"/>
          <p:cNvGrpSpPr/>
          <p:nvPr/>
        </p:nvGrpSpPr>
        <p:grpSpPr>
          <a:xfrm>
            <a:off x="6188609" y="3668674"/>
            <a:ext cx="358971" cy="357874"/>
            <a:chOff x="-53634575" y="3976500"/>
            <a:chExt cx="319000" cy="318025"/>
          </a:xfrm>
        </p:grpSpPr>
        <p:sp>
          <p:nvSpPr>
            <p:cNvPr id="11734" name="Google Shape;11734;p15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15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15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15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15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15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15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15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2" name="Google Shape;11742;p151"/>
          <p:cNvGrpSpPr/>
          <p:nvPr/>
        </p:nvGrpSpPr>
        <p:grpSpPr>
          <a:xfrm>
            <a:off x="7983413" y="3211628"/>
            <a:ext cx="314662" cy="358436"/>
            <a:chOff x="-52023900" y="3590075"/>
            <a:chExt cx="279625" cy="318525"/>
          </a:xfrm>
        </p:grpSpPr>
        <p:sp>
          <p:nvSpPr>
            <p:cNvPr id="11743" name="Google Shape;11743;p15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15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15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15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15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15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15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0" name="Google Shape;11750;p151"/>
          <p:cNvGrpSpPr/>
          <p:nvPr/>
        </p:nvGrpSpPr>
        <p:grpSpPr>
          <a:xfrm>
            <a:off x="5746654" y="1380146"/>
            <a:ext cx="358971" cy="358971"/>
            <a:chOff x="-57173375" y="3198925"/>
            <a:chExt cx="319000" cy="319000"/>
          </a:xfrm>
        </p:grpSpPr>
        <p:sp>
          <p:nvSpPr>
            <p:cNvPr id="11751" name="Google Shape;11751;p15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15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15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15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5" name="Google Shape;11755;p151"/>
          <p:cNvGrpSpPr/>
          <p:nvPr/>
        </p:nvGrpSpPr>
        <p:grpSpPr>
          <a:xfrm>
            <a:off x="5747541" y="1857587"/>
            <a:ext cx="357198" cy="314690"/>
            <a:chOff x="-57176525" y="3610050"/>
            <a:chExt cx="317425" cy="279650"/>
          </a:xfrm>
        </p:grpSpPr>
        <p:sp>
          <p:nvSpPr>
            <p:cNvPr id="11756" name="Google Shape;11756;p15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15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15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15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15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1" name="Google Shape;11761;p151"/>
          <p:cNvGrpSpPr/>
          <p:nvPr/>
        </p:nvGrpSpPr>
        <p:grpSpPr>
          <a:xfrm>
            <a:off x="7957995" y="1380146"/>
            <a:ext cx="358099" cy="356326"/>
            <a:chOff x="-55202750" y="3198925"/>
            <a:chExt cx="318225" cy="316650"/>
          </a:xfrm>
        </p:grpSpPr>
        <p:sp>
          <p:nvSpPr>
            <p:cNvPr id="11762" name="Google Shape;11762;p15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15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4" name="Google Shape;11764;p151"/>
          <p:cNvGrpSpPr/>
          <p:nvPr/>
        </p:nvGrpSpPr>
        <p:grpSpPr>
          <a:xfrm>
            <a:off x="7968629" y="1835446"/>
            <a:ext cx="336830" cy="358099"/>
            <a:chOff x="-55194875" y="3590375"/>
            <a:chExt cx="299325" cy="318225"/>
          </a:xfrm>
        </p:grpSpPr>
        <p:sp>
          <p:nvSpPr>
            <p:cNvPr id="11765" name="Google Shape;11765;p15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15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15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15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15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0" name="Google Shape;11770;p151"/>
          <p:cNvGrpSpPr/>
          <p:nvPr/>
        </p:nvGrpSpPr>
        <p:grpSpPr>
          <a:xfrm>
            <a:off x="7973247" y="2277717"/>
            <a:ext cx="357198" cy="357198"/>
            <a:chOff x="-55203525" y="3983400"/>
            <a:chExt cx="317425" cy="317425"/>
          </a:xfrm>
        </p:grpSpPr>
        <p:sp>
          <p:nvSpPr>
            <p:cNvPr id="11771" name="Google Shape;11771;p15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15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15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4" name="Google Shape;11774;p151"/>
          <p:cNvGrpSpPr/>
          <p:nvPr/>
        </p:nvGrpSpPr>
        <p:grpSpPr>
          <a:xfrm>
            <a:off x="6639727" y="2734774"/>
            <a:ext cx="335930" cy="358971"/>
            <a:chOff x="-53232900" y="3192625"/>
            <a:chExt cx="298525" cy="319000"/>
          </a:xfrm>
        </p:grpSpPr>
        <p:sp>
          <p:nvSpPr>
            <p:cNvPr id="11775" name="Google Shape;11775;p15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15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15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15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15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15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15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15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3" name="Google Shape;11783;p151"/>
          <p:cNvGrpSpPr/>
          <p:nvPr/>
        </p:nvGrpSpPr>
        <p:grpSpPr>
          <a:xfrm>
            <a:off x="6629093" y="3205748"/>
            <a:ext cx="357198" cy="356326"/>
            <a:chOff x="-53242350" y="3584850"/>
            <a:chExt cx="317425" cy="316650"/>
          </a:xfrm>
        </p:grpSpPr>
        <p:sp>
          <p:nvSpPr>
            <p:cNvPr id="11784" name="Google Shape;11784;p15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15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15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15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15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9" name="Google Shape;11789;p151"/>
          <p:cNvGrpSpPr/>
          <p:nvPr/>
        </p:nvGrpSpPr>
        <p:grpSpPr>
          <a:xfrm>
            <a:off x="6650362" y="3668449"/>
            <a:ext cx="314662" cy="358999"/>
            <a:chOff x="-53224225" y="3976300"/>
            <a:chExt cx="279625" cy="319025"/>
          </a:xfrm>
        </p:grpSpPr>
        <p:sp>
          <p:nvSpPr>
            <p:cNvPr id="11790" name="Google Shape;11790;p15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15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15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15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15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15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15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7" name="Google Shape;11797;p151"/>
          <p:cNvGrpSpPr/>
          <p:nvPr/>
        </p:nvGrpSpPr>
        <p:grpSpPr>
          <a:xfrm>
            <a:off x="7961258" y="3676129"/>
            <a:ext cx="358971" cy="358408"/>
            <a:chOff x="-52043575" y="3983125"/>
            <a:chExt cx="319000" cy="318500"/>
          </a:xfrm>
        </p:grpSpPr>
        <p:sp>
          <p:nvSpPr>
            <p:cNvPr id="11798" name="Google Shape;11798;p15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15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15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15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15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15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15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15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15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7" name="Google Shape;11807;p151"/>
          <p:cNvGrpSpPr/>
          <p:nvPr/>
        </p:nvGrpSpPr>
        <p:grpSpPr>
          <a:xfrm>
            <a:off x="6215199" y="1380146"/>
            <a:ext cx="314662" cy="358971"/>
            <a:chOff x="-56766175" y="3198925"/>
            <a:chExt cx="279625" cy="319000"/>
          </a:xfrm>
        </p:grpSpPr>
        <p:sp>
          <p:nvSpPr>
            <p:cNvPr id="11808" name="Google Shape;11808;p15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15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15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15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15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15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15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5" name="Google Shape;11815;p151"/>
          <p:cNvGrpSpPr/>
          <p:nvPr/>
        </p:nvGrpSpPr>
        <p:grpSpPr>
          <a:xfrm>
            <a:off x="6214313" y="1835446"/>
            <a:ext cx="316434" cy="358099"/>
            <a:chOff x="-56766175" y="3590375"/>
            <a:chExt cx="281200" cy="318225"/>
          </a:xfrm>
        </p:grpSpPr>
        <p:sp>
          <p:nvSpPr>
            <p:cNvPr id="11816" name="Google Shape;11816;p15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15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15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15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0" name="Google Shape;11820;p151"/>
          <p:cNvGrpSpPr/>
          <p:nvPr/>
        </p:nvGrpSpPr>
        <p:grpSpPr>
          <a:xfrm>
            <a:off x="6251269" y="2276817"/>
            <a:ext cx="272126" cy="358099"/>
            <a:chOff x="-56747275" y="3982600"/>
            <a:chExt cx="241825" cy="318225"/>
          </a:xfrm>
        </p:grpSpPr>
        <p:sp>
          <p:nvSpPr>
            <p:cNvPr id="11821" name="Google Shape;11821;p15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15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15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15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15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15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15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8" name="Google Shape;11828;p151"/>
          <p:cNvGrpSpPr/>
          <p:nvPr/>
        </p:nvGrpSpPr>
        <p:grpSpPr>
          <a:xfrm>
            <a:off x="4859020" y="3219055"/>
            <a:ext cx="358999" cy="342991"/>
            <a:chOff x="-54812875" y="3596675"/>
            <a:chExt cx="319025" cy="304800"/>
          </a:xfrm>
        </p:grpSpPr>
        <p:sp>
          <p:nvSpPr>
            <p:cNvPr id="11829" name="Google Shape;11829;p15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15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15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15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15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15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15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6" name="Google Shape;11836;p15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15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8" name="Google Shape;11838;p151"/>
          <p:cNvGrpSpPr/>
          <p:nvPr/>
        </p:nvGrpSpPr>
        <p:grpSpPr>
          <a:xfrm>
            <a:off x="4881188" y="3675538"/>
            <a:ext cx="314662" cy="358099"/>
            <a:chOff x="-54793175" y="3982600"/>
            <a:chExt cx="279625" cy="318225"/>
          </a:xfrm>
        </p:grpSpPr>
        <p:sp>
          <p:nvSpPr>
            <p:cNvPr id="11839" name="Google Shape;11839;p15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15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15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15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15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15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15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6" name="Google Shape;11846;p151"/>
          <p:cNvGrpSpPr/>
          <p:nvPr/>
        </p:nvGrpSpPr>
        <p:grpSpPr>
          <a:xfrm>
            <a:off x="7092647" y="2734774"/>
            <a:ext cx="314662" cy="358099"/>
            <a:chOff x="-52832000" y="3192625"/>
            <a:chExt cx="279625" cy="318225"/>
          </a:xfrm>
        </p:grpSpPr>
        <p:sp>
          <p:nvSpPr>
            <p:cNvPr id="11847" name="Google Shape;11847;p15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15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15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15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15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15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15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15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5" name="Google Shape;11855;p151"/>
          <p:cNvGrpSpPr/>
          <p:nvPr/>
        </p:nvGrpSpPr>
        <p:grpSpPr>
          <a:xfrm>
            <a:off x="5779179" y="2276142"/>
            <a:ext cx="323524" cy="358774"/>
            <a:chOff x="-57162350" y="3982000"/>
            <a:chExt cx="287500" cy="318825"/>
          </a:xfrm>
        </p:grpSpPr>
        <p:sp>
          <p:nvSpPr>
            <p:cNvPr id="11856" name="Google Shape;11856;p15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15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15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15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15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15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15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15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4" name="Google Shape;11864;p151"/>
          <p:cNvGrpSpPr/>
          <p:nvPr/>
        </p:nvGrpSpPr>
        <p:grpSpPr>
          <a:xfrm>
            <a:off x="7070492" y="3206648"/>
            <a:ext cx="358971" cy="357198"/>
            <a:chOff x="-52851675" y="3585650"/>
            <a:chExt cx="319000" cy="317425"/>
          </a:xfrm>
        </p:grpSpPr>
        <p:sp>
          <p:nvSpPr>
            <p:cNvPr id="11865" name="Google Shape;11865;p15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15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15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15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15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15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1" name="Google Shape;11871;p151"/>
          <p:cNvGrpSpPr/>
          <p:nvPr/>
        </p:nvGrpSpPr>
        <p:grpSpPr>
          <a:xfrm>
            <a:off x="7092647" y="3668449"/>
            <a:ext cx="314662" cy="358999"/>
            <a:chOff x="-52832000" y="3976300"/>
            <a:chExt cx="279625" cy="319025"/>
          </a:xfrm>
        </p:grpSpPr>
        <p:sp>
          <p:nvSpPr>
            <p:cNvPr id="11872" name="Google Shape;11872;p15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15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15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15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15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7" name="Google Shape;11877;p151"/>
          <p:cNvGrpSpPr/>
          <p:nvPr/>
        </p:nvGrpSpPr>
        <p:grpSpPr>
          <a:xfrm>
            <a:off x="6209853" y="4123097"/>
            <a:ext cx="316434" cy="358099"/>
            <a:chOff x="-51633225" y="3198925"/>
            <a:chExt cx="281200" cy="318225"/>
          </a:xfrm>
        </p:grpSpPr>
        <p:sp>
          <p:nvSpPr>
            <p:cNvPr id="11878" name="Google Shape;11878;p15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15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15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15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15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15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15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5" name="Google Shape;11885;p151"/>
          <p:cNvGrpSpPr/>
          <p:nvPr/>
        </p:nvGrpSpPr>
        <p:grpSpPr>
          <a:xfrm>
            <a:off x="6628676" y="1381018"/>
            <a:ext cx="365188" cy="357226"/>
            <a:chOff x="-56396775" y="3199700"/>
            <a:chExt cx="324525" cy="317450"/>
          </a:xfrm>
        </p:grpSpPr>
        <p:sp>
          <p:nvSpPr>
            <p:cNvPr id="11886" name="Google Shape;11886;p15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15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15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15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15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15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2" name="Google Shape;11892;p151"/>
          <p:cNvGrpSpPr/>
          <p:nvPr/>
        </p:nvGrpSpPr>
        <p:grpSpPr>
          <a:xfrm>
            <a:off x="6631771" y="1846953"/>
            <a:ext cx="358999" cy="335958"/>
            <a:chOff x="-56394425" y="3600600"/>
            <a:chExt cx="319025" cy="298550"/>
          </a:xfrm>
        </p:grpSpPr>
        <p:sp>
          <p:nvSpPr>
            <p:cNvPr id="11893" name="Google Shape;11893;p15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15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15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6" name="Google Shape;11896;p151"/>
          <p:cNvGrpSpPr/>
          <p:nvPr/>
        </p:nvGrpSpPr>
        <p:grpSpPr>
          <a:xfrm>
            <a:off x="6662538" y="2277717"/>
            <a:ext cx="327068" cy="357198"/>
            <a:chOff x="-56379450" y="3983400"/>
            <a:chExt cx="290650" cy="317425"/>
          </a:xfrm>
        </p:grpSpPr>
        <p:sp>
          <p:nvSpPr>
            <p:cNvPr id="11897" name="Google Shape;11897;p15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15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15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15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15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15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15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15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5" name="Google Shape;11905;p151"/>
          <p:cNvGrpSpPr/>
          <p:nvPr/>
        </p:nvGrpSpPr>
        <p:grpSpPr>
          <a:xfrm>
            <a:off x="5326242" y="2741864"/>
            <a:ext cx="316434" cy="358971"/>
            <a:chOff x="-54401725" y="3198925"/>
            <a:chExt cx="281200" cy="319000"/>
          </a:xfrm>
        </p:grpSpPr>
        <p:sp>
          <p:nvSpPr>
            <p:cNvPr id="11906" name="Google Shape;11906;p15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15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15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15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15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15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15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15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15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15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15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7" name="Google Shape;11917;p151"/>
          <p:cNvGrpSpPr/>
          <p:nvPr/>
        </p:nvGrpSpPr>
        <p:grpSpPr>
          <a:xfrm>
            <a:off x="5327128" y="3211965"/>
            <a:ext cx="314662" cy="358099"/>
            <a:chOff x="-54401725" y="3590375"/>
            <a:chExt cx="279625" cy="318225"/>
          </a:xfrm>
        </p:grpSpPr>
        <p:sp>
          <p:nvSpPr>
            <p:cNvPr id="11918" name="Google Shape;11918;p15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15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15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15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15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15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4" name="Google Shape;11924;p151"/>
          <p:cNvGrpSpPr/>
          <p:nvPr/>
        </p:nvGrpSpPr>
        <p:grpSpPr>
          <a:xfrm>
            <a:off x="5324920" y="3675538"/>
            <a:ext cx="319079" cy="358099"/>
            <a:chOff x="-54403300" y="3982600"/>
            <a:chExt cx="283550" cy="318225"/>
          </a:xfrm>
        </p:grpSpPr>
        <p:sp>
          <p:nvSpPr>
            <p:cNvPr id="11925" name="Google Shape;11925;p15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15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15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15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15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0" name="Google Shape;11930;p151"/>
          <p:cNvGrpSpPr/>
          <p:nvPr/>
        </p:nvGrpSpPr>
        <p:grpSpPr>
          <a:xfrm>
            <a:off x="7512313" y="2736772"/>
            <a:ext cx="356298" cy="356973"/>
            <a:chOff x="-52458650" y="3194400"/>
            <a:chExt cx="316625" cy="317225"/>
          </a:xfrm>
        </p:grpSpPr>
        <p:sp>
          <p:nvSpPr>
            <p:cNvPr id="11931" name="Google Shape;11931;p15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15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15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15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15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15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15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15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9" name="Google Shape;11939;p151"/>
          <p:cNvGrpSpPr/>
          <p:nvPr/>
        </p:nvGrpSpPr>
        <p:grpSpPr>
          <a:xfrm>
            <a:off x="4881188" y="2741864"/>
            <a:ext cx="314662" cy="358971"/>
            <a:chOff x="-54793175" y="3198925"/>
            <a:chExt cx="279625" cy="319000"/>
          </a:xfrm>
        </p:grpSpPr>
        <p:sp>
          <p:nvSpPr>
            <p:cNvPr id="11940" name="Google Shape;11940;p15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15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15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15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15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15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15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7" name="Google Shape;11947;p151"/>
          <p:cNvGrpSpPr/>
          <p:nvPr/>
        </p:nvGrpSpPr>
        <p:grpSpPr>
          <a:xfrm>
            <a:off x="7521611" y="3205748"/>
            <a:ext cx="337703" cy="357845"/>
            <a:chOff x="-52450000" y="3584850"/>
            <a:chExt cx="300100" cy="318000"/>
          </a:xfrm>
        </p:grpSpPr>
        <p:sp>
          <p:nvSpPr>
            <p:cNvPr id="11948" name="Google Shape;11948;p15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15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15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15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15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15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15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5" name="Google Shape;11955;p151"/>
          <p:cNvGrpSpPr/>
          <p:nvPr/>
        </p:nvGrpSpPr>
        <p:grpSpPr>
          <a:xfrm>
            <a:off x="7533131" y="3670221"/>
            <a:ext cx="314662" cy="357226"/>
            <a:chOff x="-52440550" y="3977875"/>
            <a:chExt cx="279625" cy="317450"/>
          </a:xfrm>
        </p:grpSpPr>
        <p:sp>
          <p:nvSpPr>
            <p:cNvPr id="11956" name="Google Shape;11956;p15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15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15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15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15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15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15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15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4" name="Google Shape;11964;p151"/>
          <p:cNvGrpSpPr/>
          <p:nvPr/>
        </p:nvGrpSpPr>
        <p:grpSpPr>
          <a:xfrm>
            <a:off x="6645066" y="4126427"/>
            <a:ext cx="314662" cy="358999"/>
            <a:chOff x="-51623775" y="3584850"/>
            <a:chExt cx="279625" cy="319025"/>
          </a:xfrm>
        </p:grpSpPr>
        <p:sp>
          <p:nvSpPr>
            <p:cNvPr id="11965" name="Google Shape;11965;p15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15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15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15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15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15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15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15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15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4" name="Google Shape;11974;p15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975" name="Google Shape;11975;p15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79" name="Shape 11979"/>
        <p:cNvGrpSpPr/>
        <p:nvPr/>
      </p:nvGrpSpPr>
      <p:grpSpPr>
        <a:xfrm>
          <a:off x="0" y="0"/>
          <a:ext cx="0" cy="0"/>
          <a:chOff x="0" y="0"/>
          <a:chExt cx="0" cy="0"/>
        </a:xfrm>
      </p:grpSpPr>
      <p:grpSp>
        <p:nvGrpSpPr>
          <p:cNvPr id="11980" name="Google Shape;11980;p152"/>
          <p:cNvGrpSpPr/>
          <p:nvPr/>
        </p:nvGrpSpPr>
        <p:grpSpPr>
          <a:xfrm>
            <a:off x="885675" y="1386849"/>
            <a:ext cx="276003" cy="357300"/>
            <a:chOff x="-50469125" y="3183175"/>
            <a:chExt cx="233150" cy="301825"/>
          </a:xfrm>
        </p:grpSpPr>
        <p:sp>
          <p:nvSpPr>
            <p:cNvPr id="11981" name="Google Shape;11981;p15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15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15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4" name="Google Shape;11984;p152"/>
          <p:cNvGrpSpPr/>
          <p:nvPr/>
        </p:nvGrpSpPr>
        <p:grpSpPr>
          <a:xfrm>
            <a:off x="845574" y="1822251"/>
            <a:ext cx="356205" cy="355288"/>
            <a:chOff x="-50504575" y="3550975"/>
            <a:chExt cx="300900" cy="300125"/>
          </a:xfrm>
        </p:grpSpPr>
        <p:sp>
          <p:nvSpPr>
            <p:cNvPr id="11985" name="Google Shape;11985;p15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15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15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15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9" name="Google Shape;11989;p152"/>
          <p:cNvGrpSpPr/>
          <p:nvPr/>
        </p:nvGrpSpPr>
        <p:grpSpPr>
          <a:xfrm>
            <a:off x="845574" y="2260493"/>
            <a:ext cx="356205" cy="354341"/>
            <a:chOff x="-50503000" y="3921175"/>
            <a:chExt cx="300900" cy="299325"/>
          </a:xfrm>
        </p:grpSpPr>
        <p:sp>
          <p:nvSpPr>
            <p:cNvPr id="11990" name="Google Shape;11990;p15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15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15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15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15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5" name="Google Shape;11995;p152"/>
          <p:cNvGrpSpPr/>
          <p:nvPr/>
        </p:nvGrpSpPr>
        <p:grpSpPr>
          <a:xfrm>
            <a:off x="3049627" y="1406411"/>
            <a:ext cx="355258" cy="356205"/>
            <a:chOff x="-48630025" y="3199700"/>
            <a:chExt cx="300100" cy="300900"/>
          </a:xfrm>
        </p:grpSpPr>
        <p:sp>
          <p:nvSpPr>
            <p:cNvPr id="11996" name="Google Shape;11996;p15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15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15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9" name="Google Shape;11999;p152"/>
          <p:cNvGrpSpPr/>
          <p:nvPr/>
        </p:nvGrpSpPr>
        <p:grpSpPr>
          <a:xfrm>
            <a:off x="3049627" y="1843707"/>
            <a:ext cx="355258" cy="355258"/>
            <a:chOff x="-48630025" y="3569100"/>
            <a:chExt cx="300100" cy="300100"/>
          </a:xfrm>
        </p:grpSpPr>
        <p:sp>
          <p:nvSpPr>
            <p:cNvPr id="12000" name="Google Shape;12000;p15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15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15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15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15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15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15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15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15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15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0" name="Google Shape;12010;p152"/>
          <p:cNvGrpSpPr/>
          <p:nvPr/>
        </p:nvGrpSpPr>
        <p:grpSpPr>
          <a:xfrm>
            <a:off x="3050101" y="2281003"/>
            <a:ext cx="354311" cy="353394"/>
            <a:chOff x="-48629225" y="3938500"/>
            <a:chExt cx="299300" cy="298525"/>
          </a:xfrm>
        </p:grpSpPr>
        <p:sp>
          <p:nvSpPr>
            <p:cNvPr id="12011" name="Google Shape;12011;p15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15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15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15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5" name="Google Shape;12015;p152"/>
          <p:cNvGrpSpPr/>
          <p:nvPr/>
        </p:nvGrpSpPr>
        <p:grpSpPr>
          <a:xfrm>
            <a:off x="1785504" y="2752344"/>
            <a:ext cx="311458" cy="354341"/>
            <a:chOff x="-46762575" y="3200500"/>
            <a:chExt cx="263100" cy="299325"/>
          </a:xfrm>
        </p:grpSpPr>
        <p:sp>
          <p:nvSpPr>
            <p:cNvPr id="12016" name="Google Shape;12016;p15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15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15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15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15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1" name="Google Shape;12021;p152"/>
          <p:cNvGrpSpPr/>
          <p:nvPr/>
        </p:nvGrpSpPr>
        <p:grpSpPr>
          <a:xfrm>
            <a:off x="1763589" y="3211066"/>
            <a:ext cx="355288" cy="312375"/>
            <a:chOff x="-46779900" y="3588000"/>
            <a:chExt cx="300125" cy="263875"/>
          </a:xfrm>
        </p:grpSpPr>
        <p:sp>
          <p:nvSpPr>
            <p:cNvPr id="12022" name="Google Shape;12022;p15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15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15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15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6" name="Google Shape;12026;p152"/>
          <p:cNvGrpSpPr/>
          <p:nvPr/>
        </p:nvGrpSpPr>
        <p:grpSpPr>
          <a:xfrm>
            <a:off x="1764062" y="3625988"/>
            <a:ext cx="354341" cy="353394"/>
            <a:chOff x="-46779100" y="3938500"/>
            <a:chExt cx="299325" cy="298525"/>
          </a:xfrm>
        </p:grpSpPr>
        <p:sp>
          <p:nvSpPr>
            <p:cNvPr id="12027" name="Google Shape;12027;p15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15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9" name="Google Shape;12029;p152"/>
          <p:cNvGrpSpPr/>
          <p:nvPr/>
        </p:nvGrpSpPr>
        <p:grpSpPr>
          <a:xfrm>
            <a:off x="3971800" y="2758855"/>
            <a:ext cx="355258" cy="355288"/>
            <a:chOff x="-44924250" y="3206000"/>
            <a:chExt cx="300100" cy="300125"/>
          </a:xfrm>
        </p:grpSpPr>
        <p:sp>
          <p:nvSpPr>
            <p:cNvPr id="12030" name="Google Shape;12030;p15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15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15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15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15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5" name="Google Shape;12035;p152"/>
          <p:cNvGrpSpPr/>
          <p:nvPr/>
        </p:nvGrpSpPr>
        <p:grpSpPr>
          <a:xfrm>
            <a:off x="1286286" y="1386849"/>
            <a:ext cx="355258" cy="355258"/>
            <a:chOff x="-50134375" y="3183175"/>
            <a:chExt cx="300100" cy="300100"/>
          </a:xfrm>
        </p:grpSpPr>
        <p:sp>
          <p:nvSpPr>
            <p:cNvPr id="12036" name="Google Shape;12036;p15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15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15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15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15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15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15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15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15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15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6" name="Google Shape;12046;p152"/>
          <p:cNvGrpSpPr/>
          <p:nvPr/>
        </p:nvGrpSpPr>
        <p:grpSpPr>
          <a:xfrm>
            <a:off x="1286286" y="1822251"/>
            <a:ext cx="355258" cy="355288"/>
            <a:chOff x="-50134375" y="3550975"/>
            <a:chExt cx="300100" cy="300125"/>
          </a:xfrm>
        </p:grpSpPr>
        <p:sp>
          <p:nvSpPr>
            <p:cNvPr id="12047" name="Google Shape;12047;p15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15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9" name="Google Shape;12049;p152"/>
          <p:cNvGrpSpPr/>
          <p:nvPr/>
        </p:nvGrpSpPr>
        <p:grpSpPr>
          <a:xfrm>
            <a:off x="1286286" y="2259783"/>
            <a:ext cx="355258" cy="355051"/>
            <a:chOff x="-50134375" y="3920575"/>
            <a:chExt cx="300100" cy="299925"/>
          </a:xfrm>
        </p:grpSpPr>
        <p:sp>
          <p:nvSpPr>
            <p:cNvPr id="12050" name="Google Shape;12050;p15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15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15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3" name="Google Shape;12053;p152"/>
          <p:cNvGrpSpPr/>
          <p:nvPr/>
        </p:nvGrpSpPr>
        <p:grpSpPr>
          <a:xfrm>
            <a:off x="3497010" y="1407358"/>
            <a:ext cx="357123" cy="355258"/>
            <a:chOff x="-48262200" y="3200500"/>
            <a:chExt cx="301675" cy="300100"/>
          </a:xfrm>
        </p:grpSpPr>
        <p:sp>
          <p:nvSpPr>
            <p:cNvPr id="12054" name="Google Shape;12054;p15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15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15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15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15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15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15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15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15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3" name="Google Shape;12063;p152"/>
          <p:cNvGrpSpPr/>
          <p:nvPr/>
        </p:nvGrpSpPr>
        <p:grpSpPr>
          <a:xfrm>
            <a:off x="3526383" y="1844447"/>
            <a:ext cx="298377" cy="354519"/>
            <a:chOff x="-48233050" y="3569725"/>
            <a:chExt cx="252050" cy="299475"/>
          </a:xfrm>
        </p:grpSpPr>
        <p:sp>
          <p:nvSpPr>
            <p:cNvPr id="12064" name="Google Shape;12064;p15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15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15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7" name="Google Shape;12067;p152"/>
          <p:cNvGrpSpPr/>
          <p:nvPr/>
        </p:nvGrpSpPr>
        <p:grpSpPr>
          <a:xfrm>
            <a:off x="3550148" y="2278191"/>
            <a:ext cx="250847" cy="358070"/>
            <a:chOff x="-48216525" y="3936125"/>
            <a:chExt cx="211900" cy="302475"/>
          </a:xfrm>
        </p:grpSpPr>
        <p:sp>
          <p:nvSpPr>
            <p:cNvPr id="12068" name="Google Shape;12068;p15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15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15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15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2" name="Google Shape;12072;p152"/>
          <p:cNvGrpSpPr/>
          <p:nvPr/>
        </p:nvGrpSpPr>
        <p:grpSpPr>
          <a:xfrm>
            <a:off x="2205866" y="2753261"/>
            <a:ext cx="355258" cy="355288"/>
            <a:chOff x="-46410500" y="3201275"/>
            <a:chExt cx="300100" cy="300125"/>
          </a:xfrm>
        </p:grpSpPr>
        <p:sp>
          <p:nvSpPr>
            <p:cNvPr id="12073" name="Google Shape;12073;p15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15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15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15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15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8" name="Google Shape;12078;p152"/>
          <p:cNvGrpSpPr/>
          <p:nvPr/>
        </p:nvGrpSpPr>
        <p:grpSpPr>
          <a:xfrm>
            <a:off x="2205866" y="3188692"/>
            <a:ext cx="355258" cy="356205"/>
            <a:chOff x="-46409700" y="3569100"/>
            <a:chExt cx="300100" cy="300900"/>
          </a:xfrm>
        </p:grpSpPr>
        <p:sp>
          <p:nvSpPr>
            <p:cNvPr id="12079" name="Google Shape;12079;p15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15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15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15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15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4" name="Google Shape;12084;p152"/>
          <p:cNvGrpSpPr/>
          <p:nvPr/>
        </p:nvGrpSpPr>
        <p:grpSpPr>
          <a:xfrm>
            <a:off x="2193747" y="3624124"/>
            <a:ext cx="379497" cy="358070"/>
            <a:chOff x="-46422300" y="3936925"/>
            <a:chExt cx="320575" cy="302475"/>
          </a:xfrm>
        </p:grpSpPr>
        <p:sp>
          <p:nvSpPr>
            <p:cNvPr id="12085" name="Google Shape;12085;p15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15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7" name="Google Shape;12087;p152"/>
          <p:cNvGrpSpPr/>
          <p:nvPr/>
        </p:nvGrpSpPr>
        <p:grpSpPr>
          <a:xfrm>
            <a:off x="3971326" y="3178452"/>
            <a:ext cx="356205" cy="355258"/>
            <a:chOff x="-44914800" y="3560450"/>
            <a:chExt cx="300900" cy="300100"/>
          </a:xfrm>
        </p:grpSpPr>
        <p:sp>
          <p:nvSpPr>
            <p:cNvPr id="12088" name="Google Shape;12088;p15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15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15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15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15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3" name="Google Shape;12093;p152"/>
          <p:cNvGrpSpPr/>
          <p:nvPr/>
        </p:nvGrpSpPr>
        <p:grpSpPr>
          <a:xfrm>
            <a:off x="1726378" y="1387086"/>
            <a:ext cx="354311" cy="354104"/>
            <a:chOff x="-49764975" y="3183375"/>
            <a:chExt cx="299300" cy="299125"/>
          </a:xfrm>
        </p:grpSpPr>
        <p:sp>
          <p:nvSpPr>
            <p:cNvPr id="12094" name="Google Shape;12094;p15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15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15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15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15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15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15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15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15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3" name="Google Shape;12103;p152"/>
          <p:cNvGrpSpPr/>
          <p:nvPr/>
        </p:nvGrpSpPr>
        <p:grpSpPr>
          <a:xfrm>
            <a:off x="1726378" y="1822547"/>
            <a:ext cx="354311" cy="355909"/>
            <a:chOff x="-49764975" y="3551225"/>
            <a:chExt cx="299300" cy="300650"/>
          </a:xfrm>
        </p:grpSpPr>
        <p:sp>
          <p:nvSpPr>
            <p:cNvPr id="12104" name="Google Shape;12104;p15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15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15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15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15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15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15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15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15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15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15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5" name="Google Shape;12115;p152"/>
          <p:cNvGrpSpPr/>
          <p:nvPr/>
        </p:nvGrpSpPr>
        <p:grpSpPr>
          <a:xfrm>
            <a:off x="1724040" y="2259310"/>
            <a:ext cx="358987" cy="355525"/>
            <a:chOff x="-49766550" y="3920175"/>
            <a:chExt cx="303250" cy="300325"/>
          </a:xfrm>
        </p:grpSpPr>
        <p:sp>
          <p:nvSpPr>
            <p:cNvPr id="12116" name="Google Shape;12116;p15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15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15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15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0" name="Google Shape;12120;p152"/>
          <p:cNvGrpSpPr/>
          <p:nvPr/>
        </p:nvGrpSpPr>
        <p:grpSpPr>
          <a:xfrm>
            <a:off x="3939571" y="1407358"/>
            <a:ext cx="357123" cy="354341"/>
            <a:chOff x="-47892800" y="3200500"/>
            <a:chExt cx="301675" cy="299325"/>
          </a:xfrm>
        </p:grpSpPr>
        <p:sp>
          <p:nvSpPr>
            <p:cNvPr id="12121" name="Google Shape;12121;p15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15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15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15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15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15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7" name="Google Shape;12127;p152"/>
          <p:cNvGrpSpPr/>
          <p:nvPr/>
        </p:nvGrpSpPr>
        <p:grpSpPr>
          <a:xfrm>
            <a:off x="4003437" y="1843707"/>
            <a:ext cx="229391" cy="355258"/>
            <a:chOff x="-47839250" y="3569100"/>
            <a:chExt cx="193775" cy="300100"/>
          </a:xfrm>
        </p:grpSpPr>
        <p:sp>
          <p:nvSpPr>
            <p:cNvPr id="12128" name="Google Shape;12128;p15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15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15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15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15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15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4" name="Google Shape;12134;p152"/>
          <p:cNvGrpSpPr/>
          <p:nvPr/>
        </p:nvGrpSpPr>
        <p:grpSpPr>
          <a:xfrm>
            <a:off x="3940503" y="2280056"/>
            <a:ext cx="355258" cy="356205"/>
            <a:chOff x="-47892800" y="3937700"/>
            <a:chExt cx="300100" cy="300900"/>
          </a:xfrm>
        </p:grpSpPr>
        <p:sp>
          <p:nvSpPr>
            <p:cNvPr id="12135" name="Google Shape;12135;p15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15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15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15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15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15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15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15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3" name="Google Shape;12143;p152"/>
          <p:cNvGrpSpPr/>
          <p:nvPr/>
        </p:nvGrpSpPr>
        <p:grpSpPr>
          <a:xfrm>
            <a:off x="2645798" y="2773770"/>
            <a:ext cx="355258" cy="311458"/>
            <a:chOff x="-46042675" y="3218600"/>
            <a:chExt cx="300100" cy="263100"/>
          </a:xfrm>
        </p:grpSpPr>
        <p:sp>
          <p:nvSpPr>
            <p:cNvPr id="12144" name="Google Shape;12144;p15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15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15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15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15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15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0" name="Google Shape;12150;p152"/>
          <p:cNvGrpSpPr/>
          <p:nvPr/>
        </p:nvGrpSpPr>
        <p:grpSpPr>
          <a:xfrm>
            <a:off x="2645798" y="3188219"/>
            <a:ext cx="355258" cy="323118"/>
            <a:chOff x="-46042675" y="3568700"/>
            <a:chExt cx="300100" cy="272950"/>
          </a:xfrm>
        </p:grpSpPr>
        <p:sp>
          <p:nvSpPr>
            <p:cNvPr id="12151" name="Google Shape;12151;p15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15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15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15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5" name="Google Shape;12155;p152"/>
          <p:cNvGrpSpPr/>
          <p:nvPr/>
        </p:nvGrpSpPr>
        <p:grpSpPr>
          <a:xfrm>
            <a:off x="2687749" y="3625189"/>
            <a:ext cx="271357" cy="356057"/>
            <a:chOff x="-46007225" y="3937825"/>
            <a:chExt cx="229225" cy="300775"/>
          </a:xfrm>
        </p:grpSpPr>
        <p:sp>
          <p:nvSpPr>
            <p:cNvPr id="12156" name="Google Shape;12156;p15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15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15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15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15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15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15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15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15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15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6" name="Google Shape;12166;p152"/>
          <p:cNvGrpSpPr/>
          <p:nvPr/>
        </p:nvGrpSpPr>
        <p:grpSpPr>
          <a:xfrm>
            <a:off x="3993241" y="3615275"/>
            <a:ext cx="312375" cy="357596"/>
            <a:chOff x="-44895900" y="3929450"/>
            <a:chExt cx="263875" cy="302075"/>
          </a:xfrm>
        </p:grpSpPr>
        <p:sp>
          <p:nvSpPr>
            <p:cNvPr id="12167" name="Google Shape;12167;p15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15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15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15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15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15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3" name="Google Shape;12173;p152"/>
          <p:cNvGrpSpPr/>
          <p:nvPr/>
        </p:nvGrpSpPr>
        <p:grpSpPr>
          <a:xfrm>
            <a:off x="2167060" y="1398036"/>
            <a:ext cx="356205" cy="332885"/>
            <a:chOff x="-49397175" y="3192625"/>
            <a:chExt cx="300900" cy="281200"/>
          </a:xfrm>
        </p:grpSpPr>
        <p:sp>
          <p:nvSpPr>
            <p:cNvPr id="12174" name="Google Shape;12174;p15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15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15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15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15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15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15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1" name="Google Shape;12181;p152"/>
          <p:cNvGrpSpPr/>
          <p:nvPr/>
        </p:nvGrpSpPr>
        <p:grpSpPr>
          <a:xfrm>
            <a:off x="2193163" y="1822251"/>
            <a:ext cx="304000" cy="356205"/>
            <a:chOff x="-49375900" y="3550975"/>
            <a:chExt cx="256800" cy="300900"/>
          </a:xfrm>
        </p:grpSpPr>
        <p:sp>
          <p:nvSpPr>
            <p:cNvPr id="12182" name="Google Shape;12182;p15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15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15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15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15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15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15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15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15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15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15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3" name="Google Shape;12193;p152"/>
          <p:cNvGrpSpPr/>
          <p:nvPr/>
        </p:nvGrpSpPr>
        <p:grpSpPr>
          <a:xfrm>
            <a:off x="2188516" y="2259546"/>
            <a:ext cx="313293" cy="356205"/>
            <a:chOff x="-49378250" y="3920375"/>
            <a:chExt cx="264650" cy="300900"/>
          </a:xfrm>
        </p:grpSpPr>
        <p:sp>
          <p:nvSpPr>
            <p:cNvPr id="12194" name="Google Shape;12194;p15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15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15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15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15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15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15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1" name="Google Shape;12201;p152"/>
          <p:cNvGrpSpPr/>
          <p:nvPr/>
        </p:nvGrpSpPr>
        <p:grpSpPr>
          <a:xfrm>
            <a:off x="907504" y="2752344"/>
            <a:ext cx="312375" cy="357123"/>
            <a:chOff x="-47505300" y="3200500"/>
            <a:chExt cx="263875" cy="301675"/>
          </a:xfrm>
        </p:grpSpPr>
        <p:sp>
          <p:nvSpPr>
            <p:cNvPr id="12202" name="Google Shape;12202;p15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15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15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15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15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15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15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15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15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15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15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15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15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5" name="Google Shape;12215;p152"/>
          <p:cNvGrpSpPr/>
          <p:nvPr/>
        </p:nvGrpSpPr>
        <p:grpSpPr>
          <a:xfrm>
            <a:off x="885604" y="3188692"/>
            <a:ext cx="356176" cy="355051"/>
            <a:chOff x="-47524975" y="3569100"/>
            <a:chExt cx="300875" cy="299925"/>
          </a:xfrm>
        </p:grpSpPr>
        <p:sp>
          <p:nvSpPr>
            <p:cNvPr id="12216" name="Google Shape;12216;p15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15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15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15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15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1" name="Google Shape;12221;p152"/>
          <p:cNvGrpSpPr/>
          <p:nvPr/>
        </p:nvGrpSpPr>
        <p:grpSpPr>
          <a:xfrm>
            <a:off x="886062" y="3667954"/>
            <a:ext cx="355258" cy="270410"/>
            <a:chOff x="-47523400" y="3973950"/>
            <a:chExt cx="300100" cy="228425"/>
          </a:xfrm>
        </p:grpSpPr>
        <p:sp>
          <p:nvSpPr>
            <p:cNvPr id="12222" name="Google Shape;12222;p15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15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15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15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15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7" name="Google Shape;12227;p152"/>
          <p:cNvGrpSpPr/>
          <p:nvPr/>
        </p:nvGrpSpPr>
        <p:grpSpPr>
          <a:xfrm>
            <a:off x="3091183" y="2750953"/>
            <a:ext cx="354341" cy="357596"/>
            <a:chOff x="-45673275" y="3199325"/>
            <a:chExt cx="299325" cy="302075"/>
          </a:xfrm>
        </p:grpSpPr>
        <p:sp>
          <p:nvSpPr>
            <p:cNvPr id="12228" name="Google Shape;12228;p15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15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15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1" name="Google Shape;12231;p152"/>
          <p:cNvGrpSpPr/>
          <p:nvPr/>
        </p:nvGrpSpPr>
        <p:grpSpPr>
          <a:xfrm>
            <a:off x="3090251" y="3209202"/>
            <a:ext cx="356205" cy="314240"/>
            <a:chOff x="-45674075" y="3586425"/>
            <a:chExt cx="300900" cy="265450"/>
          </a:xfrm>
        </p:grpSpPr>
        <p:sp>
          <p:nvSpPr>
            <p:cNvPr id="12232" name="Google Shape;12232;p15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15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4" name="Google Shape;12234;p152"/>
          <p:cNvGrpSpPr/>
          <p:nvPr/>
        </p:nvGrpSpPr>
        <p:grpSpPr>
          <a:xfrm>
            <a:off x="3091183" y="3625041"/>
            <a:ext cx="354341" cy="356205"/>
            <a:chOff x="-45673275" y="3937700"/>
            <a:chExt cx="299325" cy="300900"/>
          </a:xfrm>
        </p:grpSpPr>
        <p:sp>
          <p:nvSpPr>
            <p:cNvPr id="12235" name="Google Shape;12235;p15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15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15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15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15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15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1" name="Google Shape;12241;p152"/>
          <p:cNvGrpSpPr/>
          <p:nvPr/>
        </p:nvGrpSpPr>
        <p:grpSpPr>
          <a:xfrm>
            <a:off x="2205349" y="4117825"/>
            <a:ext cx="356205" cy="356205"/>
            <a:chOff x="-44512325" y="3176075"/>
            <a:chExt cx="300900" cy="300900"/>
          </a:xfrm>
        </p:grpSpPr>
        <p:sp>
          <p:nvSpPr>
            <p:cNvPr id="12242" name="Google Shape;12242;p15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15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15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5" name="Google Shape;12245;p152"/>
          <p:cNvGrpSpPr/>
          <p:nvPr/>
        </p:nvGrpSpPr>
        <p:grpSpPr>
          <a:xfrm>
            <a:off x="2608689" y="1386849"/>
            <a:ext cx="354341" cy="354341"/>
            <a:chOff x="-49027775" y="3183175"/>
            <a:chExt cx="299325" cy="299325"/>
          </a:xfrm>
        </p:grpSpPr>
        <p:sp>
          <p:nvSpPr>
            <p:cNvPr id="12246" name="Google Shape;12246;p15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15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15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15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0" name="Google Shape;12250;p152"/>
          <p:cNvGrpSpPr/>
          <p:nvPr/>
        </p:nvGrpSpPr>
        <p:grpSpPr>
          <a:xfrm>
            <a:off x="2608230" y="1822251"/>
            <a:ext cx="355258" cy="357152"/>
            <a:chOff x="-49027775" y="3550975"/>
            <a:chExt cx="300100" cy="301700"/>
          </a:xfrm>
        </p:grpSpPr>
        <p:sp>
          <p:nvSpPr>
            <p:cNvPr id="12251" name="Google Shape;12251;p15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15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15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15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15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15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15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15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15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15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1" name="Google Shape;12261;p152"/>
          <p:cNvGrpSpPr/>
          <p:nvPr/>
        </p:nvGrpSpPr>
        <p:grpSpPr>
          <a:xfrm>
            <a:off x="2606306" y="2259310"/>
            <a:ext cx="359106" cy="355525"/>
            <a:chOff x="-49031025" y="3920175"/>
            <a:chExt cx="303350" cy="300325"/>
          </a:xfrm>
        </p:grpSpPr>
        <p:sp>
          <p:nvSpPr>
            <p:cNvPr id="12262" name="Google Shape;12262;p15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15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15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15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15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15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8" name="Google Shape;12268;p152"/>
          <p:cNvGrpSpPr/>
          <p:nvPr/>
        </p:nvGrpSpPr>
        <p:grpSpPr>
          <a:xfrm>
            <a:off x="1322411" y="2752344"/>
            <a:ext cx="356176" cy="354341"/>
            <a:chOff x="-47155575" y="3200500"/>
            <a:chExt cx="300875" cy="299325"/>
          </a:xfrm>
        </p:grpSpPr>
        <p:sp>
          <p:nvSpPr>
            <p:cNvPr id="12269" name="Google Shape;12269;p15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15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15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15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15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15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5" name="Google Shape;12275;p152"/>
          <p:cNvGrpSpPr/>
          <p:nvPr/>
        </p:nvGrpSpPr>
        <p:grpSpPr>
          <a:xfrm>
            <a:off x="1322870" y="3188692"/>
            <a:ext cx="355258" cy="355258"/>
            <a:chOff x="-47154800" y="3569100"/>
            <a:chExt cx="300100" cy="300100"/>
          </a:xfrm>
        </p:grpSpPr>
        <p:sp>
          <p:nvSpPr>
            <p:cNvPr id="12276" name="Google Shape;12276;p15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15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15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15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15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15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2" name="Google Shape;12282;p152"/>
          <p:cNvGrpSpPr/>
          <p:nvPr/>
        </p:nvGrpSpPr>
        <p:grpSpPr>
          <a:xfrm>
            <a:off x="1323343" y="3626905"/>
            <a:ext cx="354311" cy="353423"/>
            <a:chOff x="-47154000" y="3939275"/>
            <a:chExt cx="299300" cy="298550"/>
          </a:xfrm>
        </p:grpSpPr>
        <p:sp>
          <p:nvSpPr>
            <p:cNvPr id="12283" name="Google Shape;12283;p15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15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15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15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7" name="Google Shape;12287;p152"/>
          <p:cNvGrpSpPr/>
          <p:nvPr/>
        </p:nvGrpSpPr>
        <p:grpSpPr>
          <a:xfrm>
            <a:off x="3548633" y="2752344"/>
            <a:ext cx="312375" cy="354341"/>
            <a:chOff x="-45286550" y="3200500"/>
            <a:chExt cx="263875" cy="299325"/>
          </a:xfrm>
        </p:grpSpPr>
        <p:sp>
          <p:nvSpPr>
            <p:cNvPr id="12288" name="Google Shape;12288;p15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15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15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1" name="Google Shape;12291;p152"/>
          <p:cNvGrpSpPr/>
          <p:nvPr/>
        </p:nvGrpSpPr>
        <p:grpSpPr>
          <a:xfrm>
            <a:off x="3548633" y="3189639"/>
            <a:ext cx="312375" cy="354311"/>
            <a:chOff x="-45286550" y="3569900"/>
            <a:chExt cx="263875" cy="299300"/>
          </a:xfrm>
        </p:grpSpPr>
        <p:sp>
          <p:nvSpPr>
            <p:cNvPr id="12292" name="Google Shape;12292;p15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15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15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15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15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15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8" name="Google Shape;12298;p152"/>
          <p:cNvGrpSpPr/>
          <p:nvPr/>
        </p:nvGrpSpPr>
        <p:grpSpPr>
          <a:xfrm>
            <a:off x="3559820" y="3625988"/>
            <a:ext cx="290001" cy="355258"/>
            <a:chOff x="-45277900" y="3938500"/>
            <a:chExt cx="244975" cy="300100"/>
          </a:xfrm>
        </p:grpSpPr>
        <p:sp>
          <p:nvSpPr>
            <p:cNvPr id="12299" name="Google Shape;12299;p15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15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15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15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3" name="Google Shape;12303;p152"/>
          <p:cNvGrpSpPr/>
          <p:nvPr/>
        </p:nvGrpSpPr>
        <p:grpSpPr>
          <a:xfrm>
            <a:off x="2645769" y="4095090"/>
            <a:ext cx="355258" cy="355258"/>
            <a:chOff x="-44502875" y="3576975"/>
            <a:chExt cx="300100" cy="300100"/>
          </a:xfrm>
        </p:grpSpPr>
        <p:sp>
          <p:nvSpPr>
            <p:cNvPr id="12304" name="Google Shape;12304;p15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15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15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7" name="Google Shape;12307;p152"/>
          <p:cNvGrpSpPr/>
          <p:nvPr/>
        </p:nvGrpSpPr>
        <p:grpSpPr>
          <a:xfrm>
            <a:off x="4858981" y="1820745"/>
            <a:ext cx="356196" cy="354670"/>
            <a:chOff x="-13946200" y="3647075"/>
            <a:chExt cx="353650" cy="352100"/>
          </a:xfrm>
        </p:grpSpPr>
        <p:sp>
          <p:nvSpPr>
            <p:cNvPr id="12308" name="Google Shape;12308;p15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15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15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15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15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15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4" name="Google Shape;12314;p152"/>
          <p:cNvGrpSpPr/>
          <p:nvPr/>
        </p:nvGrpSpPr>
        <p:grpSpPr>
          <a:xfrm>
            <a:off x="6642374" y="1380228"/>
            <a:ext cx="357002" cy="354267"/>
            <a:chOff x="-12163025" y="3214275"/>
            <a:chExt cx="354450" cy="351700"/>
          </a:xfrm>
        </p:grpSpPr>
        <p:sp>
          <p:nvSpPr>
            <p:cNvPr id="12315" name="Google Shape;12315;p15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15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15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8" name="Google Shape;12318;p152"/>
          <p:cNvGrpSpPr/>
          <p:nvPr/>
        </p:nvGrpSpPr>
        <p:grpSpPr>
          <a:xfrm>
            <a:off x="6643154" y="1819965"/>
            <a:ext cx="355441" cy="356232"/>
            <a:chOff x="-12160675" y="3647875"/>
            <a:chExt cx="352900" cy="353650"/>
          </a:xfrm>
        </p:grpSpPr>
        <p:sp>
          <p:nvSpPr>
            <p:cNvPr id="12319" name="Google Shape;12319;p15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15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15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15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15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15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15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6" name="Google Shape;12326;p152"/>
          <p:cNvGrpSpPr/>
          <p:nvPr/>
        </p:nvGrpSpPr>
        <p:grpSpPr>
          <a:xfrm>
            <a:off x="6653870" y="2264421"/>
            <a:ext cx="354635" cy="356232"/>
            <a:chOff x="-12160675" y="4081850"/>
            <a:chExt cx="352100" cy="353650"/>
          </a:xfrm>
        </p:grpSpPr>
        <p:sp>
          <p:nvSpPr>
            <p:cNvPr id="12327" name="Google Shape;12327;p15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15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15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15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15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15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3" name="Google Shape;12333;p152"/>
          <p:cNvGrpSpPr/>
          <p:nvPr/>
        </p:nvGrpSpPr>
        <p:grpSpPr>
          <a:xfrm>
            <a:off x="4858836" y="2738864"/>
            <a:ext cx="355416" cy="355652"/>
            <a:chOff x="-10391650" y="3180600"/>
            <a:chExt cx="352875" cy="353075"/>
          </a:xfrm>
        </p:grpSpPr>
        <p:sp>
          <p:nvSpPr>
            <p:cNvPr id="12334" name="Google Shape;12334;p15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15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15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15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15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15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0" name="Google Shape;12340;p152"/>
          <p:cNvGrpSpPr/>
          <p:nvPr/>
        </p:nvGrpSpPr>
        <p:grpSpPr>
          <a:xfrm>
            <a:off x="4858835" y="3215662"/>
            <a:ext cx="354635" cy="353890"/>
            <a:chOff x="-10390875" y="3616350"/>
            <a:chExt cx="352100" cy="351325"/>
          </a:xfrm>
        </p:grpSpPr>
        <p:sp>
          <p:nvSpPr>
            <p:cNvPr id="12341" name="Google Shape;12341;p15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15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15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4" name="Google Shape;12344;p152"/>
          <p:cNvGrpSpPr/>
          <p:nvPr/>
        </p:nvGrpSpPr>
        <p:grpSpPr>
          <a:xfrm>
            <a:off x="7525810" y="2740327"/>
            <a:ext cx="312585" cy="354670"/>
            <a:chOff x="-10370400" y="4049550"/>
            <a:chExt cx="310350" cy="352100"/>
          </a:xfrm>
        </p:grpSpPr>
        <p:sp>
          <p:nvSpPr>
            <p:cNvPr id="12345" name="Google Shape;12345;p15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15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15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15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15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0" name="Google Shape;12350;p152"/>
          <p:cNvGrpSpPr/>
          <p:nvPr/>
        </p:nvGrpSpPr>
        <p:grpSpPr>
          <a:xfrm>
            <a:off x="6630066" y="2739268"/>
            <a:ext cx="379236" cy="354847"/>
            <a:chOff x="-8674650" y="3210975"/>
            <a:chExt cx="376525" cy="352275"/>
          </a:xfrm>
        </p:grpSpPr>
        <p:sp>
          <p:nvSpPr>
            <p:cNvPr id="12351" name="Google Shape;12351;p15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15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15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15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15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15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7" name="Google Shape;12357;p152"/>
          <p:cNvGrpSpPr/>
          <p:nvPr/>
        </p:nvGrpSpPr>
        <p:grpSpPr>
          <a:xfrm>
            <a:off x="5301563" y="1820745"/>
            <a:ext cx="356221" cy="354670"/>
            <a:chOff x="-13512225" y="3647075"/>
            <a:chExt cx="353675" cy="352100"/>
          </a:xfrm>
        </p:grpSpPr>
        <p:sp>
          <p:nvSpPr>
            <p:cNvPr id="12358" name="Google Shape;12358;p15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15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15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15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15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15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15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15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15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15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8" name="Google Shape;12368;p152"/>
          <p:cNvGrpSpPr/>
          <p:nvPr/>
        </p:nvGrpSpPr>
        <p:grpSpPr>
          <a:xfrm>
            <a:off x="5311876" y="2264811"/>
            <a:ext cx="356221" cy="355451"/>
            <a:chOff x="-13512225" y="4080275"/>
            <a:chExt cx="353675" cy="352875"/>
          </a:xfrm>
        </p:grpSpPr>
        <p:sp>
          <p:nvSpPr>
            <p:cNvPr id="12369" name="Google Shape;12369;p15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15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15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15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15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15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15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15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15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15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15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0" name="Google Shape;12380;p152"/>
          <p:cNvGrpSpPr/>
          <p:nvPr/>
        </p:nvGrpSpPr>
        <p:grpSpPr>
          <a:xfrm>
            <a:off x="7084956" y="1412172"/>
            <a:ext cx="356196" cy="290379"/>
            <a:chOff x="-11728250" y="3245400"/>
            <a:chExt cx="353650" cy="288275"/>
          </a:xfrm>
        </p:grpSpPr>
        <p:sp>
          <p:nvSpPr>
            <p:cNvPr id="12381" name="Google Shape;12381;p15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15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15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15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15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6" name="Google Shape;12386;p152"/>
          <p:cNvGrpSpPr/>
          <p:nvPr/>
        </p:nvGrpSpPr>
        <p:grpSpPr>
          <a:xfrm>
            <a:off x="7117464" y="2264811"/>
            <a:ext cx="311804" cy="355451"/>
            <a:chOff x="-11703850" y="4081850"/>
            <a:chExt cx="309575" cy="352875"/>
          </a:xfrm>
        </p:grpSpPr>
        <p:sp>
          <p:nvSpPr>
            <p:cNvPr id="12387" name="Google Shape;12387;p15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15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15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15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15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15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15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15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5" name="Google Shape;12395;p152"/>
          <p:cNvGrpSpPr/>
          <p:nvPr/>
        </p:nvGrpSpPr>
        <p:grpSpPr>
          <a:xfrm>
            <a:off x="5306120" y="2738964"/>
            <a:ext cx="357002" cy="355451"/>
            <a:chOff x="-9958475" y="3180025"/>
            <a:chExt cx="354450" cy="352875"/>
          </a:xfrm>
        </p:grpSpPr>
        <p:sp>
          <p:nvSpPr>
            <p:cNvPr id="12396" name="Google Shape;12396;p15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15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15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9" name="Google Shape;12399;p152"/>
          <p:cNvGrpSpPr/>
          <p:nvPr/>
        </p:nvGrpSpPr>
        <p:grpSpPr>
          <a:xfrm>
            <a:off x="5315247" y="3214945"/>
            <a:ext cx="337966" cy="355325"/>
            <a:chOff x="-9949025" y="3615575"/>
            <a:chExt cx="335550" cy="352750"/>
          </a:xfrm>
        </p:grpSpPr>
        <p:sp>
          <p:nvSpPr>
            <p:cNvPr id="12400" name="Google Shape;12400;p15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15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15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3" name="Google Shape;12403;p152"/>
          <p:cNvGrpSpPr/>
          <p:nvPr/>
        </p:nvGrpSpPr>
        <p:grpSpPr>
          <a:xfrm>
            <a:off x="7950093" y="2738451"/>
            <a:ext cx="360175" cy="358423"/>
            <a:chOff x="-9961625" y="4048175"/>
            <a:chExt cx="357600" cy="355825"/>
          </a:xfrm>
        </p:grpSpPr>
        <p:sp>
          <p:nvSpPr>
            <p:cNvPr id="12404" name="Google Shape;12404;p15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15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15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15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15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15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0" name="Google Shape;12410;p152"/>
          <p:cNvGrpSpPr/>
          <p:nvPr/>
        </p:nvGrpSpPr>
        <p:grpSpPr>
          <a:xfrm>
            <a:off x="6636814" y="3213963"/>
            <a:ext cx="364959" cy="357289"/>
            <a:chOff x="-8680950" y="3624225"/>
            <a:chExt cx="362350" cy="354700"/>
          </a:xfrm>
        </p:grpSpPr>
        <p:sp>
          <p:nvSpPr>
            <p:cNvPr id="12411" name="Google Shape;12411;p15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15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15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15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15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15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7" name="Google Shape;12417;p152"/>
          <p:cNvGrpSpPr/>
          <p:nvPr/>
        </p:nvGrpSpPr>
        <p:grpSpPr>
          <a:xfrm>
            <a:off x="5773058" y="1379624"/>
            <a:ext cx="313365" cy="355476"/>
            <a:chOff x="-13056975" y="3212300"/>
            <a:chExt cx="311125" cy="352900"/>
          </a:xfrm>
        </p:grpSpPr>
        <p:sp>
          <p:nvSpPr>
            <p:cNvPr id="12418" name="Google Shape;12418;p15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15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15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15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2" name="Google Shape;12422;p152"/>
          <p:cNvGrpSpPr/>
          <p:nvPr/>
        </p:nvGrpSpPr>
        <p:grpSpPr>
          <a:xfrm>
            <a:off x="5750446" y="1820418"/>
            <a:ext cx="358588" cy="355325"/>
            <a:chOff x="-13077450" y="3647075"/>
            <a:chExt cx="356025" cy="352750"/>
          </a:xfrm>
        </p:grpSpPr>
        <p:sp>
          <p:nvSpPr>
            <p:cNvPr id="12423" name="Google Shape;12423;p15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15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15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6" name="Google Shape;12426;p152"/>
          <p:cNvGrpSpPr/>
          <p:nvPr/>
        </p:nvGrpSpPr>
        <p:grpSpPr>
          <a:xfrm>
            <a:off x="5761552" y="2264018"/>
            <a:ext cx="357002" cy="357037"/>
            <a:chOff x="-13079025" y="4079475"/>
            <a:chExt cx="354450" cy="354450"/>
          </a:xfrm>
        </p:grpSpPr>
        <p:sp>
          <p:nvSpPr>
            <p:cNvPr id="12427" name="Google Shape;12427;p15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15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15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15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1" name="Google Shape;12431;p152"/>
          <p:cNvGrpSpPr/>
          <p:nvPr/>
        </p:nvGrpSpPr>
        <p:grpSpPr>
          <a:xfrm>
            <a:off x="7534619" y="1380027"/>
            <a:ext cx="356221" cy="354670"/>
            <a:chOff x="-11292700" y="3213875"/>
            <a:chExt cx="353675" cy="352100"/>
          </a:xfrm>
        </p:grpSpPr>
        <p:sp>
          <p:nvSpPr>
            <p:cNvPr id="12432" name="Google Shape;12432;p15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15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15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15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15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15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15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9" name="Google Shape;12439;p152"/>
          <p:cNvGrpSpPr/>
          <p:nvPr/>
        </p:nvGrpSpPr>
        <p:grpSpPr>
          <a:xfrm>
            <a:off x="7528677" y="1819965"/>
            <a:ext cx="368106" cy="356232"/>
            <a:chOff x="-11299000" y="3647875"/>
            <a:chExt cx="365475" cy="353650"/>
          </a:xfrm>
        </p:grpSpPr>
        <p:sp>
          <p:nvSpPr>
            <p:cNvPr id="12440" name="Google Shape;12440;p15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15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15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15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15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15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6" name="Google Shape;12446;p152"/>
          <p:cNvGrpSpPr/>
          <p:nvPr/>
        </p:nvGrpSpPr>
        <p:grpSpPr>
          <a:xfrm>
            <a:off x="7544139" y="2275916"/>
            <a:ext cx="357808" cy="333240"/>
            <a:chOff x="-11295075" y="4092875"/>
            <a:chExt cx="355250" cy="330825"/>
          </a:xfrm>
        </p:grpSpPr>
        <p:sp>
          <p:nvSpPr>
            <p:cNvPr id="12447" name="Google Shape;12447;p15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15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15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15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15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2" name="Google Shape;12452;p152"/>
          <p:cNvGrpSpPr/>
          <p:nvPr/>
        </p:nvGrpSpPr>
        <p:grpSpPr>
          <a:xfrm>
            <a:off x="5769739" y="2738964"/>
            <a:ext cx="312585" cy="355451"/>
            <a:chOff x="-9500075" y="3180800"/>
            <a:chExt cx="310350" cy="352875"/>
          </a:xfrm>
        </p:grpSpPr>
        <p:sp>
          <p:nvSpPr>
            <p:cNvPr id="12453" name="Google Shape;12453;p15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15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15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15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15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15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15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15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15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2" name="Google Shape;12462;p152"/>
          <p:cNvGrpSpPr/>
          <p:nvPr/>
        </p:nvGrpSpPr>
        <p:grpSpPr>
          <a:xfrm>
            <a:off x="5747530" y="3214479"/>
            <a:ext cx="356221" cy="356257"/>
            <a:chOff x="-9523700" y="3614000"/>
            <a:chExt cx="353675" cy="353675"/>
          </a:xfrm>
        </p:grpSpPr>
        <p:sp>
          <p:nvSpPr>
            <p:cNvPr id="12463" name="Google Shape;12463;p15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15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15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15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15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15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15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15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15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2" name="Google Shape;12472;p152"/>
          <p:cNvGrpSpPr/>
          <p:nvPr/>
        </p:nvGrpSpPr>
        <p:grpSpPr>
          <a:xfrm>
            <a:off x="7532481" y="3237121"/>
            <a:ext cx="356221" cy="354670"/>
            <a:chOff x="-9523700" y="4049550"/>
            <a:chExt cx="353675" cy="352100"/>
          </a:xfrm>
        </p:grpSpPr>
        <p:sp>
          <p:nvSpPr>
            <p:cNvPr id="12473" name="Google Shape;12473;p15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15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15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15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15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15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15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0" name="Google Shape;12480;p152"/>
          <p:cNvGrpSpPr/>
          <p:nvPr/>
        </p:nvGrpSpPr>
        <p:grpSpPr>
          <a:xfrm>
            <a:off x="7088596" y="3237094"/>
            <a:ext cx="357002" cy="311029"/>
            <a:chOff x="-8209150" y="3659675"/>
            <a:chExt cx="354450" cy="308775"/>
          </a:xfrm>
        </p:grpSpPr>
        <p:sp>
          <p:nvSpPr>
            <p:cNvPr id="12481" name="Google Shape;12481;p15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15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15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4" name="Google Shape;12484;p15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15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15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7" name="Google Shape;12487;p152"/>
          <p:cNvGrpSpPr/>
          <p:nvPr/>
        </p:nvGrpSpPr>
        <p:grpSpPr>
          <a:xfrm>
            <a:off x="6202157" y="2266007"/>
            <a:ext cx="356221" cy="353059"/>
            <a:chOff x="-12643475" y="4081850"/>
            <a:chExt cx="353675" cy="350500"/>
          </a:xfrm>
        </p:grpSpPr>
        <p:sp>
          <p:nvSpPr>
            <p:cNvPr id="12488" name="Google Shape;12488;p15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15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15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15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2" name="Google Shape;12492;p15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3" name="Google Shape;12493;p152"/>
          <p:cNvGrpSpPr/>
          <p:nvPr/>
        </p:nvGrpSpPr>
        <p:grpSpPr>
          <a:xfrm>
            <a:off x="7984757" y="2275916"/>
            <a:ext cx="356221" cy="333240"/>
            <a:chOff x="-10858725" y="4092875"/>
            <a:chExt cx="353675" cy="330825"/>
          </a:xfrm>
        </p:grpSpPr>
        <p:sp>
          <p:nvSpPr>
            <p:cNvPr id="12494" name="Google Shape;12494;p15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15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15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15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15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15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0" name="Google Shape;12500;p152"/>
          <p:cNvGrpSpPr/>
          <p:nvPr/>
        </p:nvGrpSpPr>
        <p:grpSpPr>
          <a:xfrm>
            <a:off x="6243280" y="3214882"/>
            <a:ext cx="252278" cy="355451"/>
            <a:chOff x="-9039300" y="3614000"/>
            <a:chExt cx="250475" cy="352875"/>
          </a:xfrm>
        </p:grpSpPr>
        <p:sp>
          <p:nvSpPr>
            <p:cNvPr id="12501" name="Google Shape;12501;p15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15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3" name="Google Shape;12503;p152"/>
          <p:cNvGrpSpPr/>
          <p:nvPr/>
        </p:nvGrpSpPr>
        <p:grpSpPr>
          <a:xfrm>
            <a:off x="7975246" y="3237121"/>
            <a:ext cx="354635" cy="354670"/>
            <a:chOff x="-9088150" y="4049550"/>
            <a:chExt cx="352100" cy="352100"/>
          </a:xfrm>
        </p:grpSpPr>
        <p:sp>
          <p:nvSpPr>
            <p:cNvPr id="12504" name="Google Shape;12504;p15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15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15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15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15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15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0" name="Google Shape;12510;p152"/>
          <p:cNvGrpSpPr/>
          <p:nvPr/>
        </p:nvGrpSpPr>
        <p:grpSpPr>
          <a:xfrm>
            <a:off x="7109610" y="2739354"/>
            <a:ext cx="315757" cy="354670"/>
            <a:chOff x="-8191825" y="3174500"/>
            <a:chExt cx="313500" cy="352100"/>
          </a:xfrm>
        </p:grpSpPr>
        <p:sp>
          <p:nvSpPr>
            <p:cNvPr id="12511" name="Google Shape;12511;p15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15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15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4" name="Google Shape;12514;p152"/>
          <p:cNvGrpSpPr/>
          <p:nvPr/>
        </p:nvGrpSpPr>
        <p:grpSpPr>
          <a:xfrm>
            <a:off x="4858968" y="1379875"/>
            <a:ext cx="356221" cy="354973"/>
            <a:chOff x="-13947000" y="3212800"/>
            <a:chExt cx="353675" cy="352400"/>
          </a:xfrm>
        </p:grpSpPr>
        <p:sp>
          <p:nvSpPr>
            <p:cNvPr id="12515" name="Google Shape;12515;p15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15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7" name="Google Shape;12517;p15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8" name="Google Shape;12518;p152"/>
          <p:cNvGrpSpPr/>
          <p:nvPr/>
        </p:nvGrpSpPr>
        <p:grpSpPr>
          <a:xfrm>
            <a:off x="5301563" y="1379233"/>
            <a:ext cx="356221" cy="356257"/>
            <a:chOff x="-13512225" y="3211525"/>
            <a:chExt cx="353675" cy="353675"/>
          </a:xfrm>
        </p:grpSpPr>
        <p:sp>
          <p:nvSpPr>
            <p:cNvPr id="12519" name="Google Shape;12519;p15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15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15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15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15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4" name="Google Shape;12524;p152"/>
          <p:cNvGrpSpPr/>
          <p:nvPr/>
        </p:nvGrpSpPr>
        <p:grpSpPr>
          <a:xfrm>
            <a:off x="6191845" y="1379624"/>
            <a:ext cx="356221" cy="355476"/>
            <a:chOff x="-12643475" y="3212300"/>
            <a:chExt cx="353675" cy="352900"/>
          </a:xfrm>
        </p:grpSpPr>
        <p:sp>
          <p:nvSpPr>
            <p:cNvPr id="12525" name="Google Shape;12525;p15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15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15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15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15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15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15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15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15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4" name="Google Shape;12534;p152"/>
          <p:cNvGrpSpPr/>
          <p:nvPr/>
        </p:nvGrpSpPr>
        <p:grpSpPr>
          <a:xfrm>
            <a:off x="6191845" y="1831398"/>
            <a:ext cx="356221" cy="333366"/>
            <a:chOff x="-12643475" y="3657325"/>
            <a:chExt cx="353675" cy="330950"/>
          </a:xfrm>
        </p:grpSpPr>
        <p:sp>
          <p:nvSpPr>
            <p:cNvPr id="12535" name="Google Shape;12535;p15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15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15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15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15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15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1" name="Google Shape;12541;p152"/>
          <p:cNvGrpSpPr/>
          <p:nvPr/>
        </p:nvGrpSpPr>
        <p:grpSpPr>
          <a:xfrm>
            <a:off x="7974847" y="1380027"/>
            <a:ext cx="355416" cy="354670"/>
            <a:chOff x="-10857925" y="3213875"/>
            <a:chExt cx="352875" cy="352100"/>
          </a:xfrm>
        </p:grpSpPr>
        <p:sp>
          <p:nvSpPr>
            <p:cNvPr id="12542" name="Google Shape;12542;p15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15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15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15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15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15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15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15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15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15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2" name="Google Shape;12552;p152"/>
          <p:cNvGrpSpPr/>
          <p:nvPr/>
        </p:nvGrpSpPr>
        <p:grpSpPr>
          <a:xfrm>
            <a:off x="6191762" y="2739455"/>
            <a:ext cx="356096" cy="354469"/>
            <a:chOff x="-9089725" y="3180200"/>
            <a:chExt cx="353550" cy="351900"/>
          </a:xfrm>
        </p:grpSpPr>
        <p:sp>
          <p:nvSpPr>
            <p:cNvPr id="12553" name="Google Shape;12553;p15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15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5" name="Google Shape;12555;p152"/>
          <p:cNvGrpSpPr/>
          <p:nvPr/>
        </p:nvGrpSpPr>
        <p:grpSpPr>
          <a:xfrm>
            <a:off x="7083760" y="1819260"/>
            <a:ext cx="358588" cy="357642"/>
            <a:chOff x="7083760" y="1971660"/>
            <a:chExt cx="358588" cy="357642"/>
          </a:xfrm>
        </p:grpSpPr>
        <p:sp>
          <p:nvSpPr>
            <p:cNvPr id="12556" name="Google Shape;12556;p15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15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15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15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15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15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15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15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15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15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15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15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8" name="Google Shape;12568;p15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569" name="Google Shape;12569;p15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573" name="Shape 12573"/>
        <p:cNvGrpSpPr/>
        <p:nvPr/>
      </p:nvGrpSpPr>
      <p:grpSpPr>
        <a:xfrm>
          <a:off x="0" y="0"/>
          <a:ext cx="0" cy="0"/>
          <a:chOff x="0" y="0"/>
          <a:chExt cx="0" cy="0"/>
        </a:xfrm>
      </p:grpSpPr>
      <p:sp>
        <p:nvSpPr>
          <p:cNvPr id="12574" name="Google Shape;12574;p15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5" name="Google Shape;12575;p153"/>
          <p:cNvGrpSpPr/>
          <p:nvPr/>
        </p:nvGrpSpPr>
        <p:grpSpPr>
          <a:xfrm>
            <a:off x="748855" y="2243507"/>
            <a:ext cx="452798" cy="449473"/>
            <a:chOff x="-21322300" y="3693325"/>
            <a:chExt cx="306400" cy="304150"/>
          </a:xfrm>
        </p:grpSpPr>
        <p:sp>
          <p:nvSpPr>
            <p:cNvPr id="12576" name="Google Shape;12576;p15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15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15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15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0" name="Google Shape;12580;p153"/>
          <p:cNvGrpSpPr/>
          <p:nvPr/>
        </p:nvGrpSpPr>
        <p:grpSpPr>
          <a:xfrm>
            <a:off x="748263" y="2810244"/>
            <a:ext cx="453980" cy="422540"/>
            <a:chOff x="-21322300" y="4077125"/>
            <a:chExt cx="307200" cy="285925"/>
          </a:xfrm>
        </p:grpSpPr>
        <p:sp>
          <p:nvSpPr>
            <p:cNvPr id="12581" name="Google Shape;12581;p15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15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15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15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15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15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15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15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15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15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15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15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3" name="Google Shape;12593;p153"/>
          <p:cNvGrpSpPr/>
          <p:nvPr/>
        </p:nvGrpSpPr>
        <p:grpSpPr>
          <a:xfrm>
            <a:off x="3525440" y="1689128"/>
            <a:ext cx="451653" cy="450212"/>
            <a:chOff x="-19394200" y="3333800"/>
            <a:chExt cx="305625" cy="304650"/>
          </a:xfrm>
        </p:grpSpPr>
        <p:sp>
          <p:nvSpPr>
            <p:cNvPr id="12594" name="Google Shape;12594;p15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15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15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15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15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15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15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15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15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3" name="Google Shape;12603;p153"/>
          <p:cNvGrpSpPr/>
          <p:nvPr/>
        </p:nvGrpSpPr>
        <p:grpSpPr>
          <a:xfrm>
            <a:off x="3524276" y="2243580"/>
            <a:ext cx="453980" cy="449325"/>
            <a:chOff x="-19396575" y="3708500"/>
            <a:chExt cx="307200" cy="304050"/>
          </a:xfrm>
        </p:grpSpPr>
        <p:sp>
          <p:nvSpPr>
            <p:cNvPr id="12604" name="Google Shape;12604;p15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15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15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7" name="Google Shape;12607;p153"/>
          <p:cNvGrpSpPr/>
          <p:nvPr/>
        </p:nvGrpSpPr>
        <p:grpSpPr>
          <a:xfrm>
            <a:off x="3518457" y="2796461"/>
            <a:ext cx="465618" cy="450101"/>
            <a:chOff x="-19394200" y="4084200"/>
            <a:chExt cx="315075" cy="304575"/>
          </a:xfrm>
        </p:grpSpPr>
        <p:sp>
          <p:nvSpPr>
            <p:cNvPr id="12608" name="Google Shape;12608;p15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15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15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15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15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15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4" name="Google Shape;12614;p153"/>
          <p:cNvGrpSpPr/>
          <p:nvPr/>
        </p:nvGrpSpPr>
        <p:grpSpPr>
          <a:xfrm>
            <a:off x="6324167" y="1689001"/>
            <a:ext cx="400447" cy="450470"/>
            <a:chOff x="-17526750" y="3309200"/>
            <a:chExt cx="270975" cy="304825"/>
          </a:xfrm>
        </p:grpSpPr>
        <p:sp>
          <p:nvSpPr>
            <p:cNvPr id="12615" name="Google Shape;12615;p15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15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15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15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15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0" name="Google Shape;12620;p153"/>
          <p:cNvGrpSpPr/>
          <p:nvPr/>
        </p:nvGrpSpPr>
        <p:grpSpPr>
          <a:xfrm>
            <a:off x="6300319" y="2244173"/>
            <a:ext cx="448143" cy="448143"/>
            <a:chOff x="-17542500" y="3684100"/>
            <a:chExt cx="303250" cy="303250"/>
          </a:xfrm>
        </p:grpSpPr>
        <p:sp>
          <p:nvSpPr>
            <p:cNvPr id="12621" name="Google Shape;12621;p15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15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15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15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15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15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15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8" name="Google Shape;12628;p153"/>
          <p:cNvGrpSpPr/>
          <p:nvPr/>
        </p:nvGrpSpPr>
        <p:grpSpPr>
          <a:xfrm>
            <a:off x="6299728" y="2810817"/>
            <a:ext cx="449325" cy="421395"/>
            <a:chOff x="-17542500" y="4068450"/>
            <a:chExt cx="304050" cy="285150"/>
          </a:xfrm>
        </p:grpSpPr>
        <p:sp>
          <p:nvSpPr>
            <p:cNvPr id="12629" name="Google Shape;12629;p15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15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15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15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15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15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5" name="Google Shape;12635;p153"/>
          <p:cNvGrpSpPr/>
          <p:nvPr/>
        </p:nvGrpSpPr>
        <p:grpSpPr>
          <a:xfrm>
            <a:off x="3530150" y="3342211"/>
            <a:ext cx="343404" cy="449325"/>
            <a:chOff x="-15652200" y="3335975"/>
            <a:chExt cx="232375" cy="304050"/>
          </a:xfrm>
        </p:grpSpPr>
        <p:sp>
          <p:nvSpPr>
            <p:cNvPr id="12636" name="Google Shape;12636;p15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15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15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15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15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15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15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15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15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5" name="Google Shape;12645;p153"/>
          <p:cNvGrpSpPr/>
          <p:nvPr/>
        </p:nvGrpSpPr>
        <p:grpSpPr>
          <a:xfrm>
            <a:off x="1303491" y="1689573"/>
            <a:ext cx="450470" cy="449325"/>
            <a:chOff x="-20946600" y="3317850"/>
            <a:chExt cx="304825" cy="304050"/>
          </a:xfrm>
        </p:grpSpPr>
        <p:sp>
          <p:nvSpPr>
            <p:cNvPr id="12646" name="Google Shape;12646;p15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15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15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9" name="Google Shape;12649;p153"/>
          <p:cNvGrpSpPr/>
          <p:nvPr/>
        </p:nvGrpSpPr>
        <p:grpSpPr>
          <a:xfrm>
            <a:off x="1304064" y="2243729"/>
            <a:ext cx="449325" cy="449030"/>
            <a:chOff x="-20945825" y="3692175"/>
            <a:chExt cx="304050" cy="303850"/>
          </a:xfrm>
        </p:grpSpPr>
        <p:sp>
          <p:nvSpPr>
            <p:cNvPr id="12650" name="Google Shape;12650;p15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15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15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15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4" name="Google Shape;12654;p153"/>
          <p:cNvGrpSpPr/>
          <p:nvPr/>
        </p:nvGrpSpPr>
        <p:grpSpPr>
          <a:xfrm>
            <a:off x="1329667" y="2797442"/>
            <a:ext cx="398119" cy="448143"/>
            <a:chOff x="-20930075" y="4066100"/>
            <a:chExt cx="269400" cy="303250"/>
          </a:xfrm>
        </p:grpSpPr>
        <p:sp>
          <p:nvSpPr>
            <p:cNvPr id="12655" name="Google Shape;12655;p15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15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7" name="Google Shape;12657;p153"/>
          <p:cNvGrpSpPr/>
          <p:nvPr/>
        </p:nvGrpSpPr>
        <p:grpSpPr>
          <a:xfrm>
            <a:off x="4110888" y="1689848"/>
            <a:ext cx="372516" cy="448771"/>
            <a:chOff x="-18994100" y="3334775"/>
            <a:chExt cx="252075" cy="303675"/>
          </a:xfrm>
        </p:grpSpPr>
        <p:sp>
          <p:nvSpPr>
            <p:cNvPr id="12658" name="Google Shape;12658;p15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15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15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15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2" name="Google Shape;12662;p153"/>
          <p:cNvGrpSpPr/>
          <p:nvPr/>
        </p:nvGrpSpPr>
        <p:grpSpPr>
          <a:xfrm>
            <a:off x="4125445" y="2244743"/>
            <a:ext cx="343404" cy="446998"/>
            <a:chOff x="-18983850" y="3710075"/>
            <a:chExt cx="232375" cy="302475"/>
          </a:xfrm>
        </p:grpSpPr>
        <p:sp>
          <p:nvSpPr>
            <p:cNvPr id="12663" name="Google Shape;12663;p15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15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15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15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7" name="Google Shape;12667;p153"/>
          <p:cNvGrpSpPr/>
          <p:nvPr/>
        </p:nvGrpSpPr>
        <p:grpSpPr>
          <a:xfrm>
            <a:off x="4071911" y="2797422"/>
            <a:ext cx="450470" cy="448180"/>
            <a:chOff x="-19020075" y="4084200"/>
            <a:chExt cx="304825" cy="303275"/>
          </a:xfrm>
        </p:grpSpPr>
        <p:sp>
          <p:nvSpPr>
            <p:cNvPr id="12668" name="Google Shape;12668;p15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15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15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15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15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15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15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15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15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7" name="Google Shape;12677;p153"/>
          <p:cNvGrpSpPr/>
          <p:nvPr/>
        </p:nvGrpSpPr>
        <p:grpSpPr>
          <a:xfrm>
            <a:off x="6889176" y="1689001"/>
            <a:ext cx="396937" cy="450470"/>
            <a:chOff x="-17149475" y="3309200"/>
            <a:chExt cx="268600" cy="304825"/>
          </a:xfrm>
        </p:grpSpPr>
        <p:sp>
          <p:nvSpPr>
            <p:cNvPr id="12678" name="Google Shape;12678;p15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15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0" name="Google Shape;12680;p153"/>
          <p:cNvGrpSpPr/>
          <p:nvPr/>
        </p:nvGrpSpPr>
        <p:grpSpPr>
          <a:xfrm>
            <a:off x="6862982" y="2258120"/>
            <a:ext cx="449325" cy="420249"/>
            <a:chOff x="-17168375" y="3692750"/>
            <a:chExt cx="304050" cy="284375"/>
          </a:xfrm>
        </p:grpSpPr>
        <p:sp>
          <p:nvSpPr>
            <p:cNvPr id="12681" name="Google Shape;12681;p15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15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15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15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15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15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15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8" name="Google Shape;12688;p153"/>
          <p:cNvGrpSpPr/>
          <p:nvPr/>
        </p:nvGrpSpPr>
        <p:grpSpPr>
          <a:xfrm>
            <a:off x="6859491" y="2796852"/>
            <a:ext cx="456308" cy="449325"/>
            <a:chOff x="-17170750" y="4058800"/>
            <a:chExt cx="308775" cy="304050"/>
          </a:xfrm>
        </p:grpSpPr>
        <p:sp>
          <p:nvSpPr>
            <p:cNvPr id="12689" name="Google Shape;12689;p15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15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15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15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15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15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15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15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15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15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15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15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15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15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15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15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15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6" name="Google Shape;12706;p153"/>
          <p:cNvGrpSpPr/>
          <p:nvPr/>
        </p:nvGrpSpPr>
        <p:grpSpPr>
          <a:xfrm>
            <a:off x="5721388" y="3343358"/>
            <a:ext cx="450470" cy="446998"/>
            <a:chOff x="-15688425" y="3707725"/>
            <a:chExt cx="304825" cy="302475"/>
          </a:xfrm>
        </p:grpSpPr>
        <p:sp>
          <p:nvSpPr>
            <p:cNvPr id="12707" name="Google Shape;12707;p15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15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15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15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15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15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3" name="Google Shape;12713;p153"/>
          <p:cNvGrpSpPr/>
          <p:nvPr/>
        </p:nvGrpSpPr>
        <p:grpSpPr>
          <a:xfrm>
            <a:off x="1865544" y="1690441"/>
            <a:ext cx="451653" cy="447589"/>
            <a:chOff x="-20572500" y="3319025"/>
            <a:chExt cx="305625" cy="302875"/>
          </a:xfrm>
        </p:grpSpPr>
        <p:sp>
          <p:nvSpPr>
            <p:cNvPr id="12714" name="Google Shape;12714;p15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15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6" name="Google Shape;12716;p153"/>
          <p:cNvGrpSpPr/>
          <p:nvPr/>
        </p:nvGrpSpPr>
        <p:grpSpPr>
          <a:xfrm>
            <a:off x="1866708" y="2305410"/>
            <a:ext cx="449325" cy="325670"/>
            <a:chOff x="-20571700" y="3722875"/>
            <a:chExt cx="304050" cy="220375"/>
          </a:xfrm>
        </p:grpSpPr>
        <p:sp>
          <p:nvSpPr>
            <p:cNvPr id="12717" name="Google Shape;12717;p15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15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15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15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15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15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15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4" name="Google Shape;12724;p153"/>
          <p:cNvGrpSpPr/>
          <p:nvPr/>
        </p:nvGrpSpPr>
        <p:grpSpPr>
          <a:xfrm>
            <a:off x="1866135" y="2796278"/>
            <a:ext cx="450470" cy="450470"/>
            <a:chOff x="-20571700" y="4066875"/>
            <a:chExt cx="304825" cy="304825"/>
          </a:xfrm>
        </p:grpSpPr>
        <p:sp>
          <p:nvSpPr>
            <p:cNvPr id="12725" name="Google Shape;12725;p15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15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15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15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15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15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1" name="Google Shape;12731;p153"/>
          <p:cNvGrpSpPr/>
          <p:nvPr/>
        </p:nvGrpSpPr>
        <p:grpSpPr>
          <a:xfrm>
            <a:off x="4632837" y="1688259"/>
            <a:ext cx="453980" cy="451948"/>
            <a:chOff x="-18645175" y="3334200"/>
            <a:chExt cx="307200" cy="305825"/>
          </a:xfrm>
        </p:grpSpPr>
        <p:sp>
          <p:nvSpPr>
            <p:cNvPr id="12732" name="Google Shape;12732;p15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3" name="Google Shape;12733;p15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4" name="Google Shape;12734;p15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15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15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7" name="Google Shape;12737;p153"/>
          <p:cNvGrpSpPr/>
          <p:nvPr/>
        </p:nvGrpSpPr>
        <p:grpSpPr>
          <a:xfrm>
            <a:off x="4633429" y="2242989"/>
            <a:ext cx="452798" cy="450507"/>
            <a:chOff x="-18645175" y="3708500"/>
            <a:chExt cx="306400" cy="304850"/>
          </a:xfrm>
        </p:grpSpPr>
        <p:sp>
          <p:nvSpPr>
            <p:cNvPr id="12738" name="Google Shape;12738;p15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15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15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15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15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15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15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5" name="Google Shape;12745;p153"/>
          <p:cNvGrpSpPr/>
          <p:nvPr/>
        </p:nvGrpSpPr>
        <p:grpSpPr>
          <a:xfrm>
            <a:off x="4631101" y="2795630"/>
            <a:ext cx="457453" cy="451763"/>
            <a:chOff x="-18647525" y="4082625"/>
            <a:chExt cx="309550" cy="305700"/>
          </a:xfrm>
        </p:grpSpPr>
        <p:sp>
          <p:nvSpPr>
            <p:cNvPr id="12746" name="Google Shape;12746;p15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15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15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15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0" name="Google Shape;12750;p153"/>
          <p:cNvGrpSpPr/>
          <p:nvPr/>
        </p:nvGrpSpPr>
        <p:grpSpPr>
          <a:xfrm>
            <a:off x="7441485" y="1689592"/>
            <a:ext cx="395755" cy="449288"/>
            <a:chOff x="-16775350" y="3309200"/>
            <a:chExt cx="267800" cy="304025"/>
          </a:xfrm>
        </p:grpSpPr>
        <p:sp>
          <p:nvSpPr>
            <p:cNvPr id="12751" name="Google Shape;12751;p15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15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15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4" name="Google Shape;12754;p153"/>
          <p:cNvGrpSpPr/>
          <p:nvPr/>
        </p:nvGrpSpPr>
        <p:grpSpPr>
          <a:xfrm>
            <a:off x="7441485" y="2241827"/>
            <a:ext cx="395755" cy="452835"/>
            <a:chOff x="-16775350" y="3683300"/>
            <a:chExt cx="267800" cy="306425"/>
          </a:xfrm>
        </p:grpSpPr>
        <p:sp>
          <p:nvSpPr>
            <p:cNvPr id="12755" name="Google Shape;12755;p15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15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15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8" name="Google Shape;12758;p153"/>
          <p:cNvGrpSpPr/>
          <p:nvPr/>
        </p:nvGrpSpPr>
        <p:grpSpPr>
          <a:xfrm>
            <a:off x="7413536" y="2796870"/>
            <a:ext cx="451653" cy="449288"/>
            <a:chOff x="-16794250" y="4058225"/>
            <a:chExt cx="305625" cy="304025"/>
          </a:xfrm>
        </p:grpSpPr>
        <p:sp>
          <p:nvSpPr>
            <p:cNvPr id="12759" name="Google Shape;12759;p15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15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15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15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15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15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15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15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15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8" name="Google Shape;12768;p15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9" name="Google Shape;12769;p153"/>
          <p:cNvGrpSpPr/>
          <p:nvPr/>
        </p:nvGrpSpPr>
        <p:grpSpPr>
          <a:xfrm>
            <a:off x="2414953" y="1689573"/>
            <a:ext cx="457453" cy="449325"/>
            <a:chOff x="-20199150" y="3317850"/>
            <a:chExt cx="309550" cy="304050"/>
          </a:xfrm>
        </p:grpSpPr>
        <p:sp>
          <p:nvSpPr>
            <p:cNvPr id="12770" name="Google Shape;12770;p15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15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15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15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15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15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15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7" name="Google Shape;12777;p153"/>
          <p:cNvGrpSpPr/>
          <p:nvPr/>
        </p:nvGrpSpPr>
        <p:grpSpPr>
          <a:xfrm>
            <a:off x="2417281" y="2242861"/>
            <a:ext cx="452798" cy="450766"/>
            <a:chOff x="-20199150" y="3693150"/>
            <a:chExt cx="306400" cy="305025"/>
          </a:xfrm>
        </p:grpSpPr>
        <p:sp>
          <p:nvSpPr>
            <p:cNvPr id="12778" name="Google Shape;12778;p15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15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15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15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15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15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4" name="Google Shape;12784;p153"/>
          <p:cNvGrpSpPr/>
          <p:nvPr/>
        </p:nvGrpSpPr>
        <p:grpSpPr>
          <a:xfrm>
            <a:off x="2417854" y="2795687"/>
            <a:ext cx="451653" cy="451653"/>
            <a:chOff x="-20197575" y="4066875"/>
            <a:chExt cx="305625" cy="305625"/>
          </a:xfrm>
        </p:grpSpPr>
        <p:sp>
          <p:nvSpPr>
            <p:cNvPr id="12785" name="Google Shape;12785;p15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15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7" name="Google Shape;12787;p15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15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15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15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15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15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3" name="Google Shape;12793;p153"/>
          <p:cNvGrpSpPr/>
          <p:nvPr/>
        </p:nvGrpSpPr>
        <p:grpSpPr>
          <a:xfrm>
            <a:off x="5200071" y="1687520"/>
            <a:ext cx="449325" cy="453426"/>
            <a:chOff x="-18271050" y="3333200"/>
            <a:chExt cx="304050" cy="306825"/>
          </a:xfrm>
        </p:grpSpPr>
        <p:sp>
          <p:nvSpPr>
            <p:cNvPr id="12794" name="Google Shape;12794;p15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15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15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15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15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9" name="Google Shape;12799;p153"/>
          <p:cNvGrpSpPr/>
          <p:nvPr/>
        </p:nvGrpSpPr>
        <p:grpSpPr>
          <a:xfrm>
            <a:off x="5200644" y="2244171"/>
            <a:ext cx="448180" cy="448143"/>
            <a:chOff x="-18270275" y="3710875"/>
            <a:chExt cx="303275" cy="303250"/>
          </a:xfrm>
        </p:grpSpPr>
        <p:sp>
          <p:nvSpPr>
            <p:cNvPr id="12800" name="Google Shape;12800;p15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15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15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15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15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15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6" name="Google Shape;12806;p153"/>
          <p:cNvGrpSpPr/>
          <p:nvPr/>
        </p:nvGrpSpPr>
        <p:grpSpPr>
          <a:xfrm>
            <a:off x="5254196" y="2797422"/>
            <a:ext cx="341076" cy="448180"/>
            <a:chOff x="-18234025" y="4084200"/>
            <a:chExt cx="230800" cy="303275"/>
          </a:xfrm>
        </p:grpSpPr>
        <p:sp>
          <p:nvSpPr>
            <p:cNvPr id="12807" name="Google Shape;12807;p15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15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15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0" name="Google Shape;12810;p153"/>
          <p:cNvGrpSpPr/>
          <p:nvPr/>
        </p:nvGrpSpPr>
        <p:grpSpPr>
          <a:xfrm>
            <a:off x="2366751" y="3341641"/>
            <a:ext cx="449325" cy="450470"/>
            <a:chOff x="-16419350" y="3308400"/>
            <a:chExt cx="304050" cy="304825"/>
          </a:xfrm>
        </p:grpSpPr>
        <p:sp>
          <p:nvSpPr>
            <p:cNvPr id="12811" name="Google Shape;12811;p15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15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15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15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15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15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15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8" name="Google Shape;12818;p153"/>
          <p:cNvGrpSpPr/>
          <p:nvPr/>
        </p:nvGrpSpPr>
        <p:grpSpPr>
          <a:xfrm>
            <a:off x="4638306" y="3340423"/>
            <a:ext cx="395755" cy="452872"/>
            <a:chOff x="-16401225" y="3683275"/>
            <a:chExt cx="267800" cy="306450"/>
          </a:xfrm>
        </p:grpSpPr>
        <p:sp>
          <p:nvSpPr>
            <p:cNvPr id="12819" name="Google Shape;12819;p15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15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15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15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15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15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15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6" name="Google Shape;12826;p153"/>
          <p:cNvGrpSpPr/>
          <p:nvPr/>
        </p:nvGrpSpPr>
        <p:grpSpPr>
          <a:xfrm>
            <a:off x="8003755" y="2797062"/>
            <a:ext cx="450470" cy="448180"/>
            <a:chOff x="-16419350" y="4058200"/>
            <a:chExt cx="304825" cy="303275"/>
          </a:xfrm>
        </p:grpSpPr>
        <p:sp>
          <p:nvSpPr>
            <p:cNvPr id="12827" name="Google Shape;12827;p15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15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15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15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15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15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15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4" name="Google Shape;12834;p153"/>
          <p:cNvGrpSpPr/>
          <p:nvPr/>
        </p:nvGrpSpPr>
        <p:grpSpPr>
          <a:xfrm>
            <a:off x="4030643" y="3343080"/>
            <a:ext cx="450507" cy="447589"/>
            <a:chOff x="-15296200" y="3326900"/>
            <a:chExt cx="304850" cy="302875"/>
          </a:xfrm>
        </p:grpSpPr>
        <p:sp>
          <p:nvSpPr>
            <p:cNvPr id="12835" name="Google Shape;12835;p15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15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15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15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15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0" name="Google Shape;12840;p153"/>
          <p:cNvGrpSpPr/>
          <p:nvPr/>
        </p:nvGrpSpPr>
        <p:grpSpPr>
          <a:xfrm>
            <a:off x="2946296" y="1706881"/>
            <a:ext cx="486566" cy="414708"/>
            <a:chOff x="-19835275" y="3330250"/>
            <a:chExt cx="329250" cy="280625"/>
          </a:xfrm>
        </p:grpSpPr>
        <p:sp>
          <p:nvSpPr>
            <p:cNvPr id="12841" name="Google Shape;12841;p15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15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15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4" name="Google Shape;12844;p153"/>
          <p:cNvGrpSpPr/>
          <p:nvPr/>
        </p:nvGrpSpPr>
        <p:grpSpPr>
          <a:xfrm>
            <a:off x="2964325" y="2243470"/>
            <a:ext cx="450507" cy="449547"/>
            <a:chOff x="-19822675" y="3692750"/>
            <a:chExt cx="304850" cy="304200"/>
          </a:xfrm>
        </p:grpSpPr>
        <p:sp>
          <p:nvSpPr>
            <p:cNvPr id="12845" name="Google Shape;12845;p15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6" name="Google Shape;12846;p15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15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8" name="Google Shape;12848;p15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15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0" name="Google Shape;12850;p153"/>
          <p:cNvGrpSpPr/>
          <p:nvPr/>
        </p:nvGrpSpPr>
        <p:grpSpPr>
          <a:xfrm>
            <a:off x="2964916" y="2796278"/>
            <a:ext cx="449325" cy="450470"/>
            <a:chOff x="-19822675" y="4066875"/>
            <a:chExt cx="304050" cy="304825"/>
          </a:xfrm>
        </p:grpSpPr>
        <p:sp>
          <p:nvSpPr>
            <p:cNvPr id="12851" name="Google Shape;12851;p15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15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15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15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15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15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7" name="Google Shape;12857;p153"/>
          <p:cNvGrpSpPr/>
          <p:nvPr/>
        </p:nvGrpSpPr>
        <p:grpSpPr>
          <a:xfrm>
            <a:off x="5773985" y="1689571"/>
            <a:ext cx="399302" cy="449325"/>
            <a:chOff x="-17878825" y="3334400"/>
            <a:chExt cx="270200" cy="304050"/>
          </a:xfrm>
        </p:grpSpPr>
        <p:sp>
          <p:nvSpPr>
            <p:cNvPr id="12858" name="Google Shape;12858;p15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15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15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15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15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15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15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5" name="Google Shape;12865;p153"/>
          <p:cNvGrpSpPr/>
          <p:nvPr/>
        </p:nvGrpSpPr>
        <p:grpSpPr>
          <a:xfrm>
            <a:off x="5747809" y="2242416"/>
            <a:ext cx="451653" cy="451653"/>
            <a:chOff x="-17896150" y="3709300"/>
            <a:chExt cx="305625" cy="305625"/>
          </a:xfrm>
        </p:grpSpPr>
        <p:sp>
          <p:nvSpPr>
            <p:cNvPr id="12866" name="Google Shape;12866;p15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15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15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15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0" name="Google Shape;12870;p153"/>
          <p:cNvGrpSpPr/>
          <p:nvPr/>
        </p:nvGrpSpPr>
        <p:grpSpPr>
          <a:xfrm>
            <a:off x="5775740" y="2795686"/>
            <a:ext cx="395792" cy="451653"/>
            <a:chOff x="-17878025" y="4082625"/>
            <a:chExt cx="267825" cy="305625"/>
          </a:xfrm>
        </p:grpSpPr>
        <p:sp>
          <p:nvSpPr>
            <p:cNvPr id="12871" name="Google Shape;12871;p15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15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15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15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15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15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15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8" name="Google Shape;12878;p153"/>
          <p:cNvGrpSpPr/>
          <p:nvPr/>
        </p:nvGrpSpPr>
        <p:grpSpPr>
          <a:xfrm>
            <a:off x="2919632" y="3355015"/>
            <a:ext cx="450507" cy="423722"/>
            <a:chOff x="-16044450" y="3317850"/>
            <a:chExt cx="304850" cy="286725"/>
          </a:xfrm>
        </p:grpSpPr>
        <p:sp>
          <p:nvSpPr>
            <p:cNvPr id="12879" name="Google Shape;12879;p15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15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15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15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3" name="Google Shape;12883;p15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4" name="Google Shape;12884;p153"/>
          <p:cNvGrpSpPr/>
          <p:nvPr/>
        </p:nvGrpSpPr>
        <p:grpSpPr>
          <a:xfrm>
            <a:off x="8042149" y="2243724"/>
            <a:ext cx="373662" cy="449030"/>
            <a:chOff x="-16018450" y="4058400"/>
            <a:chExt cx="252850" cy="303850"/>
          </a:xfrm>
        </p:grpSpPr>
        <p:sp>
          <p:nvSpPr>
            <p:cNvPr id="12885" name="Google Shape;12885;p15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15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15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15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9" name="Google Shape;12889;p15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15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94" name="Shape 12894"/>
        <p:cNvGrpSpPr/>
        <p:nvPr/>
      </p:nvGrpSpPr>
      <p:grpSpPr>
        <a:xfrm>
          <a:off x="0" y="0"/>
          <a:ext cx="0" cy="0"/>
          <a:chOff x="0" y="0"/>
          <a:chExt cx="0" cy="0"/>
        </a:xfrm>
      </p:grpSpPr>
      <p:grpSp>
        <p:nvGrpSpPr>
          <p:cNvPr id="12895" name="Google Shape;12895;p154"/>
          <p:cNvGrpSpPr/>
          <p:nvPr/>
        </p:nvGrpSpPr>
        <p:grpSpPr>
          <a:xfrm>
            <a:off x="845901" y="1689241"/>
            <a:ext cx="442337" cy="419623"/>
            <a:chOff x="-6696925" y="3272575"/>
            <a:chExt cx="307200" cy="291425"/>
          </a:xfrm>
        </p:grpSpPr>
        <p:sp>
          <p:nvSpPr>
            <p:cNvPr id="12896" name="Google Shape;12896;p15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15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8" name="Google Shape;12898;p154"/>
          <p:cNvGrpSpPr/>
          <p:nvPr/>
        </p:nvGrpSpPr>
        <p:grpSpPr>
          <a:xfrm>
            <a:off x="845884" y="2204636"/>
            <a:ext cx="442373" cy="420775"/>
            <a:chOff x="-6690625" y="3631325"/>
            <a:chExt cx="307225" cy="292225"/>
          </a:xfrm>
        </p:grpSpPr>
        <p:sp>
          <p:nvSpPr>
            <p:cNvPr id="12899" name="Google Shape;12899;p15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15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15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15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15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4" name="Google Shape;12904;p154"/>
          <p:cNvGrpSpPr/>
          <p:nvPr/>
        </p:nvGrpSpPr>
        <p:grpSpPr>
          <a:xfrm>
            <a:off x="868005" y="2756972"/>
            <a:ext cx="421927" cy="419371"/>
            <a:chOff x="-6689825" y="3992050"/>
            <a:chExt cx="293025" cy="291250"/>
          </a:xfrm>
        </p:grpSpPr>
        <p:sp>
          <p:nvSpPr>
            <p:cNvPr id="12905" name="Google Shape;12905;p15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15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15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15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15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15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15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15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15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15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15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15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7" name="Google Shape;12917;p15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8" name="Google Shape;12918;p154"/>
          <p:cNvGrpSpPr/>
          <p:nvPr/>
        </p:nvGrpSpPr>
        <p:grpSpPr>
          <a:xfrm>
            <a:off x="3551317" y="2205192"/>
            <a:ext cx="423043" cy="419659"/>
            <a:chOff x="-4837325" y="3612425"/>
            <a:chExt cx="293800" cy="291450"/>
          </a:xfrm>
        </p:grpSpPr>
        <p:sp>
          <p:nvSpPr>
            <p:cNvPr id="12919" name="Google Shape;12919;p15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15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15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2" name="Google Shape;12922;p154"/>
          <p:cNvGrpSpPr/>
          <p:nvPr/>
        </p:nvGrpSpPr>
        <p:grpSpPr>
          <a:xfrm>
            <a:off x="3564349" y="2756826"/>
            <a:ext cx="420775" cy="419659"/>
            <a:chOff x="-4837325" y="3971575"/>
            <a:chExt cx="292225" cy="291450"/>
          </a:xfrm>
        </p:grpSpPr>
        <p:sp>
          <p:nvSpPr>
            <p:cNvPr id="12923" name="Google Shape;12923;p15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15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15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15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15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15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9" name="Google Shape;12929;p154"/>
          <p:cNvGrpSpPr/>
          <p:nvPr/>
        </p:nvGrpSpPr>
        <p:grpSpPr>
          <a:xfrm>
            <a:off x="6256364" y="1714185"/>
            <a:ext cx="430998" cy="369730"/>
            <a:chOff x="-3037625" y="3254850"/>
            <a:chExt cx="299325" cy="256775"/>
          </a:xfrm>
        </p:grpSpPr>
        <p:sp>
          <p:nvSpPr>
            <p:cNvPr id="12930" name="Google Shape;12930;p15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15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15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15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4" name="Google Shape;12934;p154"/>
          <p:cNvGrpSpPr/>
          <p:nvPr/>
        </p:nvGrpSpPr>
        <p:grpSpPr>
          <a:xfrm>
            <a:off x="6260324" y="2204615"/>
            <a:ext cx="423079" cy="420811"/>
            <a:chOff x="-3031325" y="3597450"/>
            <a:chExt cx="293825" cy="292250"/>
          </a:xfrm>
        </p:grpSpPr>
        <p:sp>
          <p:nvSpPr>
            <p:cNvPr id="12935" name="Google Shape;12935;p15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15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15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15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9" name="Google Shape;12939;p154"/>
          <p:cNvGrpSpPr/>
          <p:nvPr/>
        </p:nvGrpSpPr>
        <p:grpSpPr>
          <a:xfrm>
            <a:off x="6272798" y="2781214"/>
            <a:ext cx="421927" cy="370882"/>
            <a:chOff x="-3030525" y="3973150"/>
            <a:chExt cx="293025" cy="257575"/>
          </a:xfrm>
        </p:grpSpPr>
        <p:sp>
          <p:nvSpPr>
            <p:cNvPr id="12940" name="Google Shape;12940;p15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15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2" name="Google Shape;12942;p154"/>
          <p:cNvGrpSpPr/>
          <p:nvPr/>
        </p:nvGrpSpPr>
        <p:grpSpPr>
          <a:xfrm>
            <a:off x="1374391" y="3369426"/>
            <a:ext cx="421927" cy="297195"/>
            <a:chOff x="-1199300" y="3279250"/>
            <a:chExt cx="293025" cy="206400"/>
          </a:xfrm>
        </p:grpSpPr>
        <p:sp>
          <p:nvSpPr>
            <p:cNvPr id="12943" name="Google Shape;12943;p15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15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15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15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7" name="Google Shape;12947;p154"/>
          <p:cNvGrpSpPr/>
          <p:nvPr/>
        </p:nvGrpSpPr>
        <p:grpSpPr>
          <a:xfrm>
            <a:off x="1381477" y="1688773"/>
            <a:ext cx="444605" cy="420559"/>
            <a:chOff x="-6338550" y="3272950"/>
            <a:chExt cx="308775" cy="292075"/>
          </a:xfrm>
        </p:grpSpPr>
        <p:sp>
          <p:nvSpPr>
            <p:cNvPr id="12948" name="Google Shape;12948;p15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15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0" name="Google Shape;12950;p15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1" name="Google Shape;12951;p154"/>
          <p:cNvGrpSpPr/>
          <p:nvPr/>
        </p:nvGrpSpPr>
        <p:grpSpPr>
          <a:xfrm>
            <a:off x="1392817" y="2205194"/>
            <a:ext cx="421927" cy="419659"/>
            <a:chOff x="-6329100" y="3632100"/>
            <a:chExt cx="293025" cy="291450"/>
          </a:xfrm>
        </p:grpSpPr>
        <p:sp>
          <p:nvSpPr>
            <p:cNvPr id="12952" name="Google Shape;12952;p15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15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15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5" name="Google Shape;12955;p154"/>
          <p:cNvGrpSpPr/>
          <p:nvPr/>
        </p:nvGrpSpPr>
        <p:grpSpPr>
          <a:xfrm>
            <a:off x="1405867" y="2756828"/>
            <a:ext cx="419623" cy="419659"/>
            <a:chOff x="-6329875" y="3992050"/>
            <a:chExt cx="291425" cy="291450"/>
          </a:xfrm>
        </p:grpSpPr>
        <p:sp>
          <p:nvSpPr>
            <p:cNvPr id="12956" name="Google Shape;12956;p15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15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15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15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0" name="Google Shape;12960;p154"/>
          <p:cNvGrpSpPr/>
          <p:nvPr/>
        </p:nvGrpSpPr>
        <p:grpSpPr>
          <a:xfrm>
            <a:off x="4092004" y="1687530"/>
            <a:ext cx="423079" cy="423043"/>
            <a:chOff x="-4478975" y="3251700"/>
            <a:chExt cx="293825" cy="293800"/>
          </a:xfrm>
        </p:grpSpPr>
        <p:sp>
          <p:nvSpPr>
            <p:cNvPr id="12961" name="Google Shape;12961;p15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15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15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4" name="Google Shape;12964;p154"/>
          <p:cNvGrpSpPr/>
          <p:nvPr/>
        </p:nvGrpSpPr>
        <p:grpSpPr>
          <a:xfrm>
            <a:off x="4092004" y="2205192"/>
            <a:ext cx="423079" cy="419659"/>
            <a:chOff x="-4475825" y="3612425"/>
            <a:chExt cx="293825" cy="291450"/>
          </a:xfrm>
        </p:grpSpPr>
        <p:sp>
          <p:nvSpPr>
            <p:cNvPr id="12965" name="Google Shape;12965;p15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15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15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8" name="Google Shape;12968;p154"/>
          <p:cNvGrpSpPr/>
          <p:nvPr/>
        </p:nvGrpSpPr>
        <p:grpSpPr>
          <a:xfrm>
            <a:off x="4101077" y="2756844"/>
            <a:ext cx="428730" cy="419623"/>
            <a:chOff x="-4480550" y="3970800"/>
            <a:chExt cx="297750" cy="291425"/>
          </a:xfrm>
        </p:grpSpPr>
        <p:sp>
          <p:nvSpPr>
            <p:cNvPr id="12969" name="Google Shape;12969;p15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15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1" name="Google Shape;12971;p154"/>
          <p:cNvGrpSpPr/>
          <p:nvPr/>
        </p:nvGrpSpPr>
        <p:grpSpPr>
          <a:xfrm>
            <a:off x="6804910" y="1689221"/>
            <a:ext cx="415123" cy="419659"/>
            <a:chOff x="-2668225" y="3239075"/>
            <a:chExt cx="288300" cy="291450"/>
          </a:xfrm>
        </p:grpSpPr>
        <p:sp>
          <p:nvSpPr>
            <p:cNvPr id="12972" name="Google Shape;12972;p15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15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15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15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15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7" name="Google Shape;12977;p154"/>
          <p:cNvGrpSpPr/>
          <p:nvPr/>
        </p:nvGrpSpPr>
        <p:grpSpPr>
          <a:xfrm>
            <a:off x="6802066" y="2205191"/>
            <a:ext cx="420811" cy="419659"/>
            <a:chOff x="-2671375" y="3597450"/>
            <a:chExt cx="292250" cy="291450"/>
          </a:xfrm>
        </p:grpSpPr>
        <p:sp>
          <p:nvSpPr>
            <p:cNvPr id="12978" name="Google Shape;12978;p15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15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0" name="Google Shape;12980;p154"/>
          <p:cNvGrpSpPr/>
          <p:nvPr/>
        </p:nvGrpSpPr>
        <p:grpSpPr>
          <a:xfrm>
            <a:off x="6812849" y="2755691"/>
            <a:ext cx="423043" cy="421927"/>
            <a:chOff x="-2670575" y="3956600"/>
            <a:chExt cx="293800" cy="293025"/>
          </a:xfrm>
        </p:grpSpPr>
        <p:sp>
          <p:nvSpPr>
            <p:cNvPr id="12981" name="Google Shape;12981;p15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15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15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15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5" name="Google Shape;12985;p154"/>
          <p:cNvGrpSpPr/>
          <p:nvPr/>
        </p:nvGrpSpPr>
        <p:grpSpPr>
          <a:xfrm>
            <a:off x="3070370" y="3311947"/>
            <a:ext cx="426462" cy="418363"/>
            <a:chOff x="-1183550" y="3586525"/>
            <a:chExt cx="296175" cy="290550"/>
          </a:xfrm>
        </p:grpSpPr>
        <p:sp>
          <p:nvSpPr>
            <p:cNvPr id="12986" name="Google Shape;12986;p15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15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15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15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15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15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15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15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15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5" name="Google Shape;12995;p154"/>
          <p:cNvGrpSpPr/>
          <p:nvPr/>
        </p:nvGrpSpPr>
        <p:grpSpPr>
          <a:xfrm>
            <a:off x="1933980" y="1689799"/>
            <a:ext cx="420811" cy="418507"/>
            <a:chOff x="-5971525" y="3273750"/>
            <a:chExt cx="292250" cy="290650"/>
          </a:xfrm>
        </p:grpSpPr>
        <p:sp>
          <p:nvSpPr>
            <p:cNvPr id="12996" name="Google Shape;12996;p15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15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8" name="Google Shape;12998;p154"/>
          <p:cNvGrpSpPr/>
          <p:nvPr/>
        </p:nvGrpSpPr>
        <p:grpSpPr>
          <a:xfrm>
            <a:off x="1928310" y="2203826"/>
            <a:ext cx="432150" cy="422395"/>
            <a:chOff x="-5974675" y="3632100"/>
            <a:chExt cx="300125" cy="293350"/>
          </a:xfrm>
        </p:grpSpPr>
        <p:sp>
          <p:nvSpPr>
            <p:cNvPr id="12999" name="Google Shape;12999;p15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15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15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2" name="Google Shape;13002;p154"/>
          <p:cNvGrpSpPr/>
          <p:nvPr/>
        </p:nvGrpSpPr>
        <p:grpSpPr>
          <a:xfrm>
            <a:off x="1958351" y="2755694"/>
            <a:ext cx="395865" cy="421927"/>
            <a:chOff x="-5971525" y="3990475"/>
            <a:chExt cx="274925" cy="293025"/>
          </a:xfrm>
        </p:grpSpPr>
        <p:sp>
          <p:nvSpPr>
            <p:cNvPr id="13003" name="Google Shape;13003;p15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15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15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15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7" name="Google Shape;13007;p154"/>
          <p:cNvGrpSpPr/>
          <p:nvPr/>
        </p:nvGrpSpPr>
        <p:grpSpPr>
          <a:xfrm>
            <a:off x="4631558" y="1689798"/>
            <a:ext cx="420775" cy="418507"/>
            <a:chOff x="-4118225" y="3253275"/>
            <a:chExt cx="292225" cy="290650"/>
          </a:xfrm>
        </p:grpSpPr>
        <p:sp>
          <p:nvSpPr>
            <p:cNvPr id="13008" name="Google Shape;13008;p15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15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0" name="Google Shape;13010;p154"/>
          <p:cNvGrpSpPr/>
          <p:nvPr/>
        </p:nvGrpSpPr>
        <p:grpSpPr>
          <a:xfrm>
            <a:off x="4682008" y="2204922"/>
            <a:ext cx="319874" cy="420199"/>
            <a:chOff x="-4082800" y="3612425"/>
            <a:chExt cx="222150" cy="291825"/>
          </a:xfrm>
        </p:grpSpPr>
        <p:sp>
          <p:nvSpPr>
            <p:cNvPr id="13011" name="Google Shape;13011;p15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15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15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4" name="Google Shape;13014;p154"/>
          <p:cNvGrpSpPr/>
          <p:nvPr/>
        </p:nvGrpSpPr>
        <p:grpSpPr>
          <a:xfrm>
            <a:off x="4643456" y="2769876"/>
            <a:ext cx="420775" cy="393561"/>
            <a:chOff x="-4118225" y="3990475"/>
            <a:chExt cx="292225" cy="273325"/>
          </a:xfrm>
        </p:grpSpPr>
        <p:sp>
          <p:nvSpPr>
            <p:cNvPr id="13015" name="Google Shape;13015;p15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15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15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15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9" name="Google Shape;13019;p154"/>
          <p:cNvGrpSpPr/>
          <p:nvPr/>
        </p:nvGrpSpPr>
        <p:grpSpPr>
          <a:xfrm>
            <a:off x="7354110" y="1688087"/>
            <a:ext cx="394713" cy="421927"/>
            <a:chOff x="-2312225" y="3238300"/>
            <a:chExt cx="274125" cy="293025"/>
          </a:xfrm>
        </p:grpSpPr>
        <p:sp>
          <p:nvSpPr>
            <p:cNvPr id="13020" name="Google Shape;13020;p15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15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2" name="Google Shape;13022;p154"/>
          <p:cNvGrpSpPr/>
          <p:nvPr/>
        </p:nvGrpSpPr>
        <p:grpSpPr>
          <a:xfrm>
            <a:off x="7341062" y="2153586"/>
            <a:ext cx="420811" cy="522864"/>
            <a:chOff x="-2310650" y="3525775"/>
            <a:chExt cx="292250" cy="363125"/>
          </a:xfrm>
        </p:grpSpPr>
        <p:sp>
          <p:nvSpPr>
            <p:cNvPr id="13023" name="Google Shape;13023;p15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15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15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15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7" name="Google Shape;13027;p154"/>
          <p:cNvGrpSpPr/>
          <p:nvPr/>
        </p:nvGrpSpPr>
        <p:grpSpPr>
          <a:xfrm>
            <a:off x="7351827" y="2756825"/>
            <a:ext cx="423079" cy="419659"/>
            <a:chOff x="-2310650" y="3958175"/>
            <a:chExt cx="293825" cy="291450"/>
          </a:xfrm>
        </p:grpSpPr>
        <p:sp>
          <p:nvSpPr>
            <p:cNvPr id="13028" name="Google Shape;13028;p15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15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0" name="Google Shape;13030;p154"/>
          <p:cNvGrpSpPr/>
          <p:nvPr/>
        </p:nvGrpSpPr>
        <p:grpSpPr>
          <a:xfrm>
            <a:off x="4718688" y="3308459"/>
            <a:ext cx="424159" cy="419659"/>
            <a:chOff x="-1182750" y="3962900"/>
            <a:chExt cx="294575" cy="291450"/>
          </a:xfrm>
        </p:grpSpPr>
        <p:sp>
          <p:nvSpPr>
            <p:cNvPr id="13031" name="Google Shape;13031;p15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15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15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15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15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15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15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8" name="Google Shape;13038;p154"/>
          <p:cNvGrpSpPr/>
          <p:nvPr/>
        </p:nvGrpSpPr>
        <p:grpSpPr>
          <a:xfrm>
            <a:off x="2471824" y="1689223"/>
            <a:ext cx="424195" cy="419659"/>
            <a:chOff x="-5611575" y="3272950"/>
            <a:chExt cx="294600" cy="291450"/>
          </a:xfrm>
        </p:grpSpPr>
        <p:sp>
          <p:nvSpPr>
            <p:cNvPr id="13039" name="Google Shape;13039;p15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15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15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15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15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4" name="Google Shape;13044;p154"/>
          <p:cNvGrpSpPr/>
          <p:nvPr/>
        </p:nvGrpSpPr>
        <p:grpSpPr>
          <a:xfrm>
            <a:off x="2471824" y="2205770"/>
            <a:ext cx="424195" cy="418507"/>
            <a:chOff x="-5613150" y="3632900"/>
            <a:chExt cx="294600" cy="290650"/>
          </a:xfrm>
        </p:grpSpPr>
        <p:sp>
          <p:nvSpPr>
            <p:cNvPr id="13045" name="Google Shape;13045;p15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15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7" name="Google Shape;13047;p154"/>
          <p:cNvGrpSpPr/>
          <p:nvPr/>
        </p:nvGrpSpPr>
        <p:grpSpPr>
          <a:xfrm>
            <a:off x="2483722" y="2756270"/>
            <a:ext cx="424195" cy="420775"/>
            <a:chOff x="-5613150" y="3991275"/>
            <a:chExt cx="294600" cy="292225"/>
          </a:xfrm>
        </p:grpSpPr>
        <p:sp>
          <p:nvSpPr>
            <p:cNvPr id="13048" name="Google Shape;13048;p15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15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15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15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15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15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15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15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15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7" name="Google Shape;13057;p154"/>
          <p:cNvGrpSpPr/>
          <p:nvPr/>
        </p:nvGrpSpPr>
        <p:grpSpPr>
          <a:xfrm>
            <a:off x="5155210" y="1689438"/>
            <a:ext cx="434634" cy="419227"/>
            <a:chOff x="-3768700" y="3253275"/>
            <a:chExt cx="301850" cy="291150"/>
          </a:xfrm>
        </p:grpSpPr>
        <p:sp>
          <p:nvSpPr>
            <p:cNvPr id="13058" name="Google Shape;13058;p15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15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15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1" name="Google Shape;13061;p154"/>
          <p:cNvGrpSpPr/>
          <p:nvPr/>
        </p:nvGrpSpPr>
        <p:grpSpPr>
          <a:xfrm>
            <a:off x="5159293" y="2217090"/>
            <a:ext cx="426462" cy="395865"/>
            <a:chOff x="-3808700" y="3628950"/>
            <a:chExt cx="296175" cy="274925"/>
          </a:xfrm>
        </p:grpSpPr>
        <p:sp>
          <p:nvSpPr>
            <p:cNvPr id="13062" name="Google Shape;13062;p15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15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15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5" name="Google Shape;13065;p154"/>
          <p:cNvGrpSpPr/>
          <p:nvPr/>
        </p:nvGrpSpPr>
        <p:grpSpPr>
          <a:xfrm>
            <a:off x="5224504" y="2756412"/>
            <a:ext cx="419443" cy="420487"/>
            <a:chOff x="-3771675" y="3971775"/>
            <a:chExt cx="291300" cy="292025"/>
          </a:xfrm>
        </p:grpSpPr>
        <p:sp>
          <p:nvSpPr>
            <p:cNvPr id="13066" name="Google Shape;13066;p15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15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15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15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0" name="Google Shape;13070;p15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1" name="Google Shape;13071;p154"/>
          <p:cNvGrpSpPr/>
          <p:nvPr/>
        </p:nvGrpSpPr>
        <p:grpSpPr>
          <a:xfrm>
            <a:off x="7885948" y="1716461"/>
            <a:ext cx="420271" cy="320774"/>
            <a:chOff x="-1951475" y="3273100"/>
            <a:chExt cx="291875" cy="222775"/>
          </a:xfrm>
        </p:grpSpPr>
        <p:sp>
          <p:nvSpPr>
            <p:cNvPr id="13072" name="Google Shape;13072;p15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15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4" name="Google Shape;13074;p15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5" name="Google Shape;13075;p154"/>
          <p:cNvGrpSpPr/>
          <p:nvPr/>
        </p:nvGrpSpPr>
        <p:grpSpPr>
          <a:xfrm>
            <a:off x="7883429" y="2205191"/>
            <a:ext cx="425310" cy="419659"/>
            <a:chOff x="-1951475" y="3597450"/>
            <a:chExt cx="295375" cy="291450"/>
          </a:xfrm>
        </p:grpSpPr>
        <p:sp>
          <p:nvSpPr>
            <p:cNvPr id="13076" name="Google Shape;13076;p15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15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15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15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0" name="Google Shape;13080;p154"/>
          <p:cNvGrpSpPr/>
          <p:nvPr/>
        </p:nvGrpSpPr>
        <p:grpSpPr>
          <a:xfrm>
            <a:off x="7885680" y="2756825"/>
            <a:ext cx="444605" cy="419659"/>
            <a:chOff x="-1960150" y="3956600"/>
            <a:chExt cx="308775" cy="291450"/>
          </a:xfrm>
        </p:grpSpPr>
        <p:sp>
          <p:nvSpPr>
            <p:cNvPr id="13081" name="Google Shape;13081;p15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15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3" name="Google Shape;13083;p154"/>
          <p:cNvGrpSpPr/>
          <p:nvPr/>
        </p:nvGrpSpPr>
        <p:grpSpPr>
          <a:xfrm>
            <a:off x="1939718" y="3307636"/>
            <a:ext cx="420775" cy="420775"/>
            <a:chOff x="-804700" y="3226500"/>
            <a:chExt cx="292225" cy="292225"/>
          </a:xfrm>
        </p:grpSpPr>
        <p:sp>
          <p:nvSpPr>
            <p:cNvPr id="13084" name="Google Shape;13084;p15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15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15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15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15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15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15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1" name="Google Shape;13091;p154"/>
          <p:cNvGrpSpPr/>
          <p:nvPr/>
        </p:nvGrpSpPr>
        <p:grpSpPr>
          <a:xfrm>
            <a:off x="3019809" y="1688647"/>
            <a:ext cx="420775" cy="420811"/>
            <a:chOff x="-5251625" y="3272950"/>
            <a:chExt cx="292225" cy="292250"/>
          </a:xfrm>
        </p:grpSpPr>
        <p:sp>
          <p:nvSpPr>
            <p:cNvPr id="13092" name="Google Shape;13092;p15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15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15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5" name="Google Shape;13095;p154"/>
          <p:cNvGrpSpPr/>
          <p:nvPr/>
        </p:nvGrpSpPr>
        <p:grpSpPr>
          <a:xfrm>
            <a:off x="3016407" y="2204348"/>
            <a:ext cx="427578" cy="421351"/>
            <a:chOff x="-5254775" y="3631325"/>
            <a:chExt cx="296950" cy="292625"/>
          </a:xfrm>
        </p:grpSpPr>
        <p:sp>
          <p:nvSpPr>
            <p:cNvPr id="13096" name="Google Shape;13096;p15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15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15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9" name="Google Shape;13099;p15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0" name="Google Shape;13100;p15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1" name="Google Shape;13101;p15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15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3" name="Google Shape;13103;p154"/>
          <p:cNvGrpSpPr/>
          <p:nvPr/>
        </p:nvGrpSpPr>
        <p:grpSpPr>
          <a:xfrm>
            <a:off x="3032265" y="2756270"/>
            <a:ext cx="419659" cy="420775"/>
            <a:chOff x="-5251625" y="3991275"/>
            <a:chExt cx="291450" cy="292225"/>
          </a:xfrm>
        </p:grpSpPr>
        <p:sp>
          <p:nvSpPr>
            <p:cNvPr id="13104" name="Google Shape;13104;p15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15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6" name="Google Shape;13106;p15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15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15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9" name="Google Shape;13109;p154"/>
          <p:cNvGrpSpPr/>
          <p:nvPr/>
        </p:nvGrpSpPr>
        <p:grpSpPr>
          <a:xfrm>
            <a:off x="5772848" y="1689240"/>
            <a:ext cx="319874" cy="419623"/>
            <a:chOff x="-3365275" y="3253275"/>
            <a:chExt cx="222150" cy="291425"/>
          </a:xfrm>
        </p:grpSpPr>
        <p:sp>
          <p:nvSpPr>
            <p:cNvPr id="13110" name="Google Shape;13110;p15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15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2" name="Google Shape;13112;p154"/>
          <p:cNvGrpSpPr/>
          <p:nvPr/>
        </p:nvGrpSpPr>
        <p:grpSpPr>
          <a:xfrm>
            <a:off x="5746786" y="2204058"/>
            <a:ext cx="371998" cy="421927"/>
            <a:chOff x="-3383375" y="3611625"/>
            <a:chExt cx="258350" cy="293025"/>
          </a:xfrm>
        </p:grpSpPr>
        <p:sp>
          <p:nvSpPr>
            <p:cNvPr id="13113" name="Google Shape;13113;p15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15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5" name="Google Shape;13115;p154"/>
          <p:cNvGrpSpPr/>
          <p:nvPr/>
        </p:nvGrpSpPr>
        <p:grpSpPr>
          <a:xfrm>
            <a:off x="5809135" y="2756826"/>
            <a:ext cx="271097" cy="419659"/>
            <a:chOff x="-3347950" y="3971575"/>
            <a:chExt cx="188275" cy="291450"/>
          </a:xfrm>
        </p:grpSpPr>
        <p:sp>
          <p:nvSpPr>
            <p:cNvPr id="13116" name="Google Shape;13116;p15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15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15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9" name="Google Shape;13119;p154"/>
          <p:cNvGrpSpPr/>
          <p:nvPr/>
        </p:nvGrpSpPr>
        <p:grpSpPr>
          <a:xfrm>
            <a:off x="858994" y="3307061"/>
            <a:ext cx="371998" cy="421927"/>
            <a:chOff x="-1575775" y="3238300"/>
            <a:chExt cx="258350" cy="293025"/>
          </a:xfrm>
        </p:grpSpPr>
        <p:sp>
          <p:nvSpPr>
            <p:cNvPr id="13120" name="Google Shape;13120;p15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15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15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15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15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5" name="Google Shape;13125;p154"/>
          <p:cNvGrpSpPr/>
          <p:nvPr/>
        </p:nvGrpSpPr>
        <p:grpSpPr>
          <a:xfrm>
            <a:off x="2503892" y="3309051"/>
            <a:ext cx="423079" cy="424159"/>
            <a:chOff x="-1591550" y="3597475"/>
            <a:chExt cx="293825" cy="294575"/>
          </a:xfrm>
        </p:grpSpPr>
        <p:sp>
          <p:nvSpPr>
            <p:cNvPr id="13126" name="Google Shape;13126;p15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15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15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9" name="Google Shape;13129;p154"/>
          <p:cNvGrpSpPr/>
          <p:nvPr/>
        </p:nvGrpSpPr>
        <p:grpSpPr>
          <a:xfrm>
            <a:off x="4153362" y="3318663"/>
            <a:ext cx="421927" cy="399248"/>
            <a:chOff x="-1592325" y="3957400"/>
            <a:chExt cx="293025" cy="277275"/>
          </a:xfrm>
        </p:grpSpPr>
        <p:sp>
          <p:nvSpPr>
            <p:cNvPr id="13130" name="Google Shape;13130;p15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1" name="Google Shape;13131;p15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15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15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4" name="Google Shape;13134;p154"/>
          <p:cNvGrpSpPr/>
          <p:nvPr/>
        </p:nvGrpSpPr>
        <p:grpSpPr>
          <a:xfrm>
            <a:off x="3640232" y="3310744"/>
            <a:ext cx="369730" cy="420775"/>
            <a:chOff x="-778700" y="3612425"/>
            <a:chExt cx="256775" cy="292225"/>
          </a:xfrm>
        </p:grpSpPr>
        <p:sp>
          <p:nvSpPr>
            <p:cNvPr id="13135" name="Google Shape;13135;p15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15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15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15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15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15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1" name="Google Shape;13141;p154"/>
          <p:cNvGrpSpPr/>
          <p:nvPr/>
        </p:nvGrpSpPr>
        <p:grpSpPr>
          <a:xfrm>
            <a:off x="6111733" y="3828305"/>
            <a:ext cx="340731" cy="387641"/>
            <a:chOff x="7728464" y="1561258"/>
            <a:chExt cx="349719" cy="397866"/>
          </a:xfrm>
        </p:grpSpPr>
        <p:sp>
          <p:nvSpPr>
            <p:cNvPr id="13142" name="Google Shape;13142;p15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15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4" name="Google Shape;13144;p154"/>
          <p:cNvGrpSpPr/>
          <p:nvPr/>
        </p:nvGrpSpPr>
        <p:grpSpPr>
          <a:xfrm>
            <a:off x="4034702" y="3828305"/>
            <a:ext cx="387681" cy="387641"/>
            <a:chOff x="5611350" y="1561258"/>
            <a:chExt cx="397907" cy="397866"/>
          </a:xfrm>
        </p:grpSpPr>
        <p:sp>
          <p:nvSpPr>
            <p:cNvPr id="13145" name="Google Shape;13145;p15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15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15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15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9" name="Google Shape;13149;p154"/>
          <p:cNvGrpSpPr/>
          <p:nvPr/>
        </p:nvGrpSpPr>
        <p:grpSpPr>
          <a:xfrm>
            <a:off x="4553987" y="3925571"/>
            <a:ext cx="387610" cy="193109"/>
            <a:chOff x="6140660" y="1661097"/>
            <a:chExt cx="397835" cy="198202"/>
          </a:xfrm>
        </p:grpSpPr>
        <p:sp>
          <p:nvSpPr>
            <p:cNvPr id="13150" name="Google Shape;13150;p15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15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15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15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4" name="Google Shape;13154;p154"/>
          <p:cNvGrpSpPr/>
          <p:nvPr/>
        </p:nvGrpSpPr>
        <p:grpSpPr>
          <a:xfrm>
            <a:off x="5073202" y="3828305"/>
            <a:ext cx="387681" cy="387641"/>
            <a:chOff x="6669907" y="1561258"/>
            <a:chExt cx="397907" cy="397866"/>
          </a:xfrm>
        </p:grpSpPr>
        <p:sp>
          <p:nvSpPr>
            <p:cNvPr id="13155" name="Google Shape;13155;p15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15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15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15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15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0" name="Google Shape;13160;p154"/>
          <p:cNvGrpSpPr/>
          <p:nvPr/>
        </p:nvGrpSpPr>
        <p:grpSpPr>
          <a:xfrm>
            <a:off x="1958433" y="3885842"/>
            <a:ext cx="387681" cy="272572"/>
            <a:chOff x="3386036" y="1746339"/>
            <a:chExt cx="397907" cy="279762"/>
          </a:xfrm>
        </p:grpSpPr>
        <p:sp>
          <p:nvSpPr>
            <p:cNvPr id="13161" name="Google Shape;13161;p15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15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3" name="Google Shape;13163;p154"/>
          <p:cNvGrpSpPr/>
          <p:nvPr/>
        </p:nvGrpSpPr>
        <p:grpSpPr>
          <a:xfrm>
            <a:off x="2996130" y="3828288"/>
            <a:ext cx="387681" cy="387681"/>
            <a:chOff x="4417380" y="1687279"/>
            <a:chExt cx="397907" cy="397907"/>
          </a:xfrm>
        </p:grpSpPr>
        <p:sp>
          <p:nvSpPr>
            <p:cNvPr id="13164" name="Google Shape;13164;p15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15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6" name="Google Shape;13166;p154"/>
          <p:cNvGrpSpPr/>
          <p:nvPr/>
        </p:nvGrpSpPr>
        <p:grpSpPr>
          <a:xfrm>
            <a:off x="7942611" y="3308537"/>
            <a:ext cx="387661" cy="387661"/>
            <a:chOff x="2869999" y="1687279"/>
            <a:chExt cx="397887" cy="397887"/>
          </a:xfrm>
        </p:grpSpPr>
        <p:sp>
          <p:nvSpPr>
            <p:cNvPr id="13167" name="Google Shape;13167;p15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15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9" name="Google Shape;13169;p154"/>
          <p:cNvGrpSpPr/>
          <p:nvPr/>
        </p:nvGrpSpPr>
        <p:grpSpPr>
          <a:xfrm>
            <a:off x="2477718" y="3828664"/>
            <a:ext cx="386807" cy="386929"/>
            <a:chOff x="3902887" y="1687655"/>
            <a:chExt cx="397010" cy="397135"/>
          </a:xfrm>
        </p:grpSpPr>
        <p:sp>
          <p:nvSpPr>
            <p:cNvPr id="13170" name="Google Shape;13170;p15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15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2" name="Google Shape;13172;p154"/>
          <p:cNvGrpSpPr/>
          <p:nvPr/>
        </p:nvGrpSpPr>
        <p:grpSpPr>
          <a:xfrm>
            <a:off x="3515416" y="3828344"/>
            <a:ext cx="387681" cy="387681"/>
            <a:chOff x="4933458" y="1687279"/>
            <a:chExt cx="397907" cy="397907"/>
          </a:xfrm>
        </p:grpSpPr>
        <p:sp>
          <p:nvSpPr>
            <p:cNvPr id="13173" name="Google Shape;13173;p15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4" name="Google Shape;13174;p15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5" name="Google Shape;13175;p154"/>
          <p:cNvGrpSpPr/>
          <p:nvPr/>
        </p:nvGrpSpPr>
        <p:grpSpPr>
          <a:xfrm>
            <a:off x="6348367" y="3308537"/>
            <a:ext cx="387661" cy="387661"/>
            <a:chOff x="1379798" y="1723250"/>
            <a:chExt cx="397887" cy="397887"/>
          </a:xfrm>
        </p:grpSpPr>
        <p:sp>
          <p:nvSpPr>
            <p:cNvPr id="13176" name="Google Shape;13176;p15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15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8" name="Google Shape;13178;p15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15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0" name="Google Shape;13180;p154"/>
          <p:cNvGrpSpPr/>
          <p:nvPr/>
        </p:nvGrpSpPr>
        <p:grpSpPr>
          <a:xfrm>
            <a:off x="5286246" y="3308537"/>
            <a:ext cx="387681" cy="387661"/>
            <a:chOff x="266768" y="1721375"/>
            <a:chExt cx="397907" cy="397887"/>
          </a:xfrm>
        </p:grpSpPr>
        <p:sp>
          <p:nvSpPr>
            <p:cNvPr id="13181" name="Google Shape;13181;p1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1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3" name="Google Shape;13183;p154"/>
          <p:cNvGrpSpPr/>
          <p:nvPr/>
        </p:nvGrpSpPr>
        <p:grpSpPr>
          <a:xfrm>
            <a:off x="5817327" y="3308537"/>
            <a:ext cx="387641" cy="387661"/>
            <a:chOff x="864491" y="1723250"/>
            <a:chExt cx="397866" cy="397887"/>
          </a:xfrm>
        </p:grpSpPr>
        <p:sp>
          <p:nvSpPr>
            <p:cNvPr id="13184" name="Google Shape;13184;p1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1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1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7" name="Google Shape;13187;p15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8" name="Google Shape;13188;p154"/>
          <p:cNvGrpSpPr/>
          <p:nvPr/>
        </p:nvGrpSpPr>
        <p:grpSpPr>
          <a:xfrm>
            <a:off x="7411672" y="3308924"/>
            <a:ext cx="387539" cy="386888"/>
            <a:chOff x="2408992" y="1722875"/>
            <a:chExt cx="397761" cy="397093"/>
          </a:xfrm>
        </p:grpSpPr>
        <p:sp>
          <p:nvSpPr>
            <p:cNvPr id="13189" name="Google Shape;13189;p15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15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1" name="Google Shape;13191;p154"/>
          <p:cNvGrpSpPr/>
          <p:nvPr/>
        </p:nvGrpSpPr>
        <p:grpSpPr>
          <a:xfrm>
            <a:off x="6584154" y="3827060"/>
            <a:ext cx="388966" cy="388966"/>
            <a:chOff x="1190625" y="238125"/>
            <a:chExt cx="5235075" cy="5235075"/>
          </a:xfrm>
        </p:grpSpPr>
        <p:sp>
          <p:nvSpPr>
            <p:cNvPr id="13192" name="Google Shape;13192;p15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15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4" name="Google Shape;13194;p154"/>
          <p:cNvGrpSpPr/>
          <p:nvPr/>
        </p:nvGrpSpPr>
        <p:grpSpPr>
          <a:xfrm>
            <a:off x="5592488" y="3828305"/>
            <a:ext cx="387641" cy="387641"/>
            <a:chOff x="7199196" y="1561258"/>
            <a:chExt cx="397866" cy="397866"/>
          </a:xfrm>
        </p:grpSpPr>
        <p:sp>
          <p:nvSpPr>
            <p:cNvPr id="13195" name="Google Shape;13195;p15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6" name="Google Shape;13196;p15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15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8" name="Google Shape;13198;p15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02" name="Shape 13202"/>
        <p:cNvGrpSpPr/>
        <p:nvPr/>
      </p:nvGrpSpPr>
      <p:grpSpPr>
        <a:xfrm>
          <a:off x="0" y="0"/>
          <a:ext cx="0" cy="0"/>
          <a:chOff x="0" y="0"/>
          <a:chExt cx="0" cy="0"/>
        </a:xfrm>
      </p:grpSpPr>
      <p:pic>
        <p:nvPicPr>
          <p:cNvPr id="13203" name="Google Shape;13203;p15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77"/>
          <p:cNvSpPr/>
          <p:nvPr/>
        </p:nvSpPr>
        <p:spPr>
          <a:xfrm>
            <a:off x="787500" y="3568000"/>
            <a:ext cx="37755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txBox="1"/>
          <p:nvPr>
            <p:ph type="title"/>
          </p:nvPr>
        </p:nvSpPr>
        <p:spPr>
          <a:xfrm>
            <a:off x="897875" y="3590050"/>
            <a:ext cx="3414000" cy="29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548" name="Google Shape;1548;p77"/>
          <p:cNvSpPr txBox="1"/>
          <p:nvPr>
            <p:ph idx="1" type="subTitle"/>
          </p:nvPr>
        </p:nvSpPr>
        <p:spPr>
          <a:xfrm>
            <a:off x="897875" y="1464950"/>
            <a:ext cx="4849200" cy="1989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grpSp>
        <p:nvGrpSpPr>
          <p:cNvPr id="1549" name="Google Shape;1549;p77"/>
          <p:cNvGrpSpPr/>
          <p:nvPr/>
        </p:nvGrpSpPr>
        <p:grpSpPr>
          <a:xfrm>
            <a:off x="6010321" y="1495587"/>
            <a:ext cx="2169892" cy="2694547"/>
            <a:chOff x="6010321" y="1495587"/>
            <a:chExt cx="2169892" cy="2694547"/>
          </a:xfrm>
        </p:grpSpPr>
        <p:grpSp>
          <p:nvGrpSpPr>
            <p:cNvPr id="1550" name="Google Shape;1550;p77"/>
            <p:cNvGrpSpPr/>
            <p:nvPr/>
          </p:nvGrpSpPr>
          <p:grpSpPr>
            <a:xfrm>
              <a:off x="6010321" y="1495587"/>
              <a:ext cx="2169892" cy="2694547"/>
              <a:chOff x="6010321" y="1495587"/>
              <a:chExt cx="2169892" cy="2694547"/>
            </a:xfrm>
          </p:grpSpPr>
          <p:sp>
            <p:nvSpPr>
              <p:cNvPr id="1551" name="Google Shape;1551;p77"/>
              <p:cNvSpPr/>
              <p:nvPr/>
            </p:nvSpPr>
            <p:spPr>
              <a:xfrm>
                <a:off x="6432405" y="1495587"/>
                <a:ext cx="1468136" cy="2694547"/>
              </a:xfrm>
              <a:custGeom>
                <a:rect b="b" l="l" r="r" t="t"/>
                <a:pathLst>
                  <a:path extrusionOk="0" h="33685" w="18354">
                    <a:moveTo>
                      <a:pt x="16346" y="1"/>
                    </a:moveTo>
                    <a:cubicBezTo>
                      <a:pt x="17454" y="1"/>
                      <a:pt x="18353" y="900"/>
                      <a:pt x="18353" y="2009"/>
                    </a:cubicBezTo>
                    <a:lnTo>
                      <a:pt x="18353" y="31680"/>
                    </a:lnTo>
                    <a:cubicBezTo>
                      <a:pt x="18353" y="32775"/>
                      <a:pt x="17454" y="33685"/>
                      <a:pt x="16346" y="33685"/>
                    </a:cubicBezTo>
                    <a:lnTo>
                      <a:pt x="2006" y="33685"/>
                    </a:lnTo>
                    <a:cubicBezTo>
                      <a:pt x="911" y="33685"/>
                      <a:pt x="1" y="32775"/>
                      <a:pt x="1" y="31680"/>
                    </a:cubicBezTo>
                    <a:lnTo>
                      <a:pt x="1" y="2009"/>
                    </a:lnTo>
                    <a:cubicBezTo>
                      <a:pt x="1" y="900"/>
                      <a:pt x="911" y="1"/>
                      <a:pt x="2006"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6492879" y="1556300"/>
                <a:ext cx="1346952" cy="2573359"/>
              </a:xfrm>
              <a:custGeom>
                <a:rect b="b" l="l" r="r" t="t"/>
                <a:pathLst>
                  <a:path extrusionOk="0" h="32170" w="16839">
                    <a:moveTo>
                      <a:pt x="16838" y="1250"/>
                    </a:moveTo>
                    <a:lnTo>
                      <a:pt x="16838" y="30921"/>
                    </a:lnTo>
                    <a:cubicBezTo>
                      <a:pt x="16838" y="31596"/>
                      <a:pt x="16278" y="32170"/>
                      <a:pt x="15590" y="32170"/>
                    </a:cubicBezTo>
                    <a:lnTo>
                      <a:pt x="1250" y="32170"/>
                    </a:lnTo>
                    <a:cubicBezTo>
                      <a:pt x="575" y="32170"/>
                      <a:pt x="1" y="31596"/>
                      <a:pt x="1" y="30921"/>
                    </a:cubicBezTo>
                    <a:lnTo>
                      <a:pt x="1" y="1250"/>
                    </a:lnTo>
                    <a:cubicBezTo>
                      <a:pt x="1" y="561"/>
                      <a:pt x="575" y="1"/>
                      <a:pt x="1250" y="1"/>
                    </a:cubicBezTo>
                    <a:lnTo>
                      <a:pt x="3070" y="1"/>
                    </a:lnTo>
                    <a:cubicBezTo>
                      <a:pt x="3305" y="1"/>
                      <a:pt x="3515" y="152"/>
                      <a:pt x="3585" y="373"/>
                    </a:cubicBezTo>
                    <a:lnTo>
                      <a:pt x="3585" y="583"/>
                    </a:lnTo>
                    <a:cubicBezTo>
                      <a:pt x="3585" y="888"/>
                      <a:pt x="3829" y="1132"/>
                      <a:pt x="4131" y="1132"/>
                    </a:cubicBezTo>
                    <a:lnTo>
                      <a:pt x="12708" y="1132"/>
                    </a:lnTo>
                    <a:cubicBezTo>
                      <a:pt x="13011" y="1132"/>
                      <a:pt x="13257" y="888"/>
                      <a:pt x="13257" y="583"/>
                    </a:cubicBezTo>
                    <a:lnTo>
                      <a:pt x="13257" y="373"/>
                    </a:lnTo>
                    <a:cubicBezTo>
                      <a:pt x="13327" y="152"/>
                      <a:pt x="13537" y="1"/>
                      <a:pt x="13781" y="1"/>
                    </a:cubicBezTo>
                    <a:lnTo>
                      <a:pt x="15590" y="1"/>
                    </a:lnTo>
                    <a:cubicBezTo>
                      <a:pt x="16278" y="1"/>
                      <a:pt x="16838" y="561"/>
                      <a:pt x="16838" y="1250"/>
                    </a:cubicBezTo>
                    <a:close/>
                  </a:path>
                </a:pathLst>
              </a:custGeom>
              <a:gradFill>
                <a:gsLst>
                  <a:gs pos="0">
                    <a:schemeClr val="lt1"/>
                  </a:gs>
                  <a:gs pos="100000">
                    <a:srgbClr val="4EB3E4">
                      <a:alpha val="57647"/>
                    </a:srgbClr>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6702135" y="4004354"/>
                <a:ext cx="10319" cy="5679"/>
              </a:xfrm>
              <a:custGeom>
                <a:rect b="b" l="l" r="r" t="t"/>
                <a:pathLst>
                  <a:path extrusionOk="0" h="71" w="129">
                    <a:moveTo>
                      <a:pt x="92" y="1"/>
                    </a:moveTo>
                    <a:lnTo>
                      <a:pt x="34" y="1"/>
                    </a:lnTo>
                    <a:cubicBezTo>
                      <a:pt x="11" y="1"/>
                      <a:pt x="0" y="12"/>
                      <a:pt x="0" y="37"/>
                    </a:cubicBezTo>
                    <a:cubicBezTo>
                      <a:pt x="0" y="48"/>
                      <a:pt x="11" y="71"/>
                      <a:pt x="34" y="71"/>
                    </a:cubicBezTo>
                    <a:lnTo>
                      <a:pt x="92" y="71"/>
                    </a:lnTo>
                    <a:cubicBezTo>
                      <a:pt x="115" y="71"/>
                      <a:pt x="129" y="48"/>
                      <a:pt x="129" y="37"/>
                    </a:cubicBezTo>
                    <a:cubicBezTo>
                      <a:pt x="129" y="12"/>
                      <a:pt x="115" y="1"/>
                      <a:pt x="92"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6654380" y="3982836"/>
                <a:ext cx="58073" cy="5679"/>
              </a:xfrm>
              <a:custGeom>
                <a:rect b="b" l="l" r="r" t="t"/>
                <a:pathLst>
                  <a:path extrusionOk="0" h="71" w="726">
                    <a:moveTo>
                      <a:pt x="689" y="1"/>
                    </a:moveTo>
                    <a:lnTo>
                      <a:pt x="37" y="1"/>
                    </a:lnTo>
                    <a:cubicBezTo>
                      <a:pt x="26" y="1"/>
                      <a:pt x="1" y="15"/>
                      <a:pt x="1" y="37"/>
                    </a:cubicBezTo>
                    <a:cubicBezTo>
                      <a:pt x="1" y="60"/>
                      <a:pt x="26" y="71"/>
                      <a:pt x="37" y="71"/>
                    </a:cubicBezTo>
                    <a:lnTo>
                      <a:pt x="689" y="71"/>
                    </a:lnTo>
                    <a:cubicBezTo>
                      <a:pt x="712" y="71"/>
                      <a:pt x="726" y="60"/>
                      <a:pt x="726" y="37"/>
                    </a:cubicBezTo>
                    <a:cubicBezTo>
                      <a:pt x="726" y="15"/>
                      <a:pt x="712" y="1"/>
                      <a:pt x="689"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6647021" y="4004354"/>
                <a:ext cx="50474" cy="5679"/>
              </a:xfrm>
              <a:custGeom>
                <a:rect b="b" l="l" r="r" t="t"/>
                <a:pathLst>
                  <a:path extrusionOk="0" h="71" w="631">
                    <a:moveTo>
                      <a:pt x="594" y="1"/>
                    </a:moveTo>
                    <a:lnTo>
                      <a:pt x="34" y="1"/>
                    </a:lnTo>
                    <a:cubicBezTo>
                      <a:pt x="23" y="1"/>
                      <a:pt x="0" y="12"/>
                      <a:pt x="0" y="37"/>
                    </a:cubicBezTo>
                    <a:cubicBezTo>
                      <a:pt x="0" y="48"/>
                      <a:pt x="23" y="71"/>
                      <a:pt x="34" y="71"/>
                    </a:cubicBezTo>
                    <a:lnTo>
                      <a:pt x="594" y="71"/>
                    </a:lnTo>
                    <a:cubicBezTo>
                      <a:pt x="619" y="71"/>
                      <a:pt x="630" y="48"/>
                      <a:pt x="630" y="37"/>
                    </a:cubicBezTo>
                    <a:cubicBezTo>
                      <a:pt x="630" y="12"/>
                      <a:pt x="619" y="1"/>
                      <a:pt x="594"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6639582" y="3982836"/>
                <a:ext cx="10159" cy="5679"/>
              </a:xfrm>
              <a:custGeom>
                <a:rect b="b" l="l" r="r" t="t"/>
                <a:pathLst>
                  <a:path extrusionOk="0" h="71" w="127">
                    <a:moveTo>
                      <a:pt x="127" y="37"/>
                    </a:moveTo>
                    <a:cubicBezTo>
                      <a:pt x="127" y="15"/>
                      <a:pt x="116" y="1"/>
                      <a:pt x="93" y="1"/>
                    </a:cubicBezTo>
                    <a:lnTo>
                      <a:pt x="34" y="1"/>
                    </a:lnTo>
                    <a:cubicBezTo>
                      <a:pt x="12" y="1"/>
                      <a:pt x="1" y="15"/>
                      <a:pt x="1" y="37"/>
                    </a:cubicBezTo>
                    <a:cubicBezTo>
                      <a:pt x="1" y="60"/>
                      <a:pt x="12" y="71"/>
                      <a:pt x="34" y="71"/>
                    </a:cubicBezTo>
                    <a:lnTo>
                      <a:pt x="93" y="71"/>
                    </a:lnTo>
                    <a:cubicBezTo>
                      <a:pt x="116" y="71"/>
                      <a:pt x="127" y="60"/>
                      <a:pt x="127" y="37"/>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6604866" y="3958679"/>
                <a:ext cx="125344" cy="113829"/>
              </a:xfrm>
              <a:custGeom>
                <a:rect b="b" l="l" r="r" t="t"/>
                <a:pathLst>
                  <a:path extrusionOk="0" h="1423" w="1567">
                    <a:moveTo>
                      <a:pt x="1518" y="48"/>
                    </a:moveTo>
                    <a:cubicBezTo>
                      <a:pt x="1485" y="23"/>
                      <a:pt x="1437" y="0"/>
                      <a:pt x="1390" y="0"/>
                    </a:cubicBezTo>
                    <a:lnTo>
                      <a:pt x="387" y="0"/>
                    </a:lnTo>
                    <a:cubicBezTo>
                      <a:pt x="340" y="0"/>
                      <a:pt x="295" y="23"/>
                      <a:pt x="258" y="48"/>
                    </a:cubicBezTo>
                    <a:cubicBezTo>
                      <a:pt x="225" y="82"/>
                      <a:pt x="211" y="129"/>
                      <a:pt x="211" y="177"/>
                    </a:cubicBezTo>
                    <a:lnTo>
                      <a:pt x="211" y="432"/>
                    </a:lnTo>
                    <a:lnTo>
                      <a:pt x="155" y="432"/>
                    </a:lnTo>
                    <a:cubicBezTo>
                      <a:pt x="118" y="432"/>
                      <a:pt x="71" y="457"/>
                      <a:pt x="48" y="479"/>
                    </a:cubicBezTo>
                    <a:cubicBezTo>
                      <a:pt x="26" y="502"/>
                      <a:pt x="1" y="538"/>
                      <a:pt x="1" y="583"/>
                    </a:cubicBezTo>
                    <a:lnTo>
                      <a:pt x="1" y="1342"/>
                    </a:lnTo>
                    <a:cubicBezTo>
                      <a:pt x="1" y="1378"/>
                      <a:pt x="15" y="1389"/>
                      <a:pt x="37" y="1400"/>
                    </a:cubicBezTo>
                    <a:cubicBezTo>
                      <a:pt x="85" y="1423"/>
                      <a:pt x="96" y="1400"/>
                      <a:pt x="118" y="1378"/>
                    </a:cubicBezTo>
                    <a:lnTo>
                      <a:pt x="118" y="1367"/>
                    </a:lnTo>
                    <a:cubicBezTo>
                      <a:pt x="130" y="1342"/>
                      <a:pt x="177" y="1283"/>
                      <a:pt x="236" y="1238"/>
                    </a:cubicBezTo>
                    <a:cubicBezTo>
                      <a:pt x="270" y="1213"/>
                      <a:pt x="306" y="1190"/>
                      <a:pt x="351" y="1190"/>
                    </a:cubicBezTo>
                    <a:lnTo>
                      <a:pt x="900" y="1190"/>
                    </a:lnTo>
                    <a:cubicBezTo>
                      <a:pt x="936" y="1190"/>
                      <a:pt x="981" y="1179"/>
                      <a:pt x="1006" y="1143"/>
                    </a:cubicBezTo>
                    <a:cubicBezTo>
                      <a:pt x="1028" y="1120"/>
                      <a:pt x="1051" y="1087"/>
                      <a:pt x="1051" y="1039"/>
                    </a:cubicBezTo>
                    <a:lnTo>
                      <a:pt x="1051" y="980"/>
                    </a:lnTo>
                    <a:lnTo>
                      <a:pt x="1121" y="980"/>
                    </a:lnTo>
                    <a:cubicBezTo>
                      <a:pt x="1191" y="980"/>
                      <a:pt x="1250" y="1003"/>
                      <a:pt x="1297" y="1039"/>
                    </a:cubicBezTo>
                    <a:cubicBezTo>
                      <a:pt x="1378" y="1109"/>
                      <a:pt x="1448" y="1202"/>
                      <a:pt x="1460" y="1227"/>
                    </a:cubicBezTo>
                    <a:lnTo>
                      <a:pt x="1460" y="1238"/>
                    </a:lnTo>
                    <a:cubicBezTo>
                      <a:pt x="1471" y="1272"/>
                      <a:pt x="1485" y="1283"/>
                      <a:pt x="1530" y="1260"/>
                    </a:cubicBezTo>
                    <a:cubicBezTo>
                      <a:pt x="1566" y="1249"/>
                      <a:pt x="1566" y="1238"/>
                      <a:pt x="1566" y="1202"/>
                    </a:cubicBezTo>
                    <a:lnTo>
                      <a:pt x="1566" y="177"/>
                    </a:lnTo>
                    <a:cubicBezTo>
                      <a:pt x="1566" y="129"/>
                      <a:pt x="1555" y="82"/>
                      <a:pt x="1518" y="48"/>
                    </a:cubicBezTo>
                    <a:close/>
                    <a:moveTo>
                      <a:pt x="936" y="1039"/>
                    </a:moveTo>
                    <a:cubicBezTo>
                      <a:pt x="936" y="1050"/>
                      <a:pt x="925" y="1062"/>
                      <a:pt x="925" y="1062"/>
                    </a:cubicBezTo>
                    <a:cubicBezTo>
                      <a:pt x="911" y="1073"/>
                      <a:pt x="911" y="1073"/>
                      <a:pt x="900" y="1073"/>
                    </a:cubicBezTo>
                    <a:lnTo>
                      <a:pt x="351" y="1073"/>
                    </a:lnTo>
                    <a:cubicBezTo>
                      <a:pt x="281" y="1073"/>
                      <a:pt x="225" y="1109"/>
                      <a:pt x="166" y="1143"/>
                    </a:cubicBezTo>
                    <a:cubicBezTo>
                      <a:pt x="155" y="1157"/>
                      <a:pt x="130" y="1168"/>
                      <a:pt x="118" y="1179"/>
                    </a:cubicBezTo>
                    <a:lnTo>
                      <a:pt x="118" y="583"/>
                    </a:lnTo>
                    <a:cubicBezTo>
                      <a:pt x="118" y="572"/>
                      <a:pt x="130" y="560"/>
                      <a:pt x="130" y="560"/>
                    </a:cubicBezTo>
                    <a:cubicBezTo>
                      <a:pt x="141" y="549"/>
                      <a:pt x="141" y="549"/>
                      <a:pt x="155" y="549"/>
                    </a:cubicBezTo>
                    <a:lnTo>
                      <a:pt x="211" y="549"/>
                    </a:lnTo>
                    <a:lnTo>
                      <a:pt x="211" y="807"/>
                    </a:lnTo>
                    <a:cubicBezTo>
                      <a:pt x="211" y="852"/>
                      <a:pt x="225" y="899"/>
                      <a:pt x="258" y="922"/>
                    </a:cubicBezTo>
                    <a:cubicBezTo>
                      <a:pt x="295" y="958"/>
                      <a:pt x="340" y="980"/>
                      <a:pt x="387" y="980"/>
                    </a:cubicBezTo>
                    <a:lnTo>
                      <a:pt x="936" y="980"/>
                    </a:lnTo>
                    <a:close/>
                    <a:moveTo>
                      <a:pt x="1460" y="1039"/>
                    </a:moveTo>
                    <a:cubicBezTo>
                      <a:pt x="1426" y="1003"/>
                      <a:pt x="1401" y="969"/>
                      <a:pt x="1356" y="947"/>
                    </a:cubicBezTo>
                    <a:cubicBezTo>
                      <a:pt x="1297" y="899"/>
                      <a:pt x="1216" y="863"/>
                      <a:pt x="1121" y="863"/>
                    </a:cubicBezTo>
                    <a:lnTo>
                      <a:pt x="995" y="863"/>
                    </a:lnTo>
                    <a:lnTo>
                      <a:pt x="387" y="863"/>
                    </a:lnTo>
                    <a:cubicBezTo>
                      <a:pt x="365" y="863"/>
                      <a:pt x="351" y="852"/>
                      <a:pt x="340" y="840"/>
                    </a:cubicBezTo>
                    <a:cubicBezTo>
                      <a:pt x="328" y="829"/>
                      <a:pt x="328" y="818"/>
                      <a:pt x="328" y="807"/>
                    </a:cubicBezTo>
                    <a:lnTo>
                      <a:pt x="328" y="490"/>
                    </a:lnTo>
                    <a:lnTo>
                      <a:pt x="328" y="177"/>
                    </a:lnTo>
                    <a:cubicBezTo>
                      <a:pt x="328" y="163"/>
                      <a:pt x="328" y="140"/>
                      <a:pt x="340" y="129"/>
                    </a:cubicBezTo>
                    <a:cubicBezTo>
                      <a:pt x="351" y="118"/>
                      <a:pt x="365" y="118"/>
                      <a:pt x="387" y="118"/>
                    </a:cubicBezTo>
                    <a:lnTo>
                      <a:pt x="1390" y="118"/>
                    </a:lnTo>
                    <a:cubicBezTo>
                      <a:pt x="1415" y="118"/>
                      <a:pt x="1426" y="118"/>
                      <a:pt x="1437" y="129"/>
                    </a:cubicBezTo>
                    <a:cubicBezTo>
                      <a:pt x="1448" y="140"/>
                      <a:pt x="1460" y="163"/>
                      <a:pt x="1460" y="177"/>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6960586" y="3987555"/>
                <a:ext cx="91429" cy="84072"/>
              </a:xfrm>
              <a:custGeom>
                <a:rect b="b" l="l" r="r" t="t"/>
                <a:pathLst>
                  <a:path extrusionOk="0" h="1051" w="1143">
                    <a:moveTo>
                      <a:pt x="981" y="177"/>
                    </a:moveTo>
                    <a:cubicBezTo>
                      <a:pt x="874" y="71"/>
                      <a:pt x="723" y="1"/>
                      <a:pt x="572" y="1"/>
                    </a:cubicBezTo>
                    <a:cubicBezTo>
                      <a:pt x="409" y="1"/>
                      <a:pt x="269" y="71"/>
                      <a:pt x="163" y="177"/>
                    </a:cubicBezTo>
                    <a:cubicBezTo>
                      <a:pt x="59" y="281"/>
                      <a:pt x="1" y="421"/>
                      <a:pt x="1" y="572"/>
                    </a:cubicBezTo>
                    <a:lnTo>
                      <a:pt x="1" y="608"/>
                    </a:lnTo>
                    <a:lnTo>
                      <a:pt x="1" y="619"/>
                    </a:lnTo>
                    <a:lnTo>
                      <a:pt x="1" y="619"/>
                    </a:lnTo>
                    <a:lnTo>
                      <a:pt x="1" y="911"/>
                    </a:lnTo>
                    <a:cubicBezTo>
                      <a:pt x="1" y="947"/>
                      <a:pt x="12" y="981"/>
                      <a:pt x="34" y="1006"/>
                    </a:cubicBezTo>
                    <a:lnTo>
                      <a:pt x="34" y="1006"/>
                    </a:lnTo>
                    <a:cubicBezTo>
                      <a:pt x="59" y="1028"/>
                      <a:pt x="93" y="1051"/>
                      <a:pt x="129" y="1051"/>
                    </a:cubicBezTo>
                    <a:lnTo>
                      <a:pt x="1003" y="1051"/>
                    </a:lnTo>
                    <a:cubicBezTo>
                      <a:pt x="1039" y="1051"/>
                      <a:pt x="1073" y="1028"/>
                      <a:pt x="1109" y="1006"/>
                    </a:cubicBezTo>
                    <a:lnTo>
                      <a:pt x="1109" y="1006"/>
                    </a:lnTo>
                    <a:cubicBezTo>
                      <a:pt x="1132" y="981"/>
                      <a:pt x="1143" y="947"/>
                      <a:pt x="1143" y="911"/>
                    </a:cubicBezTo>
                    <a:lnTo>
                      <a:pt x="1143" y="619"/>
                    </a:lnTo>
                    <a:lnTo>
                      <a:pt x="1143" y="619"/>
                    </a:lnTo>
                    <a:lnTo>
                      <a:pt x="1143" y="608"/>
                    </a:lnTo>
                    <a:lnTo>
                      <a:pt x="1143" y="572"/>
                    </a:lnTo>
                    <a:cubicBezTo>
                      <a:pt x="1143" y="421"/>
                      <a:pt x="1084" y="281"/>
                      <a:pt x="981" y="177"/>
                    </a:cubicBezTo>
                    <a:close/>
                    <a:moveTo>
                      <a:pt x="1028" y="608"/>
                    </a:moveTo>
                    <a:lnTo>
                      <a:pt x="1028" y="619"/>
                    </a:lnTo>
                    <a:lnTo>
                      <a:pt x="1028" y="619"/>
                    </a:lnTo>
                    <a:lnTo>
                      <a:pt x="1028" y="911"/>
                    </a:lnTo>
                    <a:lnTo>
                      <a:pt x="1028" y="922"/>
                    </a:lnTo>
                    <a:cubicBezTo>
                      <a:pt x="1014" y="936"/>
                      <a:pt x="1014" y="936"/>
                      <a:pt x="1003" y="936"/>
                    </a:cubicBezTo>
                    <a:lnTo>
                      <a:pt x="129" y="936"/>
                    </a:lnTo>
                    <a:cubicBezTo>
                      <a:pt x="129" y="936"/>
                      <a:pt x="118" y="936"/>
                      <a:pt x="118" y="922"/>
                    </a:cubicBezTo>
                    <a:lnTo>
                      <a:pt x="118" y="922"/>
                    </a:lnTo>
                    <a:lnTo>
                      <a:pt x="104" y="911"/>
                    </a:lnTo>
                    <a:lnTo>
                      <a:pt x="104" y="619"/>
                    </a:lnTo>
                    <a:lnTo>
                      <a:pt x="104" y="619"/>
                    </a:lnTo>
                    <a:lnTo>
                      <a:pt x="104" y="608"/>
                    </a:lnTo>
                    <a:lnTo>
                      <a:pt x="104" y="572"/>
                    </a:lnTo>
                    <a:cubicBezTo>
                      <a:pt x="104" y="457"/>
                      <a:pt x="163" y="339"/>
                      <a:pt x="244" y="247"/>
                    </a:cubicBezTo>
                    <a:cubicBezTo>
                      <a:pt x="328" y="166"/>
                      <a:pt x="443" y="118"/>
                      <a:pt x="572" y="118"/>
                    </a:cubicBezTo>
                    <a:cubicBezTo>
                      <a:pt x="701" y="118"/>
                      <a:pt x="804" y="166"/>
                      <a:pt x="899" y="247"/>
                    </a:cubicBezTo>
                    <a:lnTo>
                      <a:pt x="899" y="258"/>
                    </a:lnTo>
                    <a:cubicBezTo>
                      <a:pt x="981" y="339"/>
                      <a:pt x="1028" y="457"/>
                      <a:pt x="1028" y="572"/>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6972664" y="3918603"/>
                <a:ext cx="66392" cy="66314"/>
              </a:xfrm>
              <a:custGeom>
                <a:rect b="b" l="l" r="r" t="t"/>
                <a:pathLst>
                  <a:path extrusionOk="0" h="829" w="830">
                    <a:moveTo>
                      <a:pt x="130" y="700"/>
                    </a:moveTo>
                    <a:cubicBezTo>
                      <a:pt x="200" y="781"/>
                      <a:pt x="303" y="829"/>
                      <a:pt x="421" y="829"/>
                    </a:cubicBezTo>
                    <a:cubicBezTo>
                      <a:pt x="527" y="829"/>
                      <a:pt x="631" y="781"/>
                      <a:pt x="712" y="700"/>
                    </a:cubicBezTo>
                    <a:lnTo>
                      <a:pt x="712" y="700"/>
                    </a:lnTo>
                    <a:cubicBezTo>
                      <a:pt x="782" y="630"/>
                      <a:pt x="830" y="524"/>
                      <a:pt x="830" y="409"/>
                    </a:cubicBezTo>
                    <a:cubicBezTo>
                      <a:pt x="830" y="291"/>
                      <a:pt x="782" y="188"/>
                      <a:pt x="712" y="118"/>
                    </a:cubicBezTo>
                    <a:cubicBezTo>
                      <a:pt x="631" y="48"/>
                      <a:pt x="538" y="0"/>
                      <a:pt x="421" y="0"/>
                    </a:cubicBezTo>
                    <a:cubicBezTo>
                      <a:pt x="303" y="0"/>
                      <a:pt x="200" y="48"/>
                      <a:pt x="130" y="118"/>
                    </a:cubicBezTo>
                    <a:cubicBezTo>
                      <a:pt x="48" y="199"/>
                      <a:pt x="1" y="291"/>
                      <a:pt x="1" y="409"/>
                    </a:cubicBezTo>
                    <a:cubicBezTo>
                      <a:pt x="1" y="524"/>
                      <a:pt x="48" y="630"/>
                      <a:pt x="130" y="700"/>
                    </a:cubicBezTo>
                    <a:close/>
                    <a:moveTo>
                      <a:pt x="211" y="199"/>
                    </a:moveTo>
                    <a:cubicBezTo>
                      <a:pt x="258" y="140"/>
                      <a:pt x="340" y="104"/>
                      <a:pt x="421" y="104"/>
                    </a:cubicBezTo>
                    <a:cubicBezTo>
                      <a:pt x="502" y="104"/>
                      <a:pt x="572" y="140"/>
                      <a:pt x="631" y="199"/>
                    </a:cubicBezTo>
                    <a:cubicBezTo>
                      <a:pt x="690" y="258"/>
                      <a:pt x="712" y="328"/>
                      <a:pt x="712" y="409"/>
                    </a:cubicBezTo>
                    <a:cubicBezTo>
                      <a:pt x="712" y="490"/>
                      <a:pt x="690" y="571"/>
                      <a:pt x="631" y="619"/>
                    </a:cubicBezTo>
                    <a:lnTo>
                      <a:pt x="631" y="630"/>
                    </a:lnTo>
                    <a:cubicBezTo>
                      <a:pt x="572" y="678"/>
                      <a:pt x="502" y="711"/>
                      <a:pt x="421" y="711"/>
                    </a:cubicBezTo>
                    <a:cubicBezTo>
                      <a:pt x="340" y="711"/>
                      <a:pt x="258" y="678"/>
                      <a:pt x="211" y="619"/>
                    </a:cubicBezTo>
                    <a:lnTo>
                      <a:pt x="211" y="619"/>
                    </a:lnTo>
                    <a:cubicBezTo>
                      <a:pt x="152" y="571"/>
                      <a:pt x="118" y="490"/>
                      <a:pt x="118" y="409"/>
                    </a:cubicBezTo>
                    <a:cubicBezTo>
                      <a:pt x="118" y="328"/>
                      <a:pt x="152" y="258"/>
                      <a:pt x="211" y="199"/>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7319905" y="3983956"/>
                <a:ext cx="48634" cy="48475"/>
              </a:xfrm>
              <a:custGeom>
                <a:rect b="b" l="l" r="r" t="t"/>
                <a:pathLst>
                  <a:path extrusionOk="0" h="606" w="608">
                    <a:moveTo>
                      <a:pt x="303" y="1"/>
                    </a:moveTo>
                    <a:cubicBezTo>
                      <a:pt x="221" y="1"/>
                      <a:pt x="151" y="34"/>
                      <a:pt x="92" y="93"/>
                    </a:cubicBezTo>
                    <a:lnTo>
                      <a:pt x="92" y="93"/>
                    </a:lnTo>
                    <a:cubicBezTo>
                      <a:pt x="36" y="152"/>
                      <a:pt x="0" y="222"/>
                      <a:pt x="0" y="303"/>
                    </a:cubicBezTo>
                    <a:cubicBezTo>
                      <a:pt x="0" y="384"/>
                      <a:pt x="36" y="466"/>
                      <a:pt x="92" y="524"/>
                    </a:cubicBezTo>
                    <a:lnTo>
                      <a:pt x="92" y="524"/>
                    </a:lnTo>
                    <a:cubicBezTo>
                      <a:pt x="151" y="572"/>
                      <a:pt x="221" y="606"/>
                      <a:pt x="303" y="606"/>
                    </a:cubicBezTo>
                    <a:cubicBezTo>
                      <a:pt x="398" y="606"/>
                      <a:pt x="468" y="572"/>
                      <a:pt x="527" y="524"/>
                    </a:cubicBezTo>
                    <a:cubicBezTo>
                      <a:pt x="571" y="466"/>
                      <a:pt x="608" y="396"/>
                      <a:pt x="608" y="303"/>
                    </a:cubicBezTo>
                    <a:cubicBezTo>
                      <a:pt x="608" y="222"/>
                      <a:pt x="571" y="152"/>
                      <a:pt x="527" y="93"/>
                    </a:cubicBezTo>
                    <a:cubicBezTo>
                      <a:pt x="468" y="34"/>
                      <a:pt x="398" y="1"/>
                      <a:pt x="303" y="1"/>
                    </a:cubicBezTo>
                    <a:close/>
                    <a:moveTo>
                      <a:pt x="443" y="443"/>
                    </a:moveTo>
                    <a:cubicBezTo>
                      <a:pt x="409" y="477"/>
                      <a:pt x="361" y="502"/>
                      <a:pt x="303" y="502"/>
                    </a:cubicBezTo>
                    <a:cubicBezTo>
                      <a:pt x="258" y="502"/>
                      <a:pt x="210" y="477"/>
                      <a:pt x="177" y="443"/>
                    </a:cubicBezTo>
                    <a:lnTo>
                      <a:pt x="177" y="443"/>
                    </a:lnTo>
                    <a:cubicBezTo>
                      <a:pt x="140" y="407"/>
                      <a:pt x="118" y="362"/>
                      <a:pt x="118" y="303"/>
                    </a:cubicBezTo>
                    <a:cubicBezTo>
                      <a:pt x="118" y="256"/>
                      <a:pt x="140" y="211"/>
                      <a:pt x="177" y="174"/>
                    </a:cubicBezTo>
                    <a:lnTo>
                      <a:pt x="177" y="174"/>
                    </a:lnTo>
                    <a:cubicBezTo>
                      <a:pt x="210" y="141"/>
                      <a:pt x="258" y="116"/>
                      <a:pt x="303" y="116"/>
                    </a:cubicBezTo>
                    <a:cubicBezTo>
                      <a:pt x="361" y="116"/>
                      <a:pt x="409" y="141"/>
                      <a:pt x="443" y="174"/>
                    </a:cubicBezTo>
                    <a:cubicBezTo>
                      <a:pt x="479" y="211"/>
                      <a:pt x="501" y="256"/>
                      <a:pt x="501" y="303"/>
                    </a:cubicBezTo>
                    <a:cubicBezTo>
                      <a:pt x="501" y="362"/>
                      <a:pt x="479" y="407"/>
                      <a:pt x="443" y="443"/>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7284469" y="3945640"/>
                <a:ext cx="120385" cy="125988"/>
              </a:xfrm>
              <a:custGeom>
                <a:rect b="b" l="l" r="r" t="t"/>
                <a:pathLst>
                  <a:path extrusionOk="0" h="1575" w="1505">
                    <a:moveTo>
                      <a:pt x="1493" y="550"/>
                    </a:moveTo>
                    <a:cubicBezTo>
                      <a:pt x="1504" y="525"/>
                      <a:pt x="1493" y="502"/>
                      <a:pt x="1482" y="491"/>
                    </a:cubicBezTo>
                    <a:lnTo>
                      <a:pt x="1376" y="303"/>
                    </a:lnTo>
                    <a:cubicBezTo>
                      <a:pt x="1364" y="281"/>
                      <a:pt x="1342" y="270"/>
                      <a:pt x="1331" y="256"/>
                    </a:cubicBezTo>
                    <a:cubicBezTo>
                      <a:pt x="1306" y="256"/>
                      <a:pt x="1283" y="256"/>
                      <a:pt x="1261" y="270"/>
                    </a:cubicBezTo>
                    <a:lnTo>
                      <a:pt x="1261" y="270"/>
                    </a:lnTo>
                    <a:lnTo>
                      <a:pt x="1143" y="340"/>
                    </a:lnTo>
                    <a:cubicBezTo>
                      <a:pt x="1110" y="315"/>
                      <a:pt x="1084" y="292"/>
                      <a:pt x="1051" y="270"/>
                    </a:cubicBezTo>
                    <a:cubicBezTo>
                      <a:pt x="1014" y="245"/>
                      <a:pt x="981" y="233"/>
                      <a:pt x="944" y="222"/>
                    </a:cubicBezTo>
                    <a:lnTo>
                      <a:pt x="944" y="82"/>
                    </a:lnTo>
                    <a:cubicBezTo>
                      <a:pt x="944" y="71"/>
                      <a:pt x="933" y="46"/>
                      <a:pt x="922" y="34"/>
                    </a:cubicBezTo>
                    <a:lnTo>
                      <a:pt x="922" y="23"/>
                    </a:lnTo>
                    <a:cubicBezTo>
                      <a:pt x="900" y="12"/>
                      <a:pt x="886" y="1"/>
                      <a:pt x="863" y="1"/>
                    </a:cubicBezTo>
                    <a:lnTo>
                      <a:pt x="642" y="1"/>
                    </a:lnTo>
                    <a:cubicBezTo>
                      <a:pt x="620" y="1"/>
                      <a:pt x="594" y="12"/>
                      <a:pt x="583" y="23"/>
                    </a:cubicBezTo>
                    <a:cubicBezTo>
                      <a:pt x="561" y="34"/>
                      <a:pt x="561" y="60"/>
                      <a:pt x="561" y="82"/>
                    </a:cubicBezTo>
                    <a:lnTo>
                      <a:pt x="561" y="222"/>
                    </a:lnTo>
                    <a:cubicBezTo>
                      <a:pt x="524" y="233"/>
                      <a:pt x="491" y="245"/>
                      <a:pt x="454" y="270"/>
                    </a:cubicBezTo>
                    <a:cubicBezTo>
                      <a:pt x="421" y="292"/>
                      <a:pt x="384" y="315"/>
                      <a:pt x="362" y="340"/>
                    </a:cubicBezTo>
                    <a:lnTo>
                      <a:pt x="244" y="270"/>
                    </a:lnTo>
                    <a:cubicBezTo>
                      <a:pt x="222" y="256"/>
                      <a:pt x="199" y="256"/>
                      <a:pt x="174" y="256"/>
                    </a:cubicBezTo>
                    <a:cubicBezTo>
                      <a:pt x="152" y="270"/>
                      <a:pt x="141" y="281"/>
                      <a:pt x="129" y="303"/>
                    </a:cubicBezTo>
                    <a:lnTo>
                      <a:pt x="12" y="491"/>
                    </a:lnTo>
                    <a:cubicBezTo>
                      <a:pt x="1" y="502"/>
                      <a:pt x="1" y="525"/>
                      <a:pt x="12" y="550"/>
                    </a:cubicBezTo>
                    <a:cubicBezTo>
                      <a:pt x="12" y="572"/>
                      <a:pt x="23" y="595"/>
                      <a:pt x="45" y="606"/>
                    </a:cubicBezTo>
                    <a:lnTo>
                      <a:pt x="163" y="676"/>
                    </a:lnTo>
                    <a:lnTo>
                      <a:pt x="163" y="712"/>
                    </a:lnTo>
                    <a:cubicBezTo>
                      <a:pt x="152" y="735"/>
                      <a:pt x="152" y="760"/>
                      <a:pt x="152" y="782"/>
                    </a:cubicBezTo>
                    <a:cubicBezTo>
                      <a:pt x="152" y="816"/>
                      <a:pt x="152" y="841"/>
                      <a:pt x="163" y="863"/>
                    </a:cubicBezTo>
                    <a:lnTo>
                      <a:pt x="163" y="900"/>
                    </a:lnTo>
                    <a:lnTo>
                      <a:pt x="45" y="970"/>
                    </a:lnTo>
                    <a:cubicBezTo>
                      <a:pt x="23" y="981"/>
                      <a:pt x="12" y="1003"/>
                      <a:pt x="12" y="1015"/>
                    </a:cubicBezTo>
                    <a:cubicBezTo>
                      <a:pt x="1" y="1040"/>
                      <a:pt x="1" y="1062"/>
                      <a:pt x="12" y="1085"/>
                    </a:cubicBezTo>
                    <a:lnTo>
                      <a:pt x="129" y="1272"/>
                    </a:lnTo>
                    <a:cubicBezTo>
                      <a:pt x="141" y="1295"/>
                      <a:pt x="152" y="1306"/>
                      <a:pt x="174" y="1306"/>
                    </a:cubicBezTo>
                    <a:cubicBezTo>
                      <a:pt x="199" y="1320"/>
                      <a:pt x="222" y="1320"/>
                      <a:pt x="233" y="1306"/>
                    </a:cubicBezTo>
                    <a:lnTo>
                      <a:pt x="244" y="1306"/>
                    </a:lnTo>
                    <a:lnTo>
                      <a:pt x="362" y="1236"/>
                    </a:lnTo>
                    <a:cubicBezTo>
                      <a:pt x="384" y="1261"/>
                      <a:pt x="421" y="1283"/>
                      <a:pt x="454" y="1306"/>
                    </a:cubicBezTo>
                    <a:cubicBezTo>
                      <a:pt x="491" y="1320"/>
                      <a:pt x="524" y="1342"/>
                      <a:pt x="561" y="1353"/>
                    </a:cubicBezTo>
                    <a:lnTo>
                      <a:pt x="561" y="1482"/>
                    </a:lnTo>
                    <a:cubicBezTo>
                      <a:pt x="561" y="1505"/>
                      <a:pt x="561" y="1530"/>
                      <a:pt x="572" y="1541"/>
                    </a:cubicBezTo>
                    <a:lnTo>
                      <a:pt x="583" y="1552"/>
                    </a:lnTo>
                    <a:cubicBezTo>
                      <a:pt x="594" y="1563"/>
                      <a:pt x="620" y="1575"/>
                      <a:pt x="642" y="1575"/>
                    </a:cubicBezTo>
                    <a:lnTo>
                      <a:pt x="863" y="1575"/>
                    </a:lnTo>
                    <a:cubicBezTo>
                      <a:pt x="886" y="1575"/>
                      <a:pt x="900" y="1563"/>
                      <a:pt x="922" y="1552"/>
                    </a:cubicBezTo>
                    <a:cubicBezTo>
                      <a:pt x="933" y="1530"/>
                      <a:pt x="944" y="1505"/>
                      <a:pt x="944" y="1482"/>
                    </a:cubicBezTo>
                    <a:lnTo>
                      <a:pt x="944" y="1353"/>
                    </a:lnTo>
                    <a:cubicBezTo>
                      <a:pt x="981" y="1342"/>
                      <a:pt x="1014" y="1320"/>
                      <a:pt x="1051" y="1306"/>
                    </a:cubicBezTo>
                    <a:cubicBezTo>
                      <a:pt x="1084" y="1283"/>
                      <a:pt x="1110" y="1261"/>
                      <a:pt x="1143" y="1236"/>
                    </a:cubicBezTo>
                    <a:lnTo>
                      <a:pt x="1261" y="1306"/>
                    </a:lnTo>
                    <a:cubicBezTo>
                      <a:pt x="1283" y="1320"/>
                      <a:pt x="1306" y="1320"/>
                      <a:pt x="1331" y="1306"/>
                    </a:cubicBezTo>
                    <a:cubicBezTo>
                      <a:pt x="1342" y="1306"/>
                      <a:pt x="1364" y="1295"/>
                      <a:pt x="1376" y="1272"/>
                    </a:cubicBezTo>
                    <a:lnTo>
                      <a:pt x="1482" y="1085"/>
                    </a:lnTo>
                    <a:cubicBezTo>
                      <a:pt x="1493" y="1062"/>
                      <a:pt x="1504" y="1040"/>
                      <a:pt x="1493" y="1015"/>
                    </a:cubicBezTo>
                    <a:cubicBezTo>
                      <a:pt x="1493" y="1003"/>
                      <a:pt x="1471" y="981"/>
                      <a:pt x="1460" y="970"/>
                    </a:cubicBezTo>
                    <a:lnTo>
                      <a:pt x="1342" y="900"/>
                    </a:lnTo>
                    <a:lnTo>
                      <a:pt x="1342" y="863"/>
                    </a:lnTo>
                    <a:lnTo>
                      <a:pt x="1342" y="782"/>
                    </a:lnTo>
                    <a:lnTo>
                      <a:pt x="1342" y="712"/>
                    </a:lnTo>
                    <a:lnTo>
                      <a:pt x="1342" y="676"/>
                    </a:lnTo>
                    <a:lnTo>
                      <a:pt x="1460" y="606"/>
                    </a:lnTo>
                    <a:cubicBezTo>
                      <a:pt x="1471" y="595"/>
                      <a:pt x="1493" y="572"/>
                      <a:pt x="1493" y="550"/>
                    </a:cubicBezTo>
                    <a:close/>
                    <a:moveTo>
                      <a:pt x="1250" y="595"/>
                    </a:moveTo>
                    <a:cubicBezTo>
                      <a:pt x="1224" y="606"/>
                      <a:pt x="1213" y="631"/>
                      <a:pt x="1213" y="653"/>
                    </a:cubicBezTo>
                    <a:lnTo>
                      <a:pt x="1213" y="653"/>
                    </a:lnTo>
                    <a:cubicBezTo>
                      <a:pt x="1224" y="676"/>
                      <a:pt x="1224" y="701"/>
                      <a:pt x="1224" y="723"/>
                    </a:cubicBezTo>
                    <a:cubicBezTo>
                      <a:pt x="1236" y="746"/>
                      <a:pt x="1236" y="760"/>
                      <a:pt x="1236" y="782"/>
                    </a:cubicBezTo>
                    <a:cubicBezTo>
                      <a:pt x="1236" y="805"/>
                      <a:pt x="1236" y="830"/>
                      <a:pt x="1224" y="852"/>
                    </a:cubicBezTo>
                    <a:cubicBezTo>
                      <a:pt x="1224" y="875"/>
                      <a:pt x="1224" y="886"/>
                      <a:pt x="1213" y="911"/>
                    </a:cubicBezTo>
                    <a:cubicBezTo>
                      <a:pt x="1213" y="945"/>
                      <a:pt x="1224" y="970"/>
                      <a:pt x="1250" y="981"/>
                    </a:cubicBezTo>
                    <a:lnTo>
                      <a:pt x="1376" y="1051"/>
                    </a:lnTo>
                    <a:lnTo>
                      <a:pt x="1294" y="1191"/>
                    </a:lnTo>
                    <a:lnTo>
                      <a:pt x="1166" y="1121"/>
                    </a:lnTo>
                    <a:cubicBezTo>
                      <a:pt x="1143" y="1110"/>
                      <a:pt x="1110" y="1110"/>
                      <a:pt x="1096" y="1132"/>
                    </a:cubicBezTo>
                    <a:cubicBezTo>
                      <a:pt x="1062" y="1155"/>
                      <a:pt x="1026" y="1180"/>
                      <a:pt x="992" y="1202"/>
                    </a:cubicBezTo>
                    <a:cubicBezTo>
                      <a:pt x="956" y="1225"/>
                      <a:pt x="911" y="1236"/>
                      <a:pt x="874" y="1250"/>
                    </a:cubicBezTo>
                    <a:cubicBezTo>
                      <a:pt x="852" y="1261"/>
                      <a:pt x="830" y="1283"/>
                      <a:pt x="830" y="1306"/>
                    </a:cubicBezTo>
                    <a:lnTo>
                      <a:pt x="830" y="1460"/>
                    </a:lnTo>
                    <a:lnTo>
                      <a:pt x="664" y="1460"/>
                    </a:lnTo>
                    <a:lnTo>
                      <a:pt x="664" y="1306"/>
                    </a:lnTo>
                    <a:cubicBezTo>
                      <a:pt x="664" y="1283"/>
                      <a:pt x="653" y="1261"/>
                      <a:pt x="620" y="1250"/>
                    </a:cubicBezTo>
                    <a:cubicBezTo>
                      <a:pt x="583" y="1236"/>
                      <a:pt x="549" y="1225"/>
                      <a:pt x="513" y="1202"/>
                    </a:cubicBezTo>
                    <a:cubicBezTo>
                      <a:pt x="465" y="1180"/>
                      <a:pt x="443" y="1155"/>
                      <a:pt x="409" y="1121"/>
                    </a:cubicBezTo>
                    <a:cubicBezTo>
                      <a:pt x="384" y="1110"/>
                      <a:pt x="362" y="1110"/>
                      <a:pt x="339" y="1121"/>
                    </a:cubicBezTo>
                    <a:lnTo>
                      <a:pt x="211" y="1191"/>
                    </a:lnTo>
                    <a:lnTo>
                      <a:pt x="129" y="1051"/>
                    </a:lnTo>
                    <a:lnTo>
                      <a:pt x="255" y="981"/>
                    </a:lnTo>
                    <a:cubicBezTo>
                      <a:pt x="281" y="970"/>
                      <a:pt x="292" y="933"/>
                      <a:pt x="281" y="911"/>
                    </a:cubicBezTo>
                    <a:lnTo>
                      <a:pt x="281" y="911"/>
                    </a:lnTo>
                    <a:cubicBezTo>
                      <a:pt x="281" y="886"/>
                      <a:pt x="281" y="875"/>
                      <a:pt x="269" y="852"/>
                    </a:cubicBezTo>
                    <a:lnTo>
                      <a:pt x="269" y="782"/>
                    </a:lnTo>
                    <a:lnTo>
                      <a:pt x="269" y="723"/>
                    </a:lnTo>
                    <a:cubicBezTo>
                      <a:pt x="281" y="701"/>
                      <a:pt x="281" y="676"/>
                      <a:pt x="281" y="653"/>
                    </a:cubicBezTo>
                    <a:cubicBezTo>
                      <a:pt x="292" y="631"/>
                      <a:pt x="281" y="606"/>
                      <a:pt x="255" y="595"/>
                    </a:cubicBezTo>
                    <a:lnTo>
                      <a:pt x="129" y="513"/>
                    </a:lnTo>
                    <a:lnTo>
                      <a:pt x="211" y="373"/>
                    </a:lnTo>
                    <a:lnTo>
                      <a:pt x="339" y="455"/>
                    </a:lnTo>
                    <a:cubicBezTo>
                      <a:pt x="362" y="466"/>
                      <a:pt x="395" y="466"/>
                      <a:pt x="409" y="443"/>
                    </a:cubicBezTo>
                    <a:cubicBezTo>
                      <a:pt x="443" y="421"/>
                      <a:pt x="479" y="385"/>
                      <a:pt x="513" y="362"/>
                    </a:cubicBezTo>
                    <a:cubicBezTo>
                      <a:pt x="549" y="351"/>
                      <a:pt x="583" y="326"/>
                      <a:pt x="631" y="315"/>
                    </a:cubicBezTo>
                    <a:cubicBezTo>
                      <a:pt x="653" y="315"/>
                      <a:pt x="664" y="292"/>
                      <a:pt x="664" y="270"/>
                    </a:cubicBezTo>
                    <a:lnTo>
                      <a:pt x="664" y="116"/>
                    </a:lnTo>
                    <a:lnTo>
                      <a:pt x="830" y="116"/>
                    </a:lnTo>
                    <a:lnTo>
                      <a:pt x="830" y="270"/>
                    </a:lnTo>
                    <a:cubicBezTo>
                      <a:pt x="830" y="292"/>
                      <a:pt x="852" y="315"/>
                      <a:pt x="874" y="315"/>
                    </a:cubicBezTo>
                    <a:cubicBezTo>
                      <a:pt x="922" y="326"/>
                      <a:pt x="956" y="351"/>
                      <a:pt x="992" y="362"/>
                    </a:cubicBezTo>
                    <a:cubicBezTo>
                      <a:pt x="1026" y="385"/>
                      <a:pt x="1062" y="421"/>
                      <a:pt x="1096" y="443"/>
                    </a:cubicBezTo>
                    <a:cubicBezTo>
                      <a:pt x="1110" y="466"/>
                      <a:pt x="1143" y="466"/>
                      <a:pt x="1166" y="455"/>
                    </a:cubicBezTo>
                    <a:lnTo>
                      <a:pt x="1294" y="373"/>
                    </a:lnTo>
                    <a:lnTo>
                      <a:pt x="1376" y="513"/>
                    </a:ln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7637309" y="3981076"/>
                <a:ext cx="90549" cy="90552"/>
              </a:xfrm>
              <a:custGeom>
                <a:rect b="b" l="l" r="r" t="t"/>
                <a:pathLst>
                  <a:path extrusionOk="0" h="1132" w="1132">
                    <a:moveTo>
                      <a:pt x="980" y="152"/>
                    </a:moveTo>
                    <a:lnTo>
                      <a:pt x="980" y="152"/>
                    </a:lnTo>
                    <a:cubicBezTo>
                      <a:pt x="885" y="48"/>
                      <a:pt x="759" y="0"/>
                      <a:pt x="630" y="0"/>
                    </a:cubicBezTo>
                    <a:cubicBezTo>
                      <a:pt x="501" y="0"/>
                      <a:pt x="372" y="48"/>
                      <a:pt x="269" y="152"/>
                    </a:cubicBezTo>
                    <a:cubicBezTo>
                      <a:pt x="174" y="247"/>
                      <a:pt x="129" y="373"/>
                      <a:pt x="129" y="502"/>
                    </a:cubicBezTo>
                    <a:cubicBezTo>
                      <a:pt x="129" y="619"/>
                      <a:pt x="162" y="737"/>
                      <a:pt x="232" y="818"/>
                    </a:cubicBezTo>
                    <a:lnTo>
                      <a:pt x="22" y="1028"/>
                    </a:lnTo>
                    <a:cubicBezTo>
                      <a:pt x="0" y="1050"/>
                      <a:pt x="0" y="1087"/>
                      <a:pt x="22" y="1109"/>
                    </a:cubicBezTo>
                    <a:cubicBezTo>
                      <a:pt x="45" y="1132"/>
                      <a:pt x="81" y="1132"/>
                      <a:pt x="104" y="1109"/>
                    </a:cubicBezTo>
                    <a:lnTo>
                      <a:pt x="314" y="899"/>
                    </a:lnTo>
                    <a:cubicBezTo>
                      <a:pt x="409" y="980"/>
                      <a:pt x="512" y="1017"/>
                      <a:pt x="630" y="1017"/>
                    </a:cubicBezTo>
                    <a:cubicBezTo>
                      <a:pt x="759" y="1017"/>
                      <a:pt x="885" y="969"/>
                      <a:pt x="980" y="863"/>
                    </a:cubicBezTo>
                    <a:lnTo>
                      <a:pt x="980" y="863"/>
                    </a:lnTo>
                    <a:cubicBezTo>
                      <a:pt x="1084" y="770"/>
                      <a:pt x="1131" y="642"/>
                      <a:pt x="1131" y="502"/>
                    </a:cubicBezTo>
                    <a:cubicBezTo>
                      <a:pt x="1131" y="373"/>
                      <a:pt x="1084" y="247"/>
                      <a:pt x="980" y="152"/>
                    </a:cubicBezTo>
                    <a:close/>
                    <a:moveTo>
                      <a:pt x="910" y="782"/>
                    </a:moveTo>
                    <a:lnTo>
                      <a:pt x="899" y="782"/>
                    </a:lnTo>
                    <a:cubicBezTo>
                      <a:pt x="829" y="863"/>
                      <a:pt x="722" y="899"/>
                      <a:pt x="630" y="899"/>
                    </a:cubicBezTo>
                    <a:cubicBezTo>
                      <a:pt x="524" y="899"/>
                      <a:pt x="431" y="863"/>
                      <a:pt x="350" y="782"/>
                    </a:cubicBezTo>
                    <a:lnTo>
                      <a:pt x="350" y="782"/>
                    </a:lnTo>
                    <a:lnTo>
                      <a:pt x="350" y="782"/>
                    </a:lnTo>
                    <a:cubicBezTo>
                      <a:pt x="280" y="700"/>
                      <a:pt x="232" y="608"/>
                      <a:pt x="232" y="502"/>
                    </a:cubicBezTo>
                    <a:cubicBezTo>
                      <a:pt x="232" y="409"/>
                      <a:pt x="280" y="303"/>
                      <a:pt x="350" y="233"/>
                    </a:cubicBezTo>
                    <a:cubicBezTo>
                      <a:pt x="431" y="152"/>
                      <a:pt x="524" y="118"/>
                      <a:pt x="630" y="118"/>
                    </a:cubicBezTo>
                    <a:cubicBezTo>
                      <a:pt x="722" y="118"/>
                      <a:pt x="829" y="152"/>
                      <a:pt x="910" y="233"/>
                    </a:cubicBezTo>
                    <a:cubicBezTo>
                      <a:pt x="980" y="303"/>
                      <a:pt x="1014" y="409"/>
                      <a:pt x="1014" y="502"/>
                    </a:cubicBezTo>
                    <a:cubicBezTo>
                      <a:pt x="1014" y="608"/>
                      <a:pt x="980" y="712"/>
                      <a:pt x="910" y="782"/>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6703015" y="3937161"/>
                <a:ext cx="48634" cy="47756"/>
              </a:xfrm>
              <a:custGeom>
                <a:rect b="b" l="l" r="r" t="t"/>
                <a:pathLst>
                  <a:path extrusionOk="0" h="597" w="608">
                    <a:moveTo>
                      <a:pt x="303" y="597"/>
                    </a:moveTo>
                    <a:cubicBezTo>
                      <a:pt x="468" y="597"/>
                      <a:pt x="608" y="468"/>
                      <a:pt x="608" y="306"/>
                    </a:cubicBezTo>
                    <a:cubicBezTo>
                      <a:pt x="608" y="129"/>
                      <a:pt x="468" y="0"/>
                      <a:pt x="303" y="0"/>
                    </a:cubicBezTo>
                    <a:cubicBezTo>
                      <a:pt x="140" y="0"/>
                      <a:pt x="0" y="129"/>
                      <a:pt x="0" y="306"/>
                    </a:cubicBezTo>
                    <a:cubicBezTo>
                      <a:pt x="0" y="468"/>
                      <a:pt x="140" y="597"/>
                      <a:pt x="303" y="597"/>
                    </a:cubicBezTo>
                    <a:close/>
                  </a:path>
                </a:pathLst>
              </a:custGeom>
              <a:solidFill>
                <a:schemeClr val="accent6"/>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7656747" y="1599335"/>
                <a:ext cx="97268" cy="65274"/>
              </a:xfrm>
              <a:custGeom>
                <a:rect b="b" l="l" r="r" t="t"/>
                <a:pathLst>
                  <a:path extrusionOk="0" h="816" w="1216">
                    <a:moveTo>
                      <a:pt x="1157" y="93"/>
                    </a:moveTo>
                    <a:cubicBezTo>
                      <a:pt x="1191" y="93"/>
                      <a:pt x="1216" y="70"/>
                      <a:pt x="1216" y="45"/>
                    </a:cubicBezTo>
                    <a:cubicBezTo>
                      <a:pt x="1216" y="23"/>
                      <a:pt x="1191" y="0"/>
                      <a:pt x="1157" y="0"/>
                    </a:cubicBezTo>
                    <a:lnTo>
                      <a:pt x="59" y="0"/>
                    </a:lnTo>
                    <a:cubicBezTo>
                      <a:pt x="26" y="0"/>
                      <a:pt x="1" y="23"/>
                      <a:pt x="1" y="45"/>
                    </a:cubicBezTo>
                    <a:cubicBezTo>
                      <a:pt x="1" y="70"/>
                      <a:pt x="26" y="93"/>
                      <a:pt x="59" y="93"/>
                    </a:cubicBezTo>
                    <a:close/>
                    <a:moveTo>
                      <a:pt x="1157" y="815"/>
                    </a:moveTo>
                    <a:cubicBezTo>
                      <a:pt x="1191" y="815"/>
                      <a:pt x="1216" y="804"/>
                      <a:pt x="1216" y="770"/>
                    </a:cubicBezTo>
                    <a:cubicBezTo>
                      <a:pt x="1216" y="745"/>
                      <a:pt x="1191" y="723"/>
                      <a:pt x="1157" y="723"/>
                    </a:cubicBezTo>
                    <a:lnTo>
                      <a:pt x="59" y="723"/>
                    </a:lnTo>
                    <a:cubicBezTo>
                      <a:pt x="26" y="723"/>
                      <a:pt x="1" y="745"/>
                      <a:pt x="1" y="770"/>
                    </a:cubicBezTo>
                    <a:cubicBezTo>
                      <a:pt x="1" y="804"/>
                      <a:pt x="26" y="815"/>
                      <a:pt x="59" y="815"/>
                    </a:cubicBezTo>
                    <a:close/>
                    <a:moveTo>
                      <a:pt x="1157" y="454"/>
                    </a:moveTo>
                    <a:cubicBezTo>
                      <a:pt x="1191" y="454"/>
                      <a:pt x="1216" y="432"/>
                      <a:pt x="1216" y="409"/>
                    </a:cubicBezTo>
                    <a:cubicBezTo>
                      <a:pt x="1216" y="384"/>
                      <a:pt x="1191" y="362"/>
                      <a:pt x="1157" y="362"/>
                    </a:cubicBezTo>
                    <a:lnTo>
                      <a:pt x="59" y="362"/>
                    </a:lnTo>
                    <a:cubicBezTo>
                      <a:pt x="26" y="362"/>
                      <a:pt x="1" y="384"/>
                      <a:pt x="1" y="409"/>
                    </a:cubicBezTo>
                    <a:cubicBezTo>
                      <a:pt x="1" y="432"/>
                      <a:pt x="26" y="454"/>
                      <a:pt x="59" y="454"/>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6579829" y="1602935"/>
                <a:ext cx="121425" cy="58075"/>
              </a:xfrm>
              <a:custGeom>
                <a:rect b="b" l="l" r="r" t="t"/>
                <a:pathLst>
                  <a:path extrusionOk="0" h="726" w="1518">
                    <a:moveTo>
                      <a:pt x="34" y="48"/>
                    </a:moveTo>
                    <a:lnTo>
                      <a:pt x="34" y="48"/>
                    </a:lnTo>
                    <a:close/>
                    <a:moveTo>
                      <a:pt x="1364" y="107"/>
                    </a:moveTo>
                    <a:lnTo>
                      <a:pt x="723" y="107"/>
                    </a:lnTo>
                    <a:lnTo>
                      <a:pt x="723" y="619"/>
                    </a:lnTo>
                    <a:lnTo>
                      <a:pt x="1364" y="619"/>
                    </a:lnTo>
                    <a:cubicBezTo>
                      <a:pt x="1389" y="619"/>
                      <a:pt x="1400" y="619"/>
                      <a:pt x="1400" y="608"/>
                    </a:cubicBezTo>
                    <a:cubicBezTo>
                      <a:pt x="1411" y="597"/>
                      <a:pt x="1423" y="585"/>
                      <a:pt x="1423" y="574"/>
                    </a:cubicBezTo>
                    <a:lnTo>
                      <a:pt x="1423" y="154"/>
                    </a:lnTo>
                    <a:cubicBezTo>
                      <a:pt x="1423" y="140"/>
                      <a:pt x="1411" y="129"/>
                      <a:pt x="1400" y="118"/>
                    </a:cubicBezTo>
                    <a:cubicBezTo>
                      <a:pt x="1400" y="107"/>
                      <a:pt x="1389" y="107"/>
                      <a:pt x="1364" y="107"/>
                    </a:cubicBezTo>
                    <a:close/>
                    <a:moveTo>
                      <a:pt x="151" y="0"/>
                    </a:moveTo>
                    <a:lnTo>
                      <a:pt x="1364" y="0"/>
                    </a:lnTo>
                    <a:cubicBezTo>
                      <a:pt x="1411" y="0"/>
                      <a:pt x="1448" y="25"/>
                      <a:pt x="1481" y="48"/>
                    </a:cubicBezTo>
                    <a:cubicBezTo>
                      <a:pt x="1504" y="70"/>
                      <a:pt x="1518" y="118"/>
                      <a:pt x="1518" y="154"/>
                    </a:cubicBezTo>
                    <a:lnTo>
                      <a:pt x="1518" y="574"/>
                    </a:lnTo>
                    <a:cubicBezTo>
                      <a:pt x="1518" y="619"/>
                      <a:pt x="1504" y="655"/>
                      <a:pt x="1481" y="678"/>
                    </a:cubicBezTo>
                    <a:cubicBezTo>
                      <a:pt x="1448" y="714"/>
                      <a:pt x="1411" y="725"/>
                      <a:pt x="1364" y="725"/>
                    </a:cubicBezTo>
                    <a:lnTo>
                      <a:pt x="151" y="725"/>
                    </a:lnTo>
                    <a:cubicBezTo>
                      <a:pt x="104" y="725"/>
                      <a:pt x="70" y="714"/>
                      <a:pt x="48" y="678"/>
                    </a:cubicBezTo>
                    <a:lnTo>
                      <a:pt x="34" y="678"/>
                    </a:lnTo>
                    <a:cubicBezTo>
                      <a:pt x="11" y="655"/>
                      <a:pt x="0" y="619"/>
                      <a:pt x="0" y="574"/>
                    </a:cubicBezTo>
                    <a:lnTo>
                      <a:pt x="0" y="154"/>
                    </a:lnTo>
                    <a:cubicBezTo>
                      <a:pt x="0" y="118"/>
                      <a:pt x="11" y="70"/>
                      <a:pt x="34" y="48"/>
                    </a:cubicBezTo>
                    <a:cubicBezTo>
                      <a:pt x="70" y="25"/>
                      <a:pt x="104" y="0"/>
                      <a:pt x="151" y="0"/>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6010321" y="1830750"/>
                <a:ext cx="1646434" cy="1982454"/>
              </a:xfrm>
              <a:custGeom>
                <a:rect b="b" l="l" r="r" t="t"/>
                <a:pathLst>
                  <a:path extrusionOk="0" h="24783" w="20583">
                    <a:moveTo>
                      <a:pt x="19428" y="0"/>
                    </a:moveTo>
                    <a:lnTo>
                      <a:pt x="1157" y="0"/>
                    </a:lnTo>
                    <a:cubicBezTo>
                      <a:pt x="513" y="0"/>
                      <a:pt x="0" y="527"/>
                      <a:pt x="0" y="1157"/>
                    </a:cubicBezTo>
                    <a:lnTo>
                      <a:pt x="0" y="23640"/>
                    </a:lnTo>
                    <a:cubicBezTo>
                      <a:pt x="0" y="24270"/>
                      <a:pt x="513" y="24782"/>
                      <a:pt x="1157" y="24782"/>
                    </a:cubicBezTo>
                    <a:lnTo>
                      <a:pt x="19428" y="24782"/>
                    </a:lnTo>
                    <a:cubicBezTo>
                      <a:pt x="20058" y="24782"/>
                      <a:pt x="20582" y="24270"/>
                      <a:pt x="20582" y="23640"/>
                    </a:cubicBezTo>
                    <a:lnTo>
                      <a:pt x="20582" y="1157"/>
                    </a:lnTo>
                    <a:cubicBezTo>
                      <a:pt x="20582" y="527"/>
                      <a:pt x="20058" y="0"/>
                      <a:pt x="19428" y="0"/>
                    </a:cubicBez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6010321" y="1830750"/>
                <a:ext cx="1646434" cy="348127"/>
              </a:xfrm>
              <a:custGeom>
                <a:rect b="b" l="l" r="r" t="t"/>
                <a:pathLst>
                  <a:path extrusionOk="0" h="4352" w="20583">
                    <a:moveTo>
                      <a:pt x="19428" y="0"/>
                    </a:moveTo>
                    <a:lnTo>
                      <a:pt x="1157" y="0"/>
                    </a:lnTo>
                    <a:cubicBezTo>
                      <a:pt x="513" y="0"/>
                      <a:pt x="0" y="527"/>
                      <a:pt x="0" y="1157"/>
                    </a:cubicBezTo>
                    <a:lnTo>
                      <a:pt x="0" y="4352"/>
                    </a:lnTo>
                    <a:lnTo>
                      <a:pt x="20582" y="4352"/>
                    </a:lnTo>
                    <a:lnTo>
                      <a:pt x="20582" y="1157"/>
                    </a:lnTo>
                    <a:cubicBezTo>
                      <a:pt x="20582" y="527"/>
                      <a:pt x="20058" y="0"/>
                      <a:pt x="19428" y="0"/>
                    </a:cubicBezTo>
                    <a:close/>
                  </a:path>
                </a:pathLst>
              </a:custGeom>
              <a:solidFill>
                <a:schemeClr val="accen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7234903" y="3473291"/>
                <a:ext cx="248209" cy="248457"/>
              </a:xfrm>
              <a:custGeom>
                <a:rect b="b" l="l" r="r" t="t"/>
                <a:pathLst>
                  <a:path extrusionOk="0" h="3106" w="3103">
                    <a:moveTo>
                      <a:pt x="1552" y="3106"/>
                    </a:moveTo>
                    <a:cubicBezTo>
                      <a:pt x="2403" y="3106"/>
                      <a:pt x="3103" y="2406"/>
                      <a:pt x="3103" y="1554"/>
                    </a:cubicBezTo>
                    <a:cubicBezTo>
                      <a:pt x="3103" y="700"/>
                      <a:pt x="2403" y="0"/>
                      <a:pt x="1552" y="0"/>
                    </a:cubicBezTo>
                    <a:cubicBezTo>
                      <a:pt x="689" y="0"/>
                      <a:pt x="0" y="700"/>
                      <a:pt x="0" y="1554"/>
                    </a:cubicBezTo>
                    <a:cubicBezTo>
                      <a:pt x="0" y="2406"/>
                      <a:pt x="689" y="3106"/>
                      <a:pt x="1552" y="3106"/>
                    </a:cubicBez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7291776" y="3511607"/>
                <a:ext cx="133583" cy="195182"/>
              </a:xfrm>
              <a:custGeom>
                <a:rect b="b" l="l" r="r" t="t"/>
                <a:pathLst>
                  <a:path extrusionOk="0" h="2440" w="1670">
                    <a:moveTo>
                      <a:pt x="841" y="0"/>
                    </a:moveTo>
                    <a:cubicBezTo>
                      <a:pt x="1003" y="0"/>
                      <a:pt x="1154" y="59"/>
                      <a:pt x="1261" y="176"/>
                    </a:cubicBezTo>
                    <a:cubicBezTo>
                      <a:pt x="1378" y="280"/>
                      <a:pt x="1434" y="431"/>
                      <a:pt x="1434" y="596"/>
                    </a:cubicBezTo>
                    <a:cubicBezTo>
                      <a:pt x="1434" y="770"/>
                      <a:pt x="1378" y="921"/>
                      <a:pt x="1261" y="1028"/>
                    </a:cubicBezTo>
                    <a:lnTo>
                      <a:pt x="1261" y="1028"/>
                    </a:lnTo>
                    <a:cubicBezTo>
                      <a:pt x="1143" y="1131"/>
                      <a:pt x="1003" y="1201"/>
                      <a:pt x="841" y="1201"/>
                    </a:cubicBezTo>
                    <a:cubicBezTo>
                      <a:pt x="664" y="1201"/>
                      <a:pt x="513" y="1131"/>
                      <a:pt x="409" y="1028"/>
                    </a:cubicBezTo>
                    <a:lnTo>
                      <a:pt x="409" y="1028"/>
                    </a:lnTo>
                    <a:cubicBezTo>
                      <a:pt x="303" y="921"/>
                      <a:pt x="233" y="770"/>
                      <a:pt x="233" y="596"/>
                    </a:cubicBezTo>
                    <a:cubicBezTo>
                      <a:pt x="233" y="431"/>
                      <a:pt x="303" y="280"/>
                      <a:pt x="409" y="176"/>
                    </a:cubicBezTo>
                    <a:cubicBezTo>
                      <a:pt x="513" y="59"/>
                      <a:pt x="664" y="0"/>
                      <a:pt x="841" y="0"/>
                    </a:cubicBezTo>
                    <a:close/>
                    <a:moveTo>
                      <a:pt x="1" y="2159"/>
                    </a:moveTo>
                    <a:cubicBezTo>
                      <a:pt x="233" y="2335"/>
                      <a:pt x="524" y="2439"/>
                      <a:pt x="841" y="2439"/>
                    </a:cubicBezTo>
                    <a:cubicBezTo>
                      <a:pt x="1154" y="2439"/>
                      <a:pt x="1448" y="2335"/>
                      <a:pt x="1669" y="2159"/>
                    </a:cubicBezTo>
                    <a:lnTo>
                      <a:pt x="1669" y="2159"/>
                    </a:lnTo>
                    <a:lnTo>
                      <a:pt x="1669" y="2159"/>
                    </a:lnTo>
                    <a:lnTo>
                      <a:pt x="1669" y="2100"/>
                    </a:lnTo>
                    <a:cubicBezTo>
                      <a:pt x="1669" y="1879"/>
                      <a:pt x="1574" y="1669"/>
                      <a:pt x="1434" y="1518"/>
                    </a:cubicBezTo>
                    <a:lnTo>
                      <a:pt x="1423" y="1507"/>
                    </a:lnTo>
                    <a:cubicBezTo>
                      <a:pt x="1272" y="1355"/>
                      <a:pt x="1062" y="1260"/>
                      <a:pt x="841" y="1260"/>
                    </a:cubicBezTo>
                    <a:cubicBezTo>
                      <a:pt x="608" y="1260"/>
                      <a:pt x="398" y="1355"/>
                      <a:pt x="244" y="1507"/>
                    </a:cubicBezTo>
                    <a:cubicBezTo>
                      <a:pt x="93" y="1658"/>
                      <a:pt x="1" y="1868"/>
                      <a:pt x="1" y="2100"/>
                    </a:cubicBezTo>
                    <a:lnTo>
                      <a:pt x="1" y="2159"/>
                    </a:ln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6183901" y="3481770"/>
                <a:ext cx="976278" cy="27197"/>
              </a:xfrm>
              <a:custGeom>
                <a:rect b="b" l="l" r="r" t="t"/>
                <a:pathLst>
                  <a:path extrusionOk="0" h="340" w="12205">
                    <a:moveTo>
                      <a:pt x="12100" y="1"/>
                    </a:moveTo>
                    <a:lnTo>
                      <a:pt x="107" y="1"/>
                    </a:lnTo>
                    <a:cubicBezTo>
                      <a:pt x="48" y="1"/>
                      <a:pt x="1" y="48"/>
                      <a:pt x="1" y="104"/>
                    </a:cubicBezTo>
                    <a:lnTo>
                      <a:pt x="1" y="233"/>
                    </a:lnTo>
                    <a:cubicBezTo>
                      <a:pt x="1" y="292"/>
                      <a:pt x="48" y="339"/>
                      <a:pt x="107" y="339"/>
                    </a:cubicBezTo>
                    <a:lnTo>
                      <a:pt x="12100" y="339"/>
                    </a:lnTo>
                    <a:cubicBezTo>
                      <a:pt x="12159" y="339"/>
                      <a:pt x="12204" y="292"/>
                      <a:pt x="12204" y="233"/>
                    </a:cubicBezTo>
                    <a:lnTo>
                      <a:pt x="12204" y="104"/>
                    </a:lnTo>
                    <a:cubicBezTo>
                      <a:pt x="12204" y="48"/>
                      <a:pt x="12159" y="1"/>
                      <a:pt x="1210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6514264" y="3572241"/>
                <a:ext cx="645919" cy="27197"/>
              </a:xfrm>
              <a:custGeom>
                <a:rect b="b" l="l" r="r" t="t"/>
                <a:pathLst>
                  <a:path extrusionOk="0" h="340" w="8075">
                    <a:moveTo>
                      <a:pt x="7970" y="1"/>
                    </a:moveTo>
                    <a:lnTo>
                      <a:pt x="107" y="1"/>
                    </a:lnTo>
                    <a:cubicBezTo>
                      <a:pt x="49" y="1"/>
                      <a:pt x="1" y="48"/>
                      <a:pt x="1" y="107"/>
                    </a:cubicBezTo>
                    <a:lnTo>
                      <a:pt x="1" y="233"/>
                    </a:lnTo>
                    <a:cubicBezTo>
                      <a:pt x="1" y="292"/>
                      <a:pt x="49" y="340"/>
                      <a:pt x="107" y="340"/>
                    </a:cubicBezTo>
                    <a:lnTo>
                      <a:pt x="7970" y="340"/>
                    </a:lnTo>
                    <a:cubicBezTo>
                      <a:pt x="8029" y="340"/>
                      <a:pt x="8074" y="292"/>
                      <a:pt x="8074" y="233"/>
                    </a:cubicBezTo>
                    <a:lnTo>
                      <a:pt x="8074" y="107"/>
                    </a:lnTo>
                    <a:cubicBezTo>
                      <a:pt x="8074" y="48"/>
                      <a:pt x="8029" y="1"/>
                      <a:pt x="797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6356602" y="3572241"/>
                <a:ext cx="96148" cy="27197"/>
              </a:xfrm>
              <a:custGeom>
                <a:rect b="b" l="l" r="r" t="t"/>
                <a:pathLst>
                  <a:path extrusionOk="0" h="340" w="1202">
                    <a:moveTo>
                      <a:pt x="1098" y="1"/>
                    </a:moveTo>
                    <a:lnTo>
                      <a:pt x="118" y="1"/>
                    </a:lnTo>
                    <a:cubicBezTo>
                      <a:pt x="48" y="1"/>
                      <a:pt x="1" y="48"/>
                      <a:pt x="1" y="107"/>
                    </a:cubicBezTo>
                    <a:lnTo>
                      <a:pt x="1" y="233"/>
                    </a:lnTo>
                    <a:cubicBezTo>
                      <a:pt x="1" y="292"/>
                      <a:pt x="48" y="340"/>
                      <a:pt x="118" y="340"/>
                    </a:cubicBezTo>
                    <a:lnTo>
                      <a:pt x="1098" y="340"/>
                    </a:lnTo>
                    <a:cubicBezTo>
                      <a:pt x="1154" y="340"/>
                      <a:pt x="1202" y="292"/>
                      <a:pt x="1202" y="233"/>
                    </a:cubicBezTo>
                    <a:lnTo>
                      <a:pt x="1202" y="107"/>
                    </a:lnTo>
                    <a:cubicBezTo>
                      <a:pt x="1202" y="48"/>
                      <a:pt x="1154" y="1"/>
                      <a:pt x="1098"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6658968" y="3667430"/>
                <a:ext cx="343477" cy="27197"/>
              </a:xfrm>
              <a:custGeom>
                <a:rect b="b" l="l" r="r" t="t"/>
                <a:pathLst>
                  <a:path extrusionOk="0" h="340" w="4294">
                    <a:moveTo>
                      <a:pt x="105" y="1"/>
                    </a:moveTo>
                    <a:lnTo>
                      <a:pt x="4190" y="1"/>
                    </a:lnTo>
                    <a:cubicBezTo>
                      <a:pt x="4249" y="1"/>
                      <a:pt x="4294" y="49"/>
                      <a:pt x="4294" y="107"/>
                    </a:cubicBezTo>
                    <a:lnTo>
                      <a:pt x="4294" y="233"/>
                    </a:lnTo>
                    <a:cubicBezTo>
                      <a:pt x="4294" y="292"/>
                      <a:pt x="4249" y="340"/>
                      <a:pt x="4190" y="340"/>
                    </a:cubicBezTo>
                    <a:lnTo>
                      <a:pt x="105" y="340"/>
                    </a:lnTo>
                    <a:cubicBezTo>
                      <a:pt x="49" y="340"/>
                      <a:pt x="1" y="292"/>
                      <a:pt x="1" y="233"/>
                    </a:cubicBezTo>
                    <a:lnTo>
                      <a:pt x="1" y="107"/>
                    </a:lnTo>
                    <a:cubicBezTo>
                      <a:pt x="1" y="49"/>
                      <a:pt x="49" y="1"/>
                      <a:pt x="105"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7063962" y="3667430"/>
                <a:ext cx="96228" cy="27197"/>
              </a:xfrm>
              <a:custGeom>
                <a:rect b="b" l="l" r="r" t="t"/>
                <a:pathLst>
                  <a:path extrusionOk="0" h="340" w="1203">
                    <a:moveTo>
                      <a:pt x="118" y="1"/>
                    </a:moveTo>
                    <a:lnTo>
                      <a:pt x="1098" y="1"/>
                    </a:lnTo>
                    <a:cubicBezTo>
                      <a:pt x="1157" y="1"/>
                      <a:pt x="1202" y="49"/>
                      <a:pt x="1202" y="107"/>
                    </a:cubicBezTo>
                    <a:lnTo>
                      <a:pt x="1202" y="233"/>
                    </a:lnTo>
                    <a:cubicBezTo>
                      <a:pt x="1202" y="292"/>
                      <a:pt x="1157" y="340"/>
                      <a:pt x="1098" y="340"/>
                    </a:cubicBezTo>
                    <a:lnTo>
                      <a:pt x="118" y="340"/>
                    </a:lnTo>
                    <a:cubicBezTo>
                      <a:pt x="60" y="340"/>
                      <a:pt x="1" y="292"/>
                      <a:pt x="1" y="233"/>
                    </a:cubicBezTo>
                    <a:lnTo>
                      <a:pt x="1" y="107"/>
                    </a:lnTo>
                    <a:cubicBezTo>
                      <a:pt x="1" y="49"/>
                      <a:pt x="60" y="1"/>
                      <a:pt x="118"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6498426" y="1868986"/>
                <a:ext cx="24477" cy="272694"/>
              </a:xfrm>
              <a:custGeom>
                <a:rect b="b" l="l" r="r" t="t"/>
                <a:pathLst>
                  <a:path extrusionOk="0" h="3409" w="306">
                    <a:moveTo>
                      <a:pt x="151" y="1"/>
                    </a:moveTo>
                    <a:lnTo>
                      <a:pt x="151" y="1"/>
                    </a:lnTo>
                    <a:cubicBezTo>
                      <a:pt x="70" y="1"/>
                      <a:pt x="0" y="71"/>
                      <a:pt x="0" y="152"/>
                    </a:cubicBezTo>
                    <a:lnTo>
                      <a:pt x="0" y="3244"/>
                    </a:lnTo>
                    <a:cubicBezTo>
                      <a:pt x="0" y="3339"/>
                      <a:pt x="70" y="3409"/>
                      <a:pt x="151" y="3409"/>
                    </a:cubicBezTo>
                    <a:cubicBezTo>
                      <a:pt x="247" y="3409"/>
                      <a:pt x="305" y="3339"/>
                      <a:pt x="305" y="3244"/>
                    </a:cubicBezTo>
                    <a:lnTo>
                      <a:pt x="305" y="152"/>
                    </a:lnTo>
                    <a:cubicBezTo>
                      <a:pt x="305" y="71"/>
                      <a:pt x="247" y="1"/>
                      <a:pt x="151"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6099911" y="1961296"/>
                <a:ext cx="127104" cy="87032"/>
              </a:xfrm>
              <a:custGeom>
                <a:rect b="b" l="l" r="r" t="t"/>
                <a:pathLst>
                  <a:path extrusionOk="0" h="1088" w="1589">
                    <a:moveTo>
                      <a:pt x="1529" y="129"/>
                    </a:moveTo>
                    <a:cubicBezTo>
                      <a:pt x="1563" y="129"/>
                      <a:pt x="1588" y="107"/>
                      <a:pt x="1588" y="71"/>
                    </a:cubicBezTo>
                    <a:cubicBezTo>
                      <a:pt x="1588" y="37"/>
                      <a:pt x="1563" y="1"/>
                      <a:pt x="1529" y="1"/>
                    </a:cubicBezTo>
                    <a:lnTo>
                      <a:pt x="71" y="1"/>
                    </a:lnTo>
                    <a:cubicBezTo>
                      <a:pt x="37" y="1"/>
                      <a:pt x="1" y="37"/>
                      <a:pt x="1" y="71"/>
                    </a:cubicBezTo>
                    <a:cubicBezTo>
                      <a:pt x="1" y="107"/>
                      <a:pt x="37" y="129"/>
                      <a:pt x="71" y="129"/>
                    </a:cubicBezTo>
                    <a:close/>
                    <a:moveTo>
                      <a:pt x="1529" y="1087"/>
                    </a:moveTo>
                    <a:cubicBezTo>
                      <a:pt x="1563" y="1087"/>
                      <a:pt x="1588" y="1065"/>
                      <a:pt x="1588" y="1028"/>
                    </a:cubicBezTo>
                    <a:cubicBezTo>
                      <a:pt x="1588" y="995"/>
                      <a:pt x="1563" y="958"/>
                      <a:pt x="1529" y="958"/>
                    </a:cubicBezTo>
                    <a:lnTo>
                      <a:pt x="71" y="958"/>
                    </a:lnTo>
                    <a:cubicBezTo>
                      <a:pt x="37" y="958"/>
                      <a:pt x="1" y="995"/>
                      <a:pt x="1" y="1028"/>
                    </a:cubicBezTo>
                    <a:cubicBezTo>
                      <a:pt x="1" y="1065"/>
                      <a:pt x="37" y="1087"/>
                      <a:pt x="71" y="1087"/>
                    </a:cubicBezTo>
                    <a:close/>
                    <a:moveTo>
                      <a:pt x="1529" y="608"/>
                    </a:moveTo>
                    <a:cubicBezTo>
                      <a:pt x="1563" y="608"/>
                      <a:pt x="1588" y="586"/>
                      <a:pt x="1588" y="549"/>
                    </a:cubicBezTo>
                    <a:cubicBezTo>
                      <a:pt x="1588" y="516"/>
                      <a:pt x="1563" y="479"/>
                      <a:pt x="1529" y="479"/>
                    </a:cubicBezTo>
                    <a:lnTo>
                      <a:pt x="71" y="479"/>
                    </a:lnTo>
                    <a:cubicBezTo>
                      <a:pt x="37" y="479"/>
                      <a:pt x="1" y="516"/>
                      <a:pt x="1" y="549"/>
                    </a:cubicBezTo>
                    <a:cubicBezTo>
                      <a:pt x="1" y="586"/>
                      <a:pt x="37" y="608"/>
                      <a:pt x="71" y="608"/>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6285570" y="1931539"/>
                <a:ext cx="163420" cy="162465"/>
              </a:xfrm>
              <a:custGeom>
                <a:rect b="b" l="l" r="r" t="t"/>
                <a:pathLst>
                  <a:path extrusionOk="0" h="2031" w="2043">
                    <a:moveTo>
                      <a:pt x="1566" y="0"/>
                    </a:moveTo>
                    <a:lnTo>
                      <a:pt x="480" y="0"/>
                    </a:lnTo>
                    <a:cubicBezTo>
                      <a:pt x="222" y="0"/>
                      <a:pt x="1" y="210"/>
                      <a:pt x="1" y="468"/>
                    </a:cubicBezTo>
                    <a:lnTo>
                      <a:pt x="1" y="1563"/>
                    </a:lnTo>
                    <a:cubicBezTo>
                      <a:pt x="1" y="1820"/>
                      <a:pt x="222" y="2030"/>
                      <a:pt x="480" y="2030"/>
                    </a:cubicBezTo>
                    <a:lnTo>
                      <a:pt x="1566" y="2030"/>
                    </a:lnTo>
                    <a:cubicBezTo>
                      <a:pt x="1832" y="2030"/>
                      <a:pt x="2042" y="1820"/>
                      <a:pt x="2042" y="1563"/>
                    </a:cubicBezTo>
                    <a:lnTo>
                      <a:pt x="2042" y="468"/>
                    </a:lnTo>
                    <a:cubicBezTo>
                      <a:pt x="2042" y="210"/>
                      <a:pt x="1832" y="0"/>
                      <a:pt x="1566" y="0"/>
                    </a:cubicBezTo>
                    <a:close/>
                    <a:moveTo>
                      <a:pt x="1029" y="1563"/>
                    </a:moveTo>
                    <a:cubicBezTo>
                      <a:pt x="712" y="1563"/>
                      <a:pt x="469" y="1319"/>
                      <a:pt x="469" y="1017"/>
                    </a:cubicBezTo>
                    <a:cubicBezTo>
                      <a:pt x="469" y="711"/>
                      <a:pt x="712" y="468"/>
                      <a:pt x="1029" y="468"/>
                    </a:cubicBezTo>
                    <a:cubicBezTo>
                      <a:pt x="1331" y="468"/>
                      <a:pt x="1577" y="711"/>
                      <a:pt x="1577" y="1017"/>
                    </a:cubicBezTo>
                    <a:cubicBezTo>
                      <a:pt x="1577" y="1319"/>
                      <a:pt x="1331" y="1563"/>
                      <a:pt x="1029" y="1563"/>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6586176" y="1961296"/>
                <a:ext cx="980997" cy="87032"/>
              </a:xfrm>
              <a:custGeom>
                <a:rect b="b" l="l" r="r" t="t"/>
                <a:pathLst>
                  <a:path extrusionOk="0" h="1088" w="12264">
                    <a:moveTo>
                      <a:pt x="12193" y="129"/>
                    </a:moveTo>
                    <a:cubicBezTo>
                      <a:pt x="12229" y="129"/>
                      <a:pt x="12263" y="107"/>
                      <a:pt x="12263" y="71"/>
                    </a:cubicBezTo>
                    <a:cubicBezTo>
                      <a:pt x="12263" y="37"/>
                      <a:pt x="12229" y="1"/>
                      <a:pt x="12193" y="1"/>
                    </a:cubicBezTo>
                    <a:lnTo>
                      <a:pt x="71" y="1"/>
                    </a:lnTo>
                    <a:cubicBezTo>
                      <a:pt x="34" y="1"/>
                      <a:pt x="1" y="37"/>
                      <a:pt x="1" y="71"/>
                    </a:cubicBezTo>
                    <a:cubicBezTo>
                      <a:pt x="1" y="107"/>
                      <a:pt x="34" y="129"/>
                      <a:pt x="71" y="129"/>
                    </a:cubicBezTo>
                    <a:close/>
                    <a:moveTo>
                      <a:pt x="12193" y="1087"/>
                    </a:moveTo>
                    <a:cubicBezTo>
                      <a:pt x="12229" y="1087"/>
                      <a:pt x="12263" y="1065"/>
                      <a:pt x="12263" y="1028"/>
                    </a:cubicBezTo>
                    <a:cubicBezTo>
                      <a:pt x="12263" y="995"/>
                      <a:pt x="12229" y="958"/>
                      <a:pt x="12193" y="958"/>
                    </a:cubicBezTo>
                    <a:lnTo>
                      <a:pt x="71" y="958"/>
                    </a:lnTo>
                    <a:cubicBezTo>
                      <a:pt x="34" y="958"/>
                      <a:pt x="1" y="995"/>
                      <a:pt x="1" y="1028"/>
                    </a:cubicBezTo>
                    <a:cubicBezTo>
                      <a:pt x="1" y="1065"/>
                      <a:pt x="34" y="1087"/>
                      <a:pt x="71" y="1087"/>
                    </a:cubicBezTo>
                    <a:close/>
                    <a:moveTo>
                      <a:pt x="12193" y="608"/>
                    </a:moveTo>
                    <a:cubicBezTo>
                      <a:pt x="12229" y="608"/>
                      <a:pt x="12263" y="586"/>
                      <a:pt x="12263" y="549"/>
                    </a:cubicBezTo>
                    <a:cubicBezTo>
                      <a:pt x="12263" y="516"/>
                      <a:pt x="12229" y="479"/>
                      <a:pt x="12193" y="479"/>
                    </a:cubicBezTo>
                    <a:lnTo>
                      <a:pt x="71" y="479"/>
                    </a:lnTo>
                    <a:cubicBezTo>
                      <a:pt x="34" y="479"/>
                      <a:pt x="1" y="516"/>
                      <a:pt x="1" y="549"/>
                    </a:cubicBezTo>
                    <a:cubicBezTo>
                      <a:pt x="1" y="586"/>
                      <a:pt x="34" y="608"/>
                      <a:pt x="71" y="608"/>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9" name="Google Shape;1579;p77"/>
              <p:cNvPicPr preferRelativeResize="0"/>
              <p:nvPr/>
            </p:nvPicPr>
            <p:blipFill rotWithShape="1">
              <a:blip r:embed="rId3">
                <a:alphaModFix/>
              </a:blip>
              <a:srcRect b="8719" l="18671" r="7028" t="8711"/>
              <a:stretch/>
            </p:blipFill>
            <p:spPr>
              <a:xfrm>
                <a:off x="6103125" y="2282350"/>
                <a:ext cx="1468200" cy="1087500"/>
              </a:xfrm>
              <a:prstGeom prst="roundRect">
                <a:avLst>
                  <a:gd fmla="val 9494" name="adj"/>
                </a:avLst>
              </a:prstGeom>
              <a:noFill/>
              <a:ln>
                <a:noFill/>
              </a:ln>
              <a:effectLst>
                <a:outerShdw blurRad="57150" rotWithShape="0" algn="bl" dir="5400000" dist="47625">
                  <a:schemeClr val="dk1">
                    <a:alpha val="17000"/>
                  </a:schemeClr>
                </a:outerShdw>
              </a:effectLst>
            </p:spPr>
          </p:pic>
          <p:sp>
            <p:nvSpPr>
              <p:cNvPr id="1580" name="Google Shape;1580;p77"/>
              <p:cNvSpPr/>
              <p:nvPr/>
            </p:nvSpPr>
            <p:spPr>
              <a:xfrm flipH="1">
                <a:off x="7483100" y="2114343"/>
                <a:ext cx="697113" cy="585145"/>
              </a:xfrm>
              <a:custGeom>
                <a:rect b="b" l="l" r="r" t="t"/>
                <a:pathLst>
                  <a:path extrusionOk="0" h="7315" w="8715">
                    <a:moveTo>
                      <a:pt x="900" y="0"/>
                    </a:moveTo>
                    <a:lnTo>
                      <a:pt x="7819" y="0"/>
                    </a:lnTo>
                    <a:cubicBezTo>
                      <a:pt x="8309" y="0"/>
                      <a:pt x="8715" y="398"/>
                      <a:pt x="8715" y="888"/>
                    </a:cubicBezTo>
                    <a:lnTo>
                      <a:pt x="8715" y="4584"/>
                    </a:lnTo>
                    <a:lnTo>
                      <a:pt x="8715" y="4853"/>
                    </a:lnTo>
                    <a:lnTo>
                      <a:pt x="8715" y="7200"/>
                    </a:lnTo>
                    <a:cubicBezTo>
                      <a:pt x="8715" y="7244"/>
                      <a:pt x="8693" y="7281"/>
                      <a:pt x="8645" y="7292"/>
                    </a:cubicBezTo>
                    <a:cubicBezTo>
                      <a:pt x="8611" y="7314"/>
                      <a:pt x="8575" y="7303"/>
                      <a:pt x="8541" y="7281"/>
                    </a:cubicBezTo>
                    <a:lnTo>
                      <a:pt x="7012" y="5752"/>
                    </a:lnTo>
                    <a:lnTo>
                      <a:pt x="900" y="5752"/>
                    </a:lnTo>
                    <a:cubicBezTo>
                      <a:pt x="409" y="5752"/>
                      <a:pt x="1" y="5343"/>
                      <a:pt x="1" y="4853"/>
                    </a:cubicBezTo>
                    <a:lnTo>
                      <a:pt x="1" y="888"/>
                    </a:lnTo>
                    <a:cubicBezTo>
                      <a:pt x="1" y="398"/>
                      <a:pt x="409" y="0"/>
                      <a:pt x="900" y="0"/>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7677318" y="2175937"/>
                <a:ext cx="294843" cy="281814"/>
              </a:xfrm>
              <a:custGeom>
                <a:rect b="b" l="l" r="r" t="t"/>
                <a:pathLst>
                  <a:path extrusionOk="0" h="3523" w="3686">
                    <a:moveTo>
                      <a:pt x="1305" y="1283"/>
                    </a:moveTo>
                    <a:cubicBezTo>
                      <a:pt x="1132" y="1448"/>
                      <a:pt x="1025" y="1703"/>
                      <a:pt x="992" y="1924"/>
                    </a:cubicBezTo>
                    <a:lnTo>
                      <a:pt x="992" y="1938"/>
                    </a:lnTo>
                    <a:lnTo>
                      <a:pt x="992" y="3114"/>
                    </a:lnTo>
                    <a:cubicBezTo>
                      <a:pt x="992" y="3139"/>
                      <a:pt x="1003" y="3162"/>
                      <a:pt x="1014" y="3173"/>
                    </a:cubicBezTo>
                    <a:cubicBezTo>
                      <a:pt x="1095" y="3254"/>
                      <a:pt x="1202" y="3338"/>
                      <a:pt x="1305" y="3408"/>
                    </a:cubicBezTo>
                    <a:cubicBezTo>
                      <a:pt x="1423" y="3478"/>
                      <a:pt x="1541" y="3523"/>
                      <a:pt x="1655" y="3523"/>
                    </a:cubicBezTo>
                    <a:lnTo>
                      <a:pt x="2227" y="3523"/>
                    </a:lnTo>
                    <a:lnTo>
                      <a:pt x="2857" y="3523"/>
                    </a:lnTo>
                    <a:cubicBezTo>
                      <a:pt x="3081" y="3523"/>
                      <a:pt x="3254" y="3372"/>
                      <a:pt x="3302" y="3162"/>
                    </a:cubicBezTo>
                    <a:cubicBezTo>
                      <a:pt x="3302" y="3139"/>
                      <a:pt x="3313" y="3128"/>
                      <a:pt x="3336" y="3114"/>
                    </a:cubicBezTo>
                    <a:cubicBezTo>
                      <a:pt x="3487" y="3044"/>
                      <a:pt x="3501" y="2834"/>
                      <a:pt x="3476" y="2683"/>
                    </a:cubicBezTo>
                    <a:lnTo>
                      <a:pt x="3476" y="2672"/>
                    </a:lnTo>
                    <a:cubicBezTo>
                      <a:pt x="3476" y="2649"/>
                      <a:pt x="3487" y="2624"/>
                      <a:pt x="3501" y="2613"/>
                    </a:cubicBezTo>
                    <a:cubicBezTo>
                      <a:pt x="3686" y="2473"/>
                      <a:pt x="3652" y="2204"/>
                      <a:pt x="3571" y="2030"/>
                    </a:cubicBezTo>
                    <a:lnTo>
                      <a:pt x="3571" y="2019"/>
                    </a:lnTo>
                    <a:cubicBezTo>
                      <a:pt x="3557" y="2008"/>
                      <a:pt x="3557" y="1983"/>
                      <a:pt x="3557" y="1972"/>
                    </a:cubicBezTo>
                    <a:cubicBezTo>
                      <a:pt x="3582" y="1913"/>
                      <a:pt x="3593" y="1843"/>
                      <a:pt x="3593" y="1784"/>
                    </a:cubicBezTo>
                    <a:cubicBezTo>
                      <a:pt x="3593" y="1703"/>
                      <a:pt x="3571" y="1633"/>
                      <a:pt x="3523" y="1574"/>
                    </a:cubicBezTo>
                    <a:cubicBezTo>
                      <a:pt x="3476" y="1529"/>
                      <a:pt x="3417" y="1504"/>
                      <a:pt x="3361" y="1482"/>
                    </a:cubicBezTo>
                    <a:cubicBezTo>
                      <a:pt x="3313" y="1470"/>
                      <a:pt x="3254" y="1470"/>
                      <a:pt x="3196" y="1470"/>
                    </a:cubicBezTo>
                    <a:lnTo>
                      <a:pt x="2543" y="1470"/>
                    </a:lnTo>
                    <a:cubicBezTo>
                      <a:pt x="2425" y="1470"/>
                      <a:pt x="2344" y="1434"/>
                      <a:pt x="2297" y="1330"/>
                    </a:cubicBezTo>
                    <a:cubicBezTo>
                      <a:pt x="2241" y="1190"/>
                      <a:pt x="2297" y="944"/>
                      <a:pt x="2344" y="818"/>
                    </a:cubicBezTo>
                    <a:cubicBezTo>
                      <a:pt x="2367" y="723"/>
                      <a:pt x="2392" y="630"/>
                      <a:pt x="2392" y="549"/>
                    </a:cubicBezTo>
                    <a:cubicBezTo>
                      <a:pt x="2392" y="409"/>
                      <a:pt x="2355" y="280"/>
                      <a:pt x="2285" y="163"/>
                    </a:cubicBezTo>
                    <a:cubicBezTo>
                      <a:pt x="2274" y="140"/>
                      <a:pt x="2252" y="104"/>
                      <a:pt x="2227" y="70"/>
                    </a:cubicBezTo>
                    <a:cubicBezTo>
                      <a:pt x="2204" y="48"/>
                      <a:pt x="2171" y="11"/>
                      <a:pt x="2145" y="0"/>
                    </a:cubicBezTo>
                    <a:lnTo>
                      <a:pt x="2112" y="0"/>
                    </a:lnTo>
                    <a:lnTo>
                      <a:pt x="2005" y="0"/>
                    </a:lnTo>
                    <a:cubicBezTo>
                      <a:pt x="1961" y="0"/>
                      <a:pt x="1913" y="34"/>
                      <a:pt x="1913" y="81"/>
                    </a:cubicBezTo>
                    <a:cubicBezTo>
                      <a:pt x="1913" y="280"/>
                      <a:pt x="1902" y="479"/>
                      <a:pt x="1843" y="664"/>
                    </a:cubicBezTo>
                    <a:cubicBezTo>
                      <a:pt x="1784" y="899"/>
                      <a:pt x="1655" y="1073"/>
                      <a:pt x="1445" y="1190"/>
                    </a:cubicBezTo>
                    <a:cubicBezTo>
                      <a:pt x="1387" y="1213"/>
                      <a:pt x="1353" y="1249"/>
                      <a:pt x="1305" y="1283"/>
                    </a:cubicBezTo>
                    <a:close/>
                    <a:moveTo>
                      <a:pt x="793" y="3290"/>
                    </a:moveTo>
                    <a:lnTo>
                      <a:pt x="793" y="1552"/>
                    </a:lnTo>
                    <a:cubicBezTo>
                      <a:pt x="793" y="1529"/>
                      <a:pt x="793" y="1504"/>
                      <a:pt x="782" y="1482"/>
                    </a:cubicBezTo>
                    <a:cubicBezTo>
                      <a:pt x="771" y="1482"/>
                      <a:pt x="771" y="1470"/>
                      <a:pt x="757" y="1470"/>
                    </a:cubicBezTo>
                    <a:cubicBezTo>
                      <a:pt x="734" y="1448"/>
                      <a:pt x="712" y="1423"/>
                      <a:pt x="675" y="1423"/>
                    </a:cubicBezTo>
                    <a:lnTo>
                      <a:pt x="126" y="1423"/>
                    </a:lnTo>
                    <a:cubicBezTo>
                      <a:pt x="93" y="1423"/>
                      <a:pt x="70" y="1434"/>
                      <a:pt x="45" y="1459"/>
                    </a:cubicBezTo>
                    <a:lnTo>
                      <a:pt x="34" y="1459"/>
                    </a:lnTo>
                    <a:lnTo>
                      <a:pt x="34" y="1470"/>
                    </a:lnTo>
                    <a:cubicBezTo>
                      <a:pt x="12" y="1493"/>
                      <a:pt x="0" y="1518"/>
                      <a:pt x="0" y="1552"/>
                    </a:cubicBezTo>
                    <a:lnTo>
                      <a:pt x="0" y="3290"/>
                    </a:lnTo>
                    <a:cubicBezTo>
                      <a:pt x="0" y="3324"/>
                      <a:pt x="12" y="3349"/>
                      <a:pt x="34" y="3372"/>
                    </a:cubicBezTo>
                    <a:cubicBezTo>
                      <a:pt x="56" y="3394"/>
                      <a:pt x="93" y="3408"/>
                      <a:pt x="126" y="3408"/>
                    </a:cubicBezTo>
                    <a:lnTo>
                      <a:pt x="675" y="3408"/>
                    </a:lnTo>
                    <a:cubicBezTo>
                      <a:pt x="701" y="3408"/>
                      <a:pt x="734" y="3408"/>
                      <a:pt x="757" y="3383"/>
                    </a:cubicBezTo>
                    <a:lnTo>
                      <a:pt x="757" y="3372"/>
                    </a:lnTo>
                    <a:lnTo>
                      <a:pt x="757" y="3372"/>
                    </a:lnTo>
                    <a:cubicBezTo>
                      <a:pt x="771" y="3372"/>
                      <a:pt x="771" y="3360"/>
                      <a:pt x="782" y="3349"/>
                    </a:cubicBezTo>
                    <a:cubicBezTo>
                      <a:pt x="793" y="3338"/>
                      <a:pt x="793" y="3313"/>
                      <a:pt x="793" y="329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77"/>
            <p:cNvSpPr/>
            <p:nvPr/>
          </p:nvSpPr>
          <p:spPr>
            <a:xfrm>
              <a:off x="7017459" y="1562779"/>
              <a:ext cx="297803" cy="24558"/>
            </a:xfrm>
            <a:custGeom>
              <a:rect b="b" l="l" r="r" t="t"/>
              <a:pathLst>
                <a:path extrusionOk="0" h="307" w="3723">
                  <a:moveTo>
                    <a:pt x="2941" y="306"/>
                  </a:moveTo>
                  <a:cubicBezTo>
                    <a:pt x="3022" y="306"/>
                    <a:pt x="3092" y="236"/>
                    <a:pt x="3092" y="152"/>
                  </a:cubicBezTo>
                  <a:cubicBezTo>
                    <a:pt x="3092" y="71"/>
                    <a:pt x="3022" y="1"/>
                    <a:pt x="2941" y="1"/>
                  </a:cubicBezTo>
                  <a:lnTo>
                    <a:pt x="152" y="1"/>
                  </a:lnTo>
                  <a:cubicBezTo>
                    <a:pt x="71" y="1"/>
                    <a:pt x="1" y="71"/>
                    <a:pt x="1" y="152"/>
                  </a:cubicBezTo>
                  <a:cubicBezTo>
                    <a:pt x="1" y="236"/>
                    <a:pt x="71" y="306"/>
                    <a:pt x="152" y="306"/>
                  </a:cubicBezTo>
                  <a:close/>
                  <a:moveTo>
                    <a:pt x="3442" y="1"/>
                  </a:moveTo>
                  <a:cubicBezTo>
                    <a:pt x="3361" y="1"/>
                    <a:pt x="3291" y="71"/>
                    <a:pt x="3291" y="152"/>
                  </a:cubicBezTo>
                  <a:cubicBezTo>
                    <a:pt x="3291" y="236"/>
                    <a:pt x="3361" y="306"/>
                    <a:pt x="3442" y="306"/>
                  </a:cubicBezTo>
                  <a:lnTo>
                    <a:pt x="3571" y="306"/>
                  </a:lnTo>
                  <a:cubicBezTo>
                    <a:pt x="3652" y="306"/>
                    <a:pt x="3722" y="236"/>
                    <a:pt x="3722" y="152"/>
                  </a:cubicBezTo>
                  <a:cubicBezTo>
                    <a:pt x="3722" y="71"/>
                    <a:pt x="3652" y="1"/>
                    <a:pt x="3571" y="1"/>
                  </a:cubicBezTo>
                  <a:close/>
                </a:path>
              </a:pathLst>
            </a:custGeom>
            <a:solidFill>
              <a:schemeClr val="dk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77"/>
          <p:cNvSpPr/>
          <p:nvPr/>
        </p:nvSpPr>
        <p:spPr>
          <a:xfrm>
            <a:off x="5304738" y="3658883"/>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77"/>
          <p:cNvGrpSpPr/>
          <p:nvPr/>
        </p:nvGrpSpPr>
        <p:grpSpPr>
          <a:xfrm>
            <a:off x="8180225" y="1405979"/>
            <a:ext cx="338134" cy="338134"/>
            <a:chOff x="5227225" y="2298750"/>
            <a:chExt cx="750575" cy="750575"/>
          </a:xfrm>
        </p:grpSpPr>
        <p:sp>
          <p:nvSpPr>
            <p:cNvPr id="1585" name="Google Shape;1585;p77"/>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548"/>
                                        </p:tgtEl>
                                        <p:attrNameLst>
                                          <p:attrName>style.visibility</p:attrName>
                                        </p:attrNameLst>
                                      </p:cBhvr>
                                      <p:to>
                                        <p:strVal val="visible"/>
                                      </p:to>
                                    </p:set>
                                    <p:anim calcmode="lin" valueType="num">
                                      <p:cBhvr additive="base">
                                        <p:cTn dur="800"/>
                                        <p:tgtEl>
                                          <p:spTgt spid="1548"/>
                                        </p:tgtEl>
                                        <p:attrNameLst>
                                          <p:attrName>ppt_w</p:attrName>
                                        </p:attrNameLst>
                                      </p:cBhvr>
                                      <p:tavLst>
                                        <p:tav fmla="" tm="0">
                                          <p:val>
                                            <p:strVal val="0"/>
                                          </p:val>
                                        </p:tav>
                                        <p:tav fmla="" tm="100000">
                                          <p:val>
                                            <p:strVal val="#ppt_w"/>
                                          </p:val>
                                        </p:tav>
                                      </p:tavLst>
                                    </p:anim>
                                    <p:anim calcmode="lin" valueType="num">
                                      <p:cBhvr additive="base">
                                        <p:cTn dur="800"/>
                                        <p:tgtEl>
                                          <p:spTgt spid="1548"/>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 presetSubtype="2">
                                  <p:stCondLst>
                                    <p:cond delay="0"/>
                                  </p:stCondLst>
                                  <p:childTnLst>
                                    <p:set>
                                      <p:cBhvr>
                                        <p:cTn dur="1" fill="hold">
                                          <p:stCondLst>
                                            <p:cond delay="0"/>
                                          </p:stCondLst>
                                        </p:cTn>
                                        <p:tgtEl>
                                          <p:spTgt spid="1549"/>
                                        </p:tgtEl>
                                        <p:attrNameLst>
                                          <p:attrName>style.visibility</p:attrName>
                                        </p:attrNameLst>
                                      </p:cBhvr>
                                      <p:to>
                                        <p:strVal val="visible"/>
                                      </p:to>
                                    </p:set>
                                    <p:anim calcmode="lin" valueType="num">
                                      <p:cBhvr additive="base">
                                        <p:cTn dur="800"/>
                                        <p:tgtEl>
                                          <p:spTgt spid="15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